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494E4-FBF0-4DF7-8988-53C9AFBB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55917-5B0A-4D75-A247-FD80E4211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E29DF-5E02-4821-B04C-31636401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1D1B9-7D22-4658-BB76-613A7059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18AA-AC49-4747-BAA0-5F108AA0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9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AD468-47F0-48D8-B8E3-72BC7E40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3767B-B21E-4B58-A967-EBB4DF492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6DDFF-7337-4ACC-B22E-8A7CD498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D3FE6-845E-4872-82A2-C60A4AC0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2FF16-ACA9-4FF3-AFF4-769BBF82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926CB-4825-45FF-9195-1BF250808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2ED82-AB1B-416E-AFD9-E460ECA26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AD29D-A47F-4105-BCF6-8EC6839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857CD-AE7C-4D74-85D0-9DE7135C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887B7-2941-48AB-80FA-3A058E9C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9C59-366A-461C-B52B-240068D1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1DB2E-8837-4363-B006-4ED6A571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194F5-9832-4D0A-B449-64222C6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AB785-F27A-4A51-84A8-E37F5898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B34F1-F900-4FB3-998B-558FEE7A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8633B-A80E-4A2A-B605-D1275998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5CDCC-98FA-4208-B166-1ABC0F94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EBB3B-CEEE-4C17-AAFF-5C7588D1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DB5BB-1FE9-4870-9B30-F2D107A8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C5EC6-7A44-463D-9C2F-EB12B40B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2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749D3-0523-4B6B-A415-93687ED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D6296-E624-4DE2-A816-C835643F6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1D201-62DB-49EA-861A-0989BB12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28AE3-0313-4D6C-98B0-972A712F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55D16-E1A8-43D6-B6C1-E2A30D7E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CF5AE-059A-40FE-AF4D-E3C7CB01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EBCE-1B14-4652-AA31-1D78D418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763EE-D952-4846-ACEE-39655C68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17E10-2ECC-4C1A-816B-3438C1C3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F1649C-89B7-4487-9090-A2F6ED6E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E11FFB-AE69-45EF-A498-BDFE3830A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F94C5-9211-4143-8B69-098229CF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1308AB-752F-439F-A2EC-ED7C4E5B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03EBA5-F97D-419C-8A3A-1FB4AA6F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5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1CC06-C3C5-4690-BC15-E347DF8B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66D69D-23CA-49DF-BF5C-5DF755E8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E0390-FA27-48D5-BC7E-746B1EED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85FFA-F0BC-47D1-A0E7-93DDDB02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7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FCB8EC-BD15-41B4-88C5-532AD5DB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D17017-98A5-43B1-B488-508C6CCB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02211-D91F-44CE-B7DC-A6DF78F8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1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DF443-9D0F-4B4E-9817-31E3DAA0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D9D62-2998-45FC-BE6F-3F1CDA53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8E359E-F60E-45DB-B9A3-B9E21E7C2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98E85-FDE2-4535-B8AB-6CC1F51B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2FE3B-7E62-4DDA-9CCD-9C34C593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87387-2134-4C34-8C75-8D56FBE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8DE9-E2A3-4C49-89AC-D17E9D1D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778B0-4608-464C-9012-0F206F392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DEE6D0-6CEE-4242-9391-8FA38D5B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918C4-AC47-4343-A833-A8C6A65E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BFD47-F888-4C20-A0D9-826610C9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2DBBA-A9CC-442E-AEA7-175F3705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6C62EA-4CCC-479C-BCF8-969973C4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B6095-BD8F-4896-A0C6-A76B6A99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32E54-8EB7-44B9-A97E-515AE2C89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A178-3DE9-47D9-82B1-3FCB495039E8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4FF6F-00F8-48EC-A482-F5E8BCC9E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617B4-A6D7-4348-9D2A-7C971E6E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DDA9-F342-40CB-B61F-D11233473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7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4919C3-B979-4FFA-82B2-EBCC8838B4BB}"/>
              </a:ext>
            </a:extLst>
          </p:cNvPr>
          <p:cNvSpPr/>
          <p:nvPr/>
        </p:nvSpPr>
        <p:spPr>
          <a:xfrm>
            <a:off x="8623044" y="835646"/>
            <a:ext cx="2044972" cy="2931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68F341-EFF4-439F-870A-C7AAF2F01425}"/>
              </a:ext>
            </a:extLst>
          </p:cNvPr>
          <p:cNvSpPr/>
          <p:nvPr/>
        </p:nvSpPr>
        <p:spPr>
          <a:xfrm>
            <a:off x="4943914" y="829137"/>
            <a:ext cx="2044972" cy="2931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7B42C6A-8060-44B5-B83E-4B32B56DACBA}"/>
              </a:ext>
            </a:extLst>
          </p:cNvPr>
          <p:cNvSpPr/>
          <p:nvPr/>
        </p:nvSpPr>
        <p:spPr>
          <a:xfrm>
            <a:off x="1397396" y="877933"/>
            <a:ext cx="2044972" cy="2931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4476492-24DD-4960-B5EE-DA831D36F1CA}"/>
              </a:ext>
            </a:extLst>
          </p:cNvPr>
          <p:cNvGrpSpPr/>
          <p:nvPr/>
        </p:nvGrpSpPr>
        <p:grpSpPr>
          <a:xfrm>
            <a:off x="-48890" y="449842"/>
            <a:ext cx="12200514" cy="5689869"/>
            <a:chOff x="-484" y="584065"/>
            <a:chExt cx="12200514" cy="568986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08D7E96-1AEA-4141-9E81-338B8F31AE8C}"/>
                </a:ext>
              </a:extLst>
            </p:cNvPr>
            <p:cNvSpPr/>
            <p:nvPr/>
          </p:nvSpPr>
          <p:spPr>
            <a:xfrm>
              <a:off x="1273780" y="4005235"/>
              <a:ext cx="9644440" cy="12558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5BB74E-25E3-404E-AECD-C54C7DEAD151}"/>
                </a:ext>
              </a:extLst>
            </p:cNvPr>
            <p:cNvSpPr/>
            <p:nvPr/>
          </p:nvSpPr>
          <p:spPr>
            <a:xfrm>
              <a:off x="5255528" y="113764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getaddrinfo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4369B3-A8CA-4BF7-8E35-7A87C429D756}"/>
                </a:ext>
              </a:extLst>
            </p:cNvPr>
            <p:cNvSpPr/>
            <p:nvPr/>
          </p:nvSpPr>
          <p:spPr>
            <a:xfrm>
              <a:off x="5255528" y="1734885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socket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85F517-1F62-408B-82FC-F24D8DC2DB76}"/>
                </a:ext>
              </a:extLst>
            </p:cNvPr>
            <p:cNvSpPr/>
            <p:nvPr/>
          </p:nvSpPr>
          <p:spPr>
            <a:xfrm>
              <a:off x="5255528" y="2332128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bind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29FB6A-973E-4437-8DB5-5B97532127F3}"/>
                </a:ext>
              </a:extLst>
            </p:cNvPr>
            <p:cNvSpPr/>
            <p:nvPr/>
          </p:nvSpPr>
          <p:spPr>
            <a:xfrm>
              <a:off x="5255528" y="2929371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listen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E92C954-99E6-46D2-B199-D01AA2C21CFF}"/>
                </a:ext>
              </a:extLst>
            </p:cNvPr>
            <p:cNvSpPr/>
            <p:nvPr/>
          </p:nvSpPr>
          <p:spPr>
            <a:xfrm>
              <a:off x="5255528" y="3526614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accept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9ACBF2-C699-4D54-875C-9EFA5F263E97}"/>
                </a:ext>
              </a:extLst>
            </p:cNvPr>
            <p:cNvSpPr/>
            <p:nvPr/>
          </p:nvSpPr>
          <p:spPr>
            <a:xfrm>
              <a:off x="5255528" y="4123857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recv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BE1E77-DFEC-4A7C-8C93-D7BC4DA8394C}"/>
                </a:ext>
              </a:extLst>
            </p:cNvPr>
            <p:cNvSpPr/>
            <p:nvPr/>
          </p:nvSpPr>
          <p:spPr>
            <a:xfrm>
              <a:off x="5255528" y="4721100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send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1605773-C8C8-4FC3-9EFC-3910AFDD174E}"/>
                </a:ext>
              </a:extLst>
            </p:cNvPr>
            <p:cNvSpPr/>
            <p:nvPr/>
          </p:nvSpPr>
          <p:spPr>
            <a:xfrm>
              <a:off x="5255528" y="5318343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ret &lt;= 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EA49F73-77E2-44B8-84CD-AD8A73018B9D}"/>
                </a:ext>
              </a:extLst>
            </p:cNvPr>
            <p:cNvSpPr/>
            <p:nvPr/>
          </p:nvSpPr>
          <p:spPr>
            <a:xfrm>
              <a:off x="5255528" y="5913934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close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D597F0-C715-4126-B29E-FEE5A59DD48B}"/>
                </a:ext>
              </a:extLst>
            </p:cNvPr>
            <p:cNvSpPr/>
            <p:nvPr/>
          </p:nvSpPr>
          <p:spPr>
            <a:xfrm>
              <a:off x="1692666" y="113764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getaddrinfo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D2061C-0CD3-4E56-91B9-9715CBF33B6F}"/>
                </a:ext>
              </a:extLst>
            </p:cNvPr>
            <p:cNvSpPr/>
            <p:nvPr/>
          </p:nvSpPr>
          <p:spPr>
            <a:xfrm>
              <a:off x="1704961" y="2398301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socket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D530B5-A708-4127-B5BF-08D38108ED26}"/>
                </a:ext>
              </a:extLst>
            </p:cNvPr>
            <p:cNvSpPr/>
            <p:nvPr/>
          </p:nvSpPr>
          <p:spPr>
            <a:xfrm>
              <a:off x="1692666" y="3526614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connect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486251F-304C-488B-BDC6-16D7009B11CE}"/>
                </a:ext>
              </a:extLst>
            </p:cNvPr>
            <p:cNvSpPr/>
            <p:nvPr/>
          </p:nvSpPr>
          <p:spPr>
            <a:xfrm>
              <a:off x="1692666" y="4123857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send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E6D326-A406-463E-AD3E-A50D6A67089C}"/>
                </a:ext>
              </a:extLst>
            </p:cNvPr>
            <p:cNvSpPr/>
            <p:nvPr/>
          </p:nvSpPr>
          <p:spPr>
            <a:xfrm>
              <a:off x="1692666" y="4721100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DE2FD13-653D-4E45-B408-A5883EBAEF0D}"/>
                </a:ext>
              </a:extLst>
            </p:cNvPr>
            <p:cNvSpPr/>
            <p:nvPr/>
          </p:nvSpPr>
          <p:spPr>
            <a:xfrm>
              <a:off x="1692666" y="5318343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close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5B17251-7F61-479B-99B5-A1F6ABEFEE48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2412666" y="5081100"/>
              <a:ext cx="0" cy="237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3E749A0-0D7C-47C9-8908-3019B3E486AA}"/>
                </a:ext>
              </a:extLst>
            </p:cNvPr>
            <p:cNvSpPr/>
            <p:nvPr/>
          </p:nvSpPr>
          <p:spPr>
            <a:xfrm>
              <a:off x="8987273" y="1134348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getaddrinfo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3E6F0F9-1D47-48BF-A0D0-FC98E9EBB690}"/>
                </a:ext>
              </a:extLst>
            </p:cNvPr>
            <p:cNvSpPr/>
            <p:nvPr/>
          </p:nvSpPr>
          <p:spPr>
            <a:xfrm>
              <a:off x="8987273" y="2435743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socket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082421D-A81B-4DE9-A1DB-32FE6625BA07}"/>
                </a:ext>
              </a:extLst>
            </p:cNvPr>
            <p:cNvSpPr/>
            <p:nvPr/>
          </p:nvSpPr>
          <p:spPr>
            <a:xfrm>
              <a:off x="8987273" y="3523320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connect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8A97174-51AE-4C29-BBEF-B7B8E266FA38}"/>
                </a:ext>
              </a:extLst>
            </p:cNvPr>
            <p:cNvSpPr/>
            <p:nvPr/>
          </p:nvSpPr>
          <p:spPr>
            <a:xfrm>
              <a:off x="8987273" y="4120563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099888D-4299-45D3-812A-A6408D07D8F4}"/>
                </a:ext>
              </a:extLst>
            </p:cNvPr>
            <p:cNvSpPr/>
            <p:nvPr/>
          </p:nvSpPr>
          <p:spPr>
            <a:xfrm>
              <a:off x="8987273" y="4717806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recv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3862C36-5382-48E3-B1ED-63DBEE03F759}"/>
                </a:ext>
              </a:extLst>
            </p:cNvPr>
            <p:cNvSpPr/>
            <p:nvPr/>
          </p:nvSpPr>
          <p:spPr>
            <a:xfrm>
              <a:off x="8987273" y="5315049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close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BBCD9C5-281F-48BA-B50D-4B1E37A12E45}"/>
                </a:ext>
              </a:extLst>
            </p:cNvPr>
            <p:cNvSpPr txBox="1"/>
            <p:nvPr/>
          </p:nvSpPr>
          <p:spPr>
            <a:xfrm>
              <a:off x="1999892" y="584065"/>
              <a:ext cx="82554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Writer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0E35719-384F-4F79-939B-D0C70374A4CC}"/>
                </a:ext>
              </a:extLst>
            </p:cNvPr>
            <p:cNvSpPr txBox="1"/>
            <p:nvPr/>
          </p:nvSpPr>
          <p:spPr>
            <a:xfrm>
              <a:off x="5555124" y="584065"/>
              <a:ext cx="84080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F8404F2-38B1-45CD-996B-6E5F2025CAFF}"/>
                </a:ext>
              </a:extLst>
            </p:cNvPr>
            <p:cNvSpPr txBox="1"/>
            <p:nvPr/>
          </p:nvSpPr>
          <p:spPr>
            <a:xfrm>
              <a:off x="9202199" y="584065"/>
              <a:ext cx="101014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Browser</a:t>
              </a:r>
              <a:endParaRPr lang="ko-KR" alt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97B323C-CBD6-4EDF-B94A-882561EA74C8}"/>
                </a:ext>
              </a:extLst>
            </p:cNvPr>
            <p:cNvSpPr txBox="1"/>
            <p:nvPr/>
          </p:nvSpPr>
          <p:spPr>
            <a:xfrm>
              <a:off x="-484" y="2116636"/>
              <a:ext cx="1554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Create client socket</a:t>
              </a:r>
            </a:p>
            <a:p>
              <a:pPr algn="ctr"/>
              <a:r>
                <a:rPr lang="en-US" altLang="ko-KR" sz="1200" dirty="0"/>
                <a:t>(A)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11BBDBE-C702-4A50-8CB5-B42C4538AC74}"/>
                </a:ext>
              </a:extLst>
            </p:cNvPr>
            <p:cNvSpPr txBox="1"/>
            <p:nvPr/>
          </p:nvSpPr>
          <p:spPr>
            <a:xfrm>
              <a:off x="3415968" y="3052175"/>
              <a:ext cx="1556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Connection request</a:t>
              </a:r>
            </a:p>
            <a:p>
              <a:pPr algn="ctr"/>
              <a:r>
                <a:rPr lang="en-US" altLang="ko-KR" sz="1200" dirty="0"/>
                <a:t>(B)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84D9C46-BACD-4493-9B3E-70C0A063CFA2}"/>
                </a:ext>
              </a:extLst>
            </p:cNvPr>
            <p:cNvSpPr txBox="1"/>
            <p:nvPr/>
          </p:nvSpPr>
          <p:spPr>
            <a:xfrm>
              <a:off x="7231918" y="3020200"/>
              <a:ext cx="1556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Connection request</a:t>
              </a:r>
            </a:p>
            <a:p>
              <a:pPr algn="ctr"/>
              <a:r>
                <a:rPr lang="en-US" altLang="ko-KR" sz="1200" dirty="0"/>
                <a:t>(B)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D282522-D645-4D2B-9D66-29F4006CB3B5}"/>
                </a:ext>
              </a:extLst>
            </p:cNvPr>
            <p:cNvSpPr txBox="1"/>
            <p:nvPr/>
          </p:nvSpPr>
          <p:spPr>
            <a:xfrm>
              <a:off x="3883656" y="544105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B3B688C-824C-46BB-AAF5-0E57A20789F5}"/>
                </a:ext>
              </a:extLst>
            </p:cNvPr>
            <p:cNvSpPr txBox="1"/>
            <p:nvPr/>
          </p:nvSpPr>
          <p:spPr>
            <a:xfrm>
              <a:off x="7666540" y="5442532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3A692DB-0E8A-4EDC-A99D-8814C6ADC083}"/>
                </a:ext>
              </a:extLst>
            </p:cNvPr>
            <p:cNvSpPr txBox="1"/>
            <p:nvPr/>
          </p:nvSpPr>
          <p:spPr>
            <a:xfrm>
              <a:off x="6901081" y="1793470"/>
              <a:ext cx="16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Create server socket</a:t>
              </a:r>
            </a:p>
            <a:p>
              <a:pPr algn="ctr"/>
              <a:r>
                <a:rPr lang="en-US" altLang="ko-KR" sz="1200" dirty="0"/>
                <a:t>(A)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ECDDB5B-E35C-42D8-A89B-67EA59E96E9A}"/>
                </a:ext>
              </a:extLst>
            </p:cNvPr>
            <p:cNvSpPr txBox="1"/>
            <p:nvPr/>
          </p:nvSpPr>
          <p:spPr>
            <a:xfrm>
              <a:off x="10645182" y="2157826"/>
              <a:ext cx="1554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Create client socket</a:t>
              </a:r>
            </a:p>
            <a:p>
              <a:pPr algn="ctr"/>
              <a:r>
                <a:rPr lang="en-US" altLang="ko-KR" sz="1200" dirty="0"/>
                <a:t>(A)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F87C4DD-A4C9-44AC-A8F0-B39216C65F58}"/>
                </a:ext>
              </a:extLst>
            </p:cNvPr>
            <p:cNvSpPr txBox="1"/>
            <p:nvPr/>
          </p:nvSpPr>
          <p:spPr>
            <a:xfrm>
              <a:off x="261964" y="4276018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Data sharing</a:t>
              </a:r>
            </a:p>
            <a:p>
              <a:pPr algn="ctr"/>
              <a:r>
                <a:rPr lang="en-US" altLang="ko-KR" sz="1200" dirty="0"/>
                <a:t>©</a:t>
              </a:r>
            </a:p>
          </p:txBody>
        </p:sp>
      </p:grp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749F0CE-06B2-45B9-ABDD-F55D071416E8}"/>
              </a:ext>
            </a:extLst>
          </p:cNvPr>
          <p:cNvSpPr/>
          <p:nvPr/>
        </p:nvSpPr>
        <p:spPr>
          <a:xfrm>
            <a:off x="2248250" y="1518407"/>
            <a:ext cx="226502" cy="686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A215E1F-246B-4FFB-8AB1-944C82C5FA4D}"/>
              </a:ext>
            </a:extLst>
          </p:cNvPr>
          <p:cNvSpPr/>
          <p:nvPr/>
        </p:nvSpPr>
        <p:spPr>
          <a:xfrm>
            <a:off x="2248250" y="2726422"/>
            <a:ext cx="226502" cy="702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아래쪽 82">
            <a:extLst>
              <a:ext uri="{FF2B5EF4-FFF2-40B4-BE49-F238E27FC236}">
                <a16:creationId xmlns:a16="http://schemas.microsoft.com/office/drawing/2014/main" id="{A0823D23-D942-4F46-B92F-DF0749A6406B}"/>
              </a:ext>
            </a:extLst>
          </p:cNvPr>
          <p:cNvSpPr/>
          <p:nvPr/>
        </p:nvSpPr>
        <p:spPr>
          <a:xfrm>
            <a:off x="2248249" y="3677562"/>
            <a:ext cx="226502" cy="41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8D9A0FD8-6F45-43B4-AC6C-EEB65982ED99}"/>
              </a:ext>
            </a:extLst>
          </p:cNvPr>
          <p:cNvSpPr/>
          <p:nvPr/>
        </p:nvSpPr>
        <p:spPr>
          <a:xfrm>
            <a:off x="5850996" y="1379598"/>
            <a:ext cx="226502" cy="279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1B145323-4ED7-4F4E-A9D8-57D485084EF1}"/>
              </a:ext>
            </a:extLst>
          </p:cNvPr>
          <p:cNvSpPr/>
          <p:nvPr/>
        </p:nvSpPr>
        <p:spPr>
          <a:xfrm>
            <a:off x="2263304" y="4927686"/>
            <a:ext cx="226502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아래쪽 86">
            <a:extLst>
              <a:ext uri="{FF2B5EF4-FFF2-40B4-BE49-F238E27FC236}">
                <a16:creationId xmlns:a16="http://schemas.microsoft.com/office/drawing/2014/main" id="{5453D44E-F49E-49BE-B305-37740239BF0E}"/>
              </a:ext>
            </a:extLst>
          </p:cNvPr>
          <p:cNvSpPr/>
          <p:nvPr/>
        </p:nvSpPr>
        <p:spPr>
          <a:xfrm>
            <a:off x="5849272" y="1902852"/>
            <a:ext cx="226502" cy="360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아래쪽 88">
            <a:extLst>
              <a:ext uri="{FF2B5EF4-FFF2-40B4-BE49-F238E27FC236}">
                <a16:creationId xmlns:a16="http://schemas.microsoft.com/office/drawing/2014/main" id="{7DF95375-C5F4-4C09-A842-E992D5E4CEF5}"/>
              </a:ext>
            </a:extLst>
          </p:cNvPr>
          <p:cNvSpPr/>
          <p:nvPr/>
        </p:nvSpPr>
        <p:spPr>
          <a:xfrm>
            <a:off x="5828925" y="2521970"/>
            <a:ext cx="226502" cy="387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5A3839C9-6431-4637-83A0-9E60575BB872}"/>
              </a:ext>
            </a:extLst>
          </p:cNvPr>
          <p:cNvSpPr/>
          <p:nvPr/>
        </p:nvSpPr>
        <p:spPr>
          <a:xfrm>
            <a:off x="5811138" y="3123543"/>
            <a:ext cx="226502" cy="360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아래쪽 103">
            <a:extLst>
              <a:ext uri="{FF2B5EF4-FFF2-40B4-BE49-F238E27FC236}">
                <a16:creationId xmlns:a16="http://schemas.microsoft.com/office/drawing/2014/main" id="{D9CF7862-C852-4F56-81DF-A26685A41249}"/>
              </a:ext>
            </a:extLst>
          </p:cNvPr>
          <p:cNvSpPr/>
          <p:nvPr/>
        </p:nvSpPr>
        <p:spPr>
          <a:xfrm>
            <a:off x="5828925" y="3749944"/>
            <a:ext cx="226502" cy="343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80466A29-B00E-4947-B076-8F006B77C6EF}"/>
              </a:ext>
            </a:extLst>
          </p:cNvPr>
          <p:cNvSpPr/>
          <p:nvPr/>
        </p:nvSpPr>
        <p:spPr>
          <a:xfrm>
            <a:off x="5830770" y="4337109"/>
            <a:ext cx="226502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아래쪽 109">
            <a:extLst>
              <a:ext uri="{FF2B5EF4-FFF2-40B4-BE49-F238E27FC236}">
                <a16:creationId xmlns:a16="http://schemas.microsoft.com/office/drawing/2014/main" id="{E6A2B1C9-1068-48CC-AFEC-51976C5A1E09}"/>
              </a:ext>
            </a:extLst>
          </p:cNvPr>
          <p:cNvSpPr/>
          <p:nvPr/>
        </p:nvSpPr>
        <p:spPr>
          <a:xfrm>
            <a:off x="5821092" y="4917365"/>
            <a:ext cx="226502" cy="328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아래쪽 110">
            <a:extLst>
              <a:ext uri="{FF2B5EF4-FFF2-40B4-BE49-F238E27FC236}">
                <a16:creationId xmlns:a16="http://schemas.microsoft.com/office/drawing/2014/main" id="{B344DE69-BFC6-4441-81D3-4332B034C314}"/>
              </a:ext>
            </a:extLst>
          </p:cNvPr>
          <p:cNvSpPr/>
          <p:nvPr/>
        </p:nvSpPr>
        <p:spPr>
          <a:xfrm>
            <a:off x="5828925" y="5476464"/>
            <a:ext cx="226502" cy="378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CA9CC2C4-488D-4663-922D-97B92641D1B3}"/>
              </a:ext>
            </a:extLst>
          </p:cNvPr>
          <p:cNvSpPr/>
          <p:nvPr/>
        </p:nvSpPr>
        <p:spPr>
          <a:xfrm>
            <a:off x="9545616" y="1417313"/>
            <a:ext cx="226502" cy="82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아래쪽 113">
            <a:extLst>
              <a:ext uri="{FF2B5EF4-FFF2-40B4-BE49-F238E27FC236}">
                <a16:creationId xmlns:a16="http://schemas.microsoft.com/office/drawing/2014/main" id="{58ACAEF4-6DBE-44CB-BA96-D62CC34B79A1}"/>
              </a:ext>
            </a:extLst>
          </p:cNvPr>
          <p:cNvSpPr/>
          <p:nvPr/>
        </p:nvSpPr>
        <p:spPr>
          <a:xfrm>
            <a:off x="9545616" y="2769731"/>
            <a:ext cx="226502" cy="686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C0557C6A-91A9-40D9-AAFE-EF955D00A361}"/>
              </a:ext>
            </a:extLst>
          </p:cNvPr>
          <p:cNvSpPr/>
          <p:nvPr/>
        </p:nvSpPr>
        <p:spPr>
          <a:xfrm>
            <a:off x="9545616" y="3749097"/>
            <a:ext cx="226502" cy="339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E7D75B35-B282-41BD-885B-47D7E7E7658C}"/>
              </a:ext>
            </a:extLst>
          </p:cNvPr>
          <p:cNvSpPr/>
          <p:nvPr/>
        </p:nvSpPr>
        <p:spPr>
          <a:xfrm>
            <a:off x="9552281" y="4899993"/>
            <a:ext cx="226502" cy="387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1421A87-7B58-47C5-AF24-2EFF08A7FD7B}"/>
              </a:ext>
            </a:extLst>
          </p:cNvPr>
          <p:cNvSpPr/>
          <p:nvPr/>
        </p:nvSpPr>
        <p:spPr>
          <a:xfrm>
            <a:off x="2777033" y="4194178"/>
            <a:ext cx="2801646" cy="4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F8990A-B6B8-4D08-A4F0-DF626024EE06}"/>
              </a:ext>
            </a:extLst>
          </p:cNvPr>
          <p:cNvSpPr/>
          <p:nvPr/>
        </p:nvSpPr>
        <p:spPr>
          <a:xfrm>
            <a:off x="6258187" y="4766831"/>
            <a:ext cx="3070371" cy="65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F809C5D-4987-43E6-9890-7E507EF392D9}"/>
              </a:ext>
            </a:extLst>
          </p:cNvPr>
          <p:cNvSpPr/>
          <p:nvPr/>
        </p:nvSpPr>
        <p:spPr>
          <a:xfrm>
            <a:off x="6347526" y="5959711"/>
            <a:ext cx="299596" cy="62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7E1F78E0-118E-4FC4-AF3E-FC7216654BF0}"/>
              </a:ext>
            </a:extLst>
          </p:cNvPr>
          <p:cNvSpPr/>
          <p:nvPr/>
        </p:nvSpPr>
        <p:spPr>
          <a:xfrm rot="10800000">
            <a:off x="6727971" y="1182848"/>
            <a:ext cx="115514" cy="4839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FFE9E42-188D-49A8-9698-64568046C9FF}"/>
              </a:ext>
            </a:extLst>
          </p:cNvPr>
          <p:cNvSpPr/>
          <p:nvPr/>
        </p:nvSpPr>
        <p:spPr>
          <a:xfrm rot="10800000">
            <a:off x="6553399" y="1182847"/>
            <a:ext cx="115515" cy="58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4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57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김현성</dc:creator>
  <cp:lastModifiedBy>GodHwang</cp:lastModifiedBy>
  <cp:revision>23</cp:revision>
  <dcterms:created xsi:type="dcterms:W3CDTF">2018-12-01T10:36:18Z</dcterms:created>
  <dcterms:modified xsi:type="dcterms:W3CDTF">2018-12-03T09:04:29Z</dcterms:modified>
</cp:coreProperties>
</file>