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219456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1714" kern="1200">
        <a:solidFill>
          <a:schemeClr val="tx1"/>
        </a:solidFill>
        <a:latin typeface="Times New Roman" pitchFamily="18" charset="0"/>
        <a:ea typeface="+mn-ea"/>
        <a:cs typeface="+mn-cs"/>
      </a:defRPr>
    </a:lvl1pPr>
    <a:lvl2pPr marL="326532" algn="l" rtl="0" eaLnBrk="0" fontAlgn="base" hangingPunct="0">
      <a:spcBef>
        <a:spcPct val="0"/>
      </a:spcBef>
      <a:spcAft>
        <a:spcPct val="0"/>
      </a:spcAft>
      <a:defRPr sz="1714" kern="1200">
        <a:solidFill>
          <a:schemeClr val="tx1"/>
        </a:solidFill>
        <a:latin typeface="Times New Roman" pitchFamily="18" charset="0"/>
        <a:ea typeface="+mn-ea"/>
        <a:cs typeface="+mn-cs"/>
      </a:defRPr>
    </a:lvl2pPr>
    <a:lvl3pPr marL="653064" algn="l" rtl="0" eaLnBrk="0" fontAlgn="base" hangingPunct="0">
      <a:spcBef>
        <a:spcPct val="0"/>
      </a:spcBef>
      <a:spcAft>
        <a:spcPct val="0"/>
      </a:spcAft>
      <a:defRPr sz="1714" kern="1200">
        <a:solidFill>
          <a:schemeClr val="tx1"/>
        </a:solidFill>
        <a:latin typeface="Times New Roman" pitchFamily="18" charset="0"/>
        <a:ea typeface="+mn-ea"/>
        <a:cs typeface="+mn-cs"/>
      </a:defRPr>
    </a:lvl3pPr>
    <a:lvl4pPr marL="979597" algn="l" rtl="0" eaLnBrk="0" fontAlgn="base" hangingPunct="0">
      <a:spcBef>
        <a:spcPct val="0"/>
      </a:spcBef>
      <a:spcAft>
        <a:spcPct val="0"/>
      </a:spcAft>
      <a:defRPr sz="1714" kern="1200">
        <a:solidFill>
          <a:schemeClr val="tx1"/>
        </a:solidFill>
        <a:latin typeface="Times New Roman" pitchFamily="18" charset="0"/>
        <a:ea typeface="+mn-ea"/>
        <a:cs typeface="+mn-cs"/>
      </a:defRPr>
    </a:lvl4pPr>
    <a:lvl5pPr marL="1306129" algn="l" rtl="0" eaLnBrk="0" fontAlgn="base" hangingPunct="0">
      <a:spcBef>
        <a:spcPct val="0"/>
      </a:spcBef>
      <a:spcAft>
        <a:spcPct val="0"/>
      </a:spcAft>
      <a:defRPr sz="1714" kern="1200">
        <a:solidFill>
          <a:schemeClr val="tx1"/>
        </a:solidFill>
        <a:latin typeface="Times New Roman" pitchFamily="18" charset="0"/>
        <a:ea typeface="+mn-ea"/>
        <a:cs typeface="+mn-cs"/>
      </a:defRPr>
    </a:lvl5pPr>
    <a:lvl6pPr marL="1632661" algn="l" defTabSz="653064" rtl="0" eaLnBrk="1" latinLnBrk="0" hangingPunct="1">
      <a:defRPr sz="1714" kern="1200">
        <a:solidFill>
          <a:schemeClr val="tx1"/>
        </a:solidFill>
        <a:latin typeface="Times New Roman" pitchFamily="18" charset="0"/>
        <a:ea typeface="+mn-ea"/>
        <a:cs typeface="+mn-cs"/>
      </a:defRPr>
    </a:lvl6pPr>
    <a:lvl7pPr marL="1959193" algn="l" defTabSz="653064" rtl="0" eaLnBrk="1" latinLnBrk="0" hangingPunct="1">
      <a:defRPr sz="1714" kern="1200">
        <a:solidFill>
          <a:schemeClr val="tx1"/>
        </a:solidFill>
        <a:latin typeface="Times New Roman" pitchFamily="18" charset="0"/>
        <a:ea typeface="+mn-ea"/>
        <a:cs typeface="+mn-cs"/>
      </a:defRPr>
    </a:lvl7pPr>
    <a:lvl8pPr marL="2285726" algn="l" defTabSz="653064" rtl="0" eaLnBrk="1" latinLnBrk="0" hangingPunct="1">
      <a:defRPr sz="1714" kern="1200">
        <a:solidFill>
          <a:schemeClr val="tx1"/>
        </a:solidFill>
        <a:latin typeface="Times New Roman" pitchFamily="18" charset="0"/>
        <a:ea typeface="+mn-ea"/>
        <a:cs typeface="+mn-cs"/>
      </a:defRPr>
    </a:lvl8pPr>
    <a:lvl9pPr marL="2612258" algn="l" defTabSz="653064" rtl="0" eaLnBrk="1" latinLnBrk="0" hangingPunct="1">
      <a:defRPr sz="1714"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312" userDrawn="1">
          <p15:clr>
            <a:srgbClr val="A4A3A4"/>
          </p15:clr>
        </p15:guide>
        <p15:guide id="2" orient="horz" pos="3755" userDrawn="1">
          <p15:clr>
            <a:srgbClr val="A4A3A4"/>
          </p15:clr>
        </p15:guide>
        <p15:guide id="3" orient="horz" pos="2355" userDrawn="1">
          <p15:clr>
            <a:srgbClr val="A4A3A4"/>
          </p15:clr>
        </p15:guide>
        <p15:guide id="4" orient="horz" pos="4164"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6C2F9-1AC4-48D6-8D7B-F5018480CE9D}" v="2093" dt="2022-05-03T21:44:02.787"/>
    <p1510:client id="{5C4BCBA0-7707-4A59-BBA1-4FB91D76529B}" v="864" dt="2022-05-21T03:02:17.818"/>
    <p1510:client id="{5D9E527F-839D-4E19-9BEF-B7282B50CE80}" v="14" dt="2022-05-16T04:39:36.097"/>
    <p1510:client id="{6232C254-443F-4F1A-8F29-9A03A8AEA08F}" v="318" dt="2022-05-15T21:22:45.259"/>
    <p1510:client id="{65DE1FDE-917C-4491-9096-CC637E416FBE}" v="53" dt="2022-05-21T07:25:57.368"/>
    <p1510:client id="{6774227A-CA3D-43F0-AE26-A041A1B31CE9}" v="46" dt="2022-05-06T23:50:04.192"/>
    <p1510:client id="{67CD4F0B-F2FA-4F29-B008-8F91C79876B3}" v="113" dt="2022-05-15T21:35:28.630"/>
    <p1510:client id="{7D6414E2-886A-4116-A835-FDD59AFA13FD}" v="3576" dt="2022-05-16T19:39:33.741"/>
    <p1510:client id="{83247438-8B21-4112-9242-5EF83E7BD1B6}" v="1" dt="2022-05-15T21:14:22.400"/>
    <p1510:client id="{8ECBD1FF-7C38-4AF8-ABAD-FDB2D69D786C}" v="14" dt="2022-05-04T03:39:27.425"/>
    <p1510:client id="{A7BA9674-D8B9-4071-A629-BFFBC0F3DB07}" v="53" dt="2022-05-16T19:33:28.323"/>
    <p1510:client id="{AD838B3D-6387-4348-915A-A29D5DBBF418}" v="2593" dt="2022-05-15T07:26:19.134"/>
    <p1510:client id="{B4A75110-7A17-4209-A90F-FB94CB1BED37}" v="2742" dt="2022-05-15T21:33:03.691"/>
    <p1510:client id="{CF78FD52-8501-434A-A65D-0BF7172D0406}" v="2" dt="2022-05-16T16:47:19.997"/>
    <p1510:client id="{DF861C91-D1CB-45BF-AC2B-26D8383CE83C}" v="1251" dt="2022-05-16T04:34:54.282"/>
    <p1510:client id="{E1072D3A-47A6-44B7-BC16-DDD87E2E0892}" v="4100" dt="2022-05-14T22:17:24.193"/>
    <p1510:client id="{E9112F96-8C0D-45C4-A35D-05FF232B2C37}" v="1159" dt="2022-05-15T06:02:48.631"/>
    <p1510:client id="{F01FC07A-B301-49A1-977F-EF788CCA8CBC}" v="1202" dt="2022-05-15T21:26:53.851"/>
    <p1510:client id="{F5F1451D-4451-407C-8D57-70184725658B}" v="750" dt="2022-05-14T00:02:35.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312"/>
        <p:guide orient="horz" pos="3755"/>
        <p:guide orient="horz" pos="2355"/>
        <p:guide orient="horz" pos="4164"/>
        <p:guide pos="540"/>
        <p:guide pos="5184"/>
        <p:guide pos="5544"/>
        <p:guide pos="10188"/>
        <p:guide pos="10548"/>
        <p:guide pos="15192"/>
        <p:guide pos="15552"/>
        <p:guide pos="20196"/>
      </p:guideLst>
    </p:cSldViewPr>
  </p:slideViewPr>
  <p:notesViewPr>
    <p:cSldViewPr snapToGrid="0">
      <p:cViewPr>
        <p:scale>
          <a:sx n="1" d="2"/>
          <a:sy n="1" d="2"/>
        </p:scale>
        <p:origin x="0" y="0"/>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KP" userId="f3be6ad8b230faa6" providerId="Windows Live" clId="Web-{65DE1FDE-917C-4491-9096-CC637E416FBE}"/>
    <pc:docChg chg="modSld">
      <pc:chgData name="Rohith KP" userId="f3be6ad8b230faa6" providerId="Windows Live" clId="Web-{65DE1FDE-917C-4491-9096-CC637E416FBE}" dt="2022-05-21T07:25:57.368" v="32" actId="1076"/>
      <pc:docMkLst>
        <pc:docMk/>
      </pc:docMkLst>
      <pc:sldChg chg="modSp">
        <pc:chgData name="Rohith KP" userId="f3be6ad8b230faa6" providerId="Windows Live" clId="Web-{65DE1FDE-917C-4491-9096-CC637E416FBE}" dt="2022-05-21T07:25:57.368" v="32" actId="1076"/>
        <pc:sldMkLst>
          <pc:docMk/>
          <pc:sldMk cId="0" sldId="263"/>
        </pc:sldMkLst>
        <pc:spChg chg="mod">
          <ac:chgData name="Rohith KP" userId="f3be6ad8b230faa6" providerId="Windows Live" clId="Web-{65DE1FDE-917C-4491-9096-CC637E416FBE}" dt="2022-05-21T07:25:57.368" v="32" actId="1076"/>
          <ac:spMkLst>
            <pc:docMk/>
            <pc:sldMk cId="0" sldId="263"/>
            <ac:spMk id="6" creationId="{D5063732-4B06-B582-9EA4-25B4ABB2D6EB}"/>
          </ac:spMkLst>
        </pc:spChg>
        <pc:spChg chg="mod">
          <ac:chgData name="Rohith KP" userId="f3be6ad8b230faa6" providerId="Windows Live" clId="Web-{65DE1FDE-917C-4491-9096-CC637E416FBE}" dt="2022-05-21T07:25:35.726" v="31" actId="20577"/>
          <ac:spMkLst>
            <pc:docMk/>
            <pc:sldMk cId="0" sldId="263"/>
            <ac:spMk id="22" creationId="{956AF568-0EAF-C56B-E4FF-A7E181293DF4}"/>
          </ac:spMkLst>
        </pc:spChg>
        <pc:spChg chg="mod">
          <ac:chgData name="Rohith KP" userId="f3be6ad8b230faa6" providerId="Windows Live" clId="Web-{65DE1FDE-917C-4491-9096-CC637E416FBE}" dt="2022-05-21T04:44:18.382" v="4" actId="20577"/>
          <ac:spMkLst>
            <pc:docMk/>
            <pc:sldMk cId="0" sldId="263"/>
            <ac:spMk id="23" creationId="{8636E249-4AED-BBB7-50C7-409D0A7C3E8A}"/>
          </ac:spMkLst>
        </pc:spChg>
      </pc:sldChg>
    </pc:docChg>
  </pc:docChgLst>
  <pc:docChgLst>
    <pc:chgData name="Guest User" providerId="Windows Live" clId="Web-{6232C254-443F-4F1A-8F29-9A03A8AEA08F}"/>
    <pc:docChg chg="modSld">
      <pc:chgData name="Guest User" userId="" providerId="Windows Live" clId="Web-{6232C254-443F-4F1A-8F29-9A03A8AEA08F}" dt="2022-05-15T21:22:45.259" v="166" actId="1076"/>
      <pc:docMkLst>
        <pc:docMk/>
      </pc:docMkLst>
      <pc:sldChg chg="delSp modSp">
        <pc:chgData name="Guest User" userId="" providerId="Windows Live" clId="Web-{6232C254-443F-4F1A-8F29-9A03A8AEA08F}" dt="2022-05-15T21:22:45.259" v="166" actId="1076"/>
        <pc:sldMkLst>
          <pc:docMk/>
          <pc:sldMk cId="0" sldId="263"/>
        </pc:sldMkLst>
        <pc:spChg chg="del mod">
          <ac:chgData name="Guest User" userId="" providerId="Windows Live" clId="Web-{6232C254-443F-4F1A-8F29-9A03A8AEA08F}" dt="2022-05-15T21:08:24.080" v="121"/>
          <ac:spMkLst>
            <pc:docMk/>
            <pc:sldMk cId="0" sldId="263"/>
            <ac:spMk id="2" creationId="{B2D75FEF-3263-F527-6F74-8364E3CE17AA}"/>
          </ac:spMkLst>
        </pc:spChg>
        <pc:spChg chg="del mod">
          <ac:chgData name="Guest User" userId="" providerId="Windows Live" clId="Web-{6232C254-443F-4F1A-8F29-9A03A8AEA08F}" dt="2022-05-15T21:14:23.386" v="139"/>
          <ac:spMkLst>
            <pc:docMk/>
            <pc:sldMk cId="0" sldId="263"/>
            <ac:spMk id="5" creationId="{660E0198-1E63-0A47-CF7B-54BC62B044C0}"/>
          </ac:spMkLst>
        </pc:spChg>
        <pc:spChg chg="mod">
          <ac:chgData name="Guest User" userId="" providerId="Windows Live" clId="Web-{6232C254-443F-4F1A-8F29-9A03A8AEA08F}" dt="2022-05-15T21:22:45.259" v="166" actId="1076"/>
          <ac:spMkLst>
            <pc:docMk/>
            <pc:sldMk cId="0" sldId="263"/>
            <ac:spMk id="6" creationId="{D5063732-4B06-B582-9EA4-25B4ABB2D6EB}"/>
          </ac:spMkLst>
        </pc:spChg>
        <pc:spChg chg="mod">
          <ac:chgData name="Guest User" userId="" providerId="Windows Live" clId="Web-{6232C254-443F-4F1A-8F29-9A03A8AEA08F}" dt="2022-05-15T21:10:01.176" v="135" actId="20577"/>
          <ac:spMkLst>
            <pc:docMk/>
            <pc:sldMk cId="0" sldId="263"/>
            <ac:spMk id="10" creationId="{F566C4E3-1A78-0830-276F-FB465FC0A4BC}"/>
          </ac:spMkLst>
        </pc:spChg>
        <pc:spChg chg="del">
          <ac:chgData name="Guest User" userId="" providerId="Windows Live" clId="Web-{6232C254-443F-4F1A-8F29-9A03A8AEA08F}" dt="2022-05-15T21:14:18.589" v="137"/>
          <ac:spMkLst>
            <pc:docMk/>
            <pc:sldMk cId="0" sldId="263"/>
            <ac:spMk id="13" creationId="{4127EC4C-A080-2E4C-FD74-31A52F1A3BAC}"/>
          </ac:spMkLst>
        </pc:spChg>
        <pc:spChg chg="mod">
          <ac:chgData name="Guest User" userId="" providerId="Windows Live" clId="Web-{6232C254-443F-4F1A-8F29-9A03A8AEA08F}" dt="2022-05-15T21:06:33.796" v="104" actId="20577"/>
          <ac:spMkLst>
            <pc:docMk/>
            <pc:sldMk cId="0" sldId="263"/>
            <ac:spMk id="22" creationId="{956AF568-0EAF-C56B-E4FF-A7E181293DF4}"/>
          </ac:spMkLst>
        </pc:spChg>
        <pc:spChg chg="del">
          <ac:chgData name="Guest User" userId="" providerId="Windows Live" clId="Web-{6232C254-443F-4F1A-8F29-9A03A8AEA08F}" dt="2022-05-15T20:58:32.939" v="3"/>
          <ac:spMkLst>
            <pc:docMk/>
            <pc:sldMk cId="0" sldId="263"/>
            <ac:spMk id="36" creationId="{EEB8EA4D-715F-54B3-1291-45494F5EA096}"/>
          </ac:spMkLst>
        </pc:spChg>
        <pc:spChg chg="mod">
          <ac:chgData name="Guest User" userId="" providerId="Windows Live" clId="Web-{6232C254-443F-4F1A-8F29-9A03A8AEA08F}" dt="2022-05-15T21:10:16.645" v="136" actId="1076"/>
          <ac:spMkLst>
            <pc:docMk/>
            <pc:sldMk cId="0" sldId="263"/>
            <ac:spMk id="50" creationId="{D042A962-B896-9177-19B2-1137EAE79B73}"/>
          </ac:spMkLst>
        </pc:spChg>
        <pc:spChg chg="mod">
          <ac:chgData name="Guest User" userId="" providerId="Windows Live" clId="Web-{6232C254-443F-4F1A-8F29-9A03A8AEA08F}" dt="2022-05-15T21:07:02.406" v="111" actId="20577"/>
          <ac:spMkLst>
            <pc:docMk/>
            <pc:sldMk cId="0" sldId="263"/>
            <ac:spMk id="56" creationId="{1B20AB95-ECB9-BC08-818D-231230720599}"/>
          </ac:spMkLst>
        </pc:spChg>
        <pc:spChg chg="mod">
          <ac:chgData name="Guest User" userId="" providerId="Windows Live" clId="Web-{6232C254-443F-4F1A-8F29-9A03A8AEA08F}" dt="2022-05-15T21:22:40.446" v="165" actId="20577"/>
          <ac:spMkLst>
            <pc:docMk/>
            <pc:sldMk cId="0" sldId="263"/>
            <ac:spMk id="64" creationId="{499918C8-D8D3-4947-B7FD-9341EAE5F7F2}"/>
          </ac:spMkLst>
        </pc:spChg>
        <pc:picChg chg="mod">
          <ac:chgData name="Guest User" userId="" providerId="Windows Live" clId="Web-{6232C254-443F-4F1A-8F29-9A03A8AEA08F}" dt="2022-05-15T20:47:55.859" v="0" actId="1076"/>
          <ac:picMkLst>
            <pc:docMk/>
            <pc:sldMk cId="0" sldId="263"/>
            <ac:picMk id="16" creationId="{4729E3A2-59ED-4D11-7AF7-F320677C6B2F}"/>
          </ac:picMkLst>
        </pc:picChg>
        <pc:picChg chg="mod">
          <ac:chgData name="Guest User" userId="" providerId="Windows Live" clId="Web-{6232C254-443F-4F1A-8F29-9A03A8AEA08F}" dt="2022-05-15T21:07:07.843" v="114" actId="1076"/>
          <ac:picMkLst>
            <pc:docMk/>
            <pc:sldMk cId="0" sldId="263"/>
            <ac:picMk id="38" creationId="{CD5CCFD1-2248-513B-6ACA-D9CD2890C3A9}"/>
          </ac:picMkLst>
        </pc:picChg>
        <pc:picChg chg="mod">
          <ac:chgData name="Guest User" userId="" providerId="Windows Live" clId="Web-{6232C254-443F-4F1A-8F29-9A03A8AEA08F}" dt="2022-05-15T21:07:07.421" v="113" actId="1076"/>
          <ac:picMkLst>
            <pc:docMk/>
            <pc:sldMk cId="0" sldId="263"/>
            <ac:picMk id="39" creationId="{F8A5F604-106D-9625-6A97-E67AEAAE755F}"/>
          </ac:picMkLst>
        </pc:picChg>
      </pc:sldChg>
    </pc:docChg>
  </pc:docChgLst>
  <pc:docChgLst>
    <pc:chgData name="Guest User" providerId="Windows Live" clId="Web-{E9112F96-8C0D-45C4-A35D-05FF232B2C37}"/>
    <pc:docChg chg="modSld">
      <pc:chgData name="Guest User" userId="" providerId="Windows Live" clId="Web-{E9112F96-8C0D-45C4-A35D-05FF232B2C37}" dt="2022-05-15T06:02:48.631" v="579" actId="20577"/>
      <pc:docMkLst>
        <pc:docMk/>
      </pc:docMkLst>
      <pc:sldChg chg="addSp delSp modSp">
        <pc:chgData name="Guest User" userId="" providerId="Windows Live" clId="Web-{E9112F96-8C0D-45C4-A35D-05FF232B2C37}" dt="2022-05-15T06:02:48.631" v="579" actId="20577"/>
        <pc:sldMkLst>
          <pc:docMk/>
          <pc:sldMk cId="0" sldId="263"/>
        </pc:sldMkLst>
        <pc:spChg chg="mod">
          <ac:chgData name="Guest User" userId="" providerId="Windows Live" clId="Web-{E9112F96-8C0D-45C4-A35D-05FF232B2C37}" dt="2022-05-15T06:02:24.817" v="573" actId="20577"/>
          <ac:spMkLst>
            <pc:docMk/>
            <pc:sldMk cId="0" sldId="263"/>
            <ac:spMk id="3" creationId="{D07207F0-071F-6C95-E169-7146C52A451B}"/>
          </ac:spMkLst>
        </pc:spChg>
        <pc:spChg chg="mod">
          <ac:chgData name="Guest User" userId="" providerId="Windows Live" clId="Web-{E9112F96-8C0D-45C4-A35D-05FF232B2C37}" dt="2022-05-15T05:52:09.571" v="363" actId="20577"/>
          <ac:spMkLst>
            <pc:docMk/>
            <pc:sldMk cId="0" sldId="263"/>
            <ac:spMk id="4" creationId="{1F804E2D-44DF-883F-42E3-60A34C7CB508}"/>
          </ac:spMkLst>
        </pc:spChg>
        <pc:spChg chg="mod">
          <ac:chgData name="Guest User" userId="" providerId="Windows Live" clId="Web-{E9112F96-8C0D-45C4-A35D-05FF232B2C37}" dt="2022-05-15T05:41:28.016" v="201" actId="20577"/>
          <ac:spMkLst>
            <pc:docMk/>
            <pc:sldMk cId="0" sldId="263"/>
            <ac:spMk id="12" creationId="{1C23826D-0737-EFB4-ACEF-8FFCEFAB0C88}"/>
          </ac:spMkLst>
        </pc:spChg>
        <pc:spChg chg="add mod">
          <ac:chgData name="Guest User" userId="" providerId="Windows Live" clId="Web-{E9112F96-8C0D-45C4-A35D-05FF232B2C37}" dt="2022-05-15T06:02:48.631" v="579" actId="20577"/>
          <ac:spMkLst>
            <pc:docMk/>
            <pc:sldMk cId="0" sldId="263"/>
            <ac:spMk id="22" creationId="{956AF568-0EAF-C56B-E4FF-A7E181293DF4}"/>
          </ac:spMkLst>
        </pc:spChg>
        <pc:spChg chg="mod">
          <ac:chgData name="Guest User" userId="" providerId="Windows Live" clId="Web-{E9112F96-8C0D-45C4-A35D-05FF232B2C37}" dt="2022-05-15T05:39:35.865" v="69" actId="20577"/>
          <ac:spMkLst>
            <pc:docMk/>
            <pc:sldMk cId="0" sldId="263"/>
            <ac:spMk id="64" creationId="{499918C8-D8D3-4947-B7FD-9341EAE5F7F2}"/>
          </ac:spMkLst>
        </pc:spChg>
        <pc:picChg chg="mod">
          <ac:chgData name="Guest User" userId="" providerId="Windows Live" clId="Web-{E9112F96-8C0D-45C4-A35D-05FF232B2C37}" dt="2022-05-15T05:37:18.308" v="8" actId="1076"/>
          <ac:picMkLst>
            <pc:docMk/>
            <pc:sldMk cId="0" sldId="263"/>
            <ac:picMk id="9" creationId="{0BCFAE23-7FE5-F017-78AF-1354D4641FBE}"/>
          </ac:picMkLst>
        </pc:picChg>
        <pc:picChg chg="add del mod">
          <ac:chgData name="Guest User" userId="" providerId="Windows Live" clId="Web-{E9112F96-8C0D-45C4-A35D-05FF232B2C37}" dt="2022-05-15T05:38:04.045" v="10"/>
          <ac:picMkLst>
            <pc:docMk/>
            <pc:sldMk cId="0" sldId="263"/>
            <ac:picMk id="10" creationId="{63A7E81D-905B-65FB-6504-2AD197ECD6AA}"/>
          </ac:picMkLst>
        </pc:picChg>
        <pc:picChg chg="mod">
          <ac:chgData name="Guest User" userId="" providerId="Windows Live" clId="Web-{E9112F96-8C0D-45C4-A35D-05FF232B2C37}" dt="2022-05-15T05:38:30.674" v="12" actId="1076"/>
          <ac:picMkLst>
            <pc:docMk/>
            <pc:sldMk cId="0" sldId="263"/>
            <ac:picMk id="16" creationId="{4729E3A2-59ED-4D11-7AF7-F320677C6B2F}"/>
          </ac:picMkLst>
        </pc:picChg>
      </pc:sldChg>
    </pc:docChg>
  </pc:docChgLst>
  <pc:docChgLst>
    <pc:chgData name="Rohith KP" userId="f3be6ad8b230faa6" providerId="Windows Live" clId="Web-{A7BA9674-D8B9-4071-A629-BFFBC0F3DB07}"/>
    <pc:docChg chg="modSld">
      <pc:chgData name="Rohith KP" userId="f3be6ad8b230faa6" providerId="Windows Live" clId="Web-{A7BA9674-D8B9-4071-A629-BFFBC0F3DB07}" dt="2022-05-16T19:33:28.323" v="33" actId="20577"/>
      <pc:docMkLst>
        <pc:docMk/>
      </pc:docMkLst>
      <pc:sldChg chg="modSp">
        <pc:chgData name="Rohith KP" userId="f3be6ad8b230faa6" providerId="Windows Live" clId="Web-{A7BA9674-D8B9-4071-A629-BFFBC0F3DB07}" dt="2022-05-16T19:33:28.323" v="33" actId="20577"/>
        <pc:sldMkLst>
          <pc:docMk/>
          <pc:sldMk cId="0" sldId="263"/>
        </pc:sldMkLst>
        <pc:spChg chg="mod">
          <ac:chgData name="Rohith KP" userId="f3be6ad8b230faa6" providerId="Windows Live" clId="Web-{A7BA9674-D8B9-4071-A629-BFFBC0F3DB07}" dt="2022-05-16T19:05:05.683" v="1" actId="20577"/>
          <ac:spMkLst>
            <pc:docMk/>
            <pc:sldMk cId="0" sldId="263"/>
            <ac:spMk id="6" creationId="{D5063732-4B06-B582-9EA4-25B4ABB2D6EB}"/>
          </ac:spMkLst>
        </pc:spChg>
        <pc:spChg chg="mod">
          <ac:chgData name="Rohith KP" userId="f3be6ad8b230faa6" providerId="Windows Live" clId="Web-{A7BA9674-D8B9-4071-A629-BFFBC0F3DB07}" dt="2022-05-16T19:05:18.684" v="7" actId="20577"/>
          <ac:spMkLst>
            <pc:docMk/>
            <pc:sldMk cId="0" sldId="263"/>
            <ac:spMk id="10" creationId="{F566C4E3-1A78-0830-276F-FB465FC0A4BC}"/>
          </ac:spMkLst>
        </pc:spChg>
        <pc:spChg chg="mod">
          <ac:chgData name="Rohith KP" userId="f3be6ad8b230faa6" providerId="Windows Live" clId="Web-{A7BA9674-D8B9-4071-A629-BFFBC0F3DB07}" dt="2022-05-16T19:33:28.323" v="33" actId="20577"/>
          <ac:spMkLst>
            <pc:docMk/>
            <pc:sldMk cId="0" sldId="263"/>
            <ac:spMk id="22" creationId="{956AF568-0EAF-C56B-E4FF-A7E181293DF4}"/>
          </ac:spMkLst>
        </pc:spChg>
        <pc:spChg chg="mod">
          <ac:chgData name="Rohith KP" userId="f3be6ad8b230faa6" providerId="Windows Live" clId="Web-{A7BA9674-D8B9-4071-A629-BFFBC0F3DB07}" dt="2022-05-16T19:05:51.468" v="8" actId="20577"/>
          <ac:spMkLst>
            <pc:docMk/>
            <pc:sldMk cId="0" sldId="263"/>
            <ac:spMk id="55" creationId="{1B352A24-B685-072A-FD25-70A08D2A1EB9}"/>
          </ac:spMkLst>
        </pc:spChg>
        <pc:picChg chg="mod">
          <ac:chgData name="Rohith KP" userId="f3be6ad8b230faa6" providerId="Windows Live" clId="Web-{A7BA9674-D8B9-4071-A629-BFFBC0F3DB07}" dt="2022-05-16T19:06:57.987" v="12" actId="14100"/>
          <ac:picMkLst>
            <pc:docMk/>
            <pc:sldMk cId="0" sldId="263"/>
            <ac:picMk id="38" creationId="{CD5CCFD1-2248-513B-6ACA-D9CD2890C3A9}"/>
          </ac:picMkLst>
        </pc:picChg>
        <pc:picChg chg="mod">
          <ac:chgData name="Rohith KP" userId="f3be6ad8b230faa6" providerId="Windows Live" clId="Web-{A7BA9674-D8B9-4071-A629-BFFBC0F3DB07}" dt="2022-05-16T19:07:10.551" v="13" actId="14100"/>
          <ac:picMkLst>
            <pc:docMk/>
            <pc:sldMk cId="0" sldId="263"/>
            <ac:picMk id="39" creationId="{F8A5F604-106D-9625-6A97-E67AEAAE755F}"/>
          </ac:picMkLst>
        </pc:picChg>
      </pc:sldChg>
    </pc:docChg>
  </pc:docChgLst>
  <pc:docChgLst>
    <pc:chgData name="Josh Puray" userId="9e858d0046aae595" providerId="Windows Live" clId="Web-{CF78FD52-8501-434A-A65D-0BF7172D0406}"/>
    <pc:docChg chg="modSld">
      <pc:chgData name="Josh Puray" userId="9e858d0046aae595" providerId="Windows Live" clId="Web-{CF78FD52-8501-434A-A65D-0BF7172D0406}" dt="2022-05-16T16:47:19.997" v="1" actId="14100"/>
      <pc:docMkLst>
        <pc:docMk/>
      </pc:docMkLst>
      <pc:sldChg chg="modSp">
        <pc:chgData name="Josh Puray" userId="9e858d0046aae595" providerId="Windows Live" clId="Web-{CF78FD52-8501-434A-A65D-0BF7172D0406}" dt="2022-05-16T16:47:19.997" v="1" actId="14100"/>
        <pc:sldMkLst>
          <pc:docMk/>
          <pc:sldMk cId="0" sldId="263"/>
        </pc:sldMkLst>
        <pc:picChg chg="mod">
          <ac:chgData name="Josh Puray" userId="9e858d0046aae595" providerId="Windows Live" clId="Web-{CF78FD52-8501-434A-A65D-0BF7172D0406}" dt="2022-05-16T16:47:18.138" v="0" actId="14100"/>
          <ac:picMkLst>
            <pc:docMk/>
            <pc:sldMk cId="0" sldId="263"/>
            <ac:picMk id="18" creationId="{39A87407-5107-39B0-7B63-749BD51203C1}"/>
          </ac:picMkLst>
        </pc:picChg>
        <pc:picChg chg="mod">
          <ac:chgData name="Josh Puray" userId="9e858d0046aae595" providerId="Windows Live" clId="Web-{CF78FD52-8501-434A-A65D-0BF7172D0406}" dt="2022-05-16T16:47:19.997" v="1" actId="14100"/>
          <ac:picMkLst>
            <pc:docMk/>
            <pc:sldMk cId="0" sldId="263"/>
            <ac:picMk id="19" creationId="{B5880076-23BC-886E-8BCB-674E4CB93152}"/>
          </ac:picMkLst>
        </pc:picChg>
      </pc:sldChg>
    </pc:docChg>
  </pc:docChgLst>
  <pc:docChgLst>
    <pc:chgData name="Josh Puray" userId="9e858d0046aae595" providerId="Windows Live" clId="Web-{B4A75110-7A17-4209-A90F-FB94CB1BED37}"/>
    <pc:docChg chg="modSld">
      <pc:chgData name="Josh Puray" userId="9e858d0046aae595" providerId="Windows Live" clId="Web-{B4A75110-7A17-4209-A90F-FB94CB1BED37}" dt="2022-05-15T21:33:03.691" v="1442" actId="14100"/>
      <pc:docMkLst>
        <pc:docMk/>
      </pc:docMkLst>
      <pc:sldChg chg="addSp delSp modSp">
        <pc:chgData name="Josh Puray" userId="9e858d0046aae595" providerId="Windows Live" clId="Web-{B4A75110-7A17-4209-A90F-FB94CB1BED37}" dt="2022-05-15T21:33:03.691" v="1442" actId="14100"/>
        <pc:sldMkLst>
          <pc:docMk/>
          <pc:sldMk cId="0" sldId="263"/>
        </pc:sldMkLst>
        <pc:spChg chg="mod">
          <ac:chgData name="Josh Puray" userId="9e858d0046aae595" providerId="Windows Live" clId="Web-{B4A75110-7A17-4209-A90F-FB94CB1BED37}" dt="2022-05-15T17:56:40.186" v="10" actId="14100"/>
          <ac:spMkLst>
            <pc:docMk/>
            <pc:sldMk cId="0" sldId="263"/>
            <ac:spMk id="2" creationId="{B2D75FEF-3263-F527-6F74-8364E3CE17AA}"/>
          </ac:spMkLst>
        </pc:spChg>
        <pc:spChg chg="mod">
          <ac:chgData name="Josh Puray" userId="9e858d0046aae595" providerId="Windows Live" clId="Web-{B4A75110-7A17-4209-A90F-FB94CB1BED37}" dt="2022-05-15T21:08:44.471" v="1373" actId="20577"/>
          <ac:spMkLst>
            <pc:docMk/>
            <pc:sldMk cId="0" sldId="263"/>
            <ac:spMk id="3" creationId="{D07207F0-071F-6C95-E169-7146C52A451B}"/>
          </ac:spMkLst>
        </pc:spChg>
        <pc:spChg chg="add">
          <ac:chgData name="Josh Puray" userId="9e858d0046aae595" providerId="Windows Live" clId="Web-{B4A75110-7A17-4209-A90F-FB94CB1BED37}" dt="2022-05-15T21:12:29.389" v="1417"/>
          <ac:spMkLst>
            <pc:docMk/>
            <pc:sldMk cId="0" sldId="263"/>
            <ac:spMk id="5" creationId="{660E0198-1E63-0A47-CF7B-54BC62B044C0}"/>
          </ac:spMkLst>
        </pc:spChg>
        <pc:spChg chg="mod">
          <ac:chgData name="Josh Puray" userId="9e858d0046aae595" providerId="Windows Live" clId="Web-{B4A75110-7A17-4209-A90F-FB94CB1BED37}" dt="2022-05-15T21:13:12.642" v="1426" actId="20577"/>
          <ac:spMkLst>
            <pc:docMk/>
            <pc:sldMk cId="0" sldId="263"/>
            <ac:spMk id="6" creationId="{D5063732-4B06-B582-9EA4-25B4ABB2D6EB}"/>
          </ac:spMkLst>
        </pc:spChg>
        <pc:spChg chg="mod">
          <ac:chgData name="Josh Puray" userId="9e858d0046aae595" providerId="Windows Live" clId="Web-{B4A75110-7A17-4209-A90F-FB94CB1BED37}" dt="2022-05-15T20:53:38.213" v="989" actId="1076"/>
          <ac:spMkLst>
            <pc:docMk/>
            <pc:sldMk cId="0" sldId="263"/>
            <ac:spMk id="8" creationId="{D2916F46-0EFB-7CF7-6DC0-F9F6BA39216B}"/>
          </ac:spMkLst>
        </pc:spChg>
        <pc:spChg chg="mod">
          <ac:chgData name="Josh Puray" userId="9e858d0046aae595" providerId="Windows Live" clId="Web-{B4A75110-7A17-4209-A90F-FB94CB1BED37}" dt="2022-05-15T18:01:06.239" v="80" actId="20577"/>
          <ac:spMkLst>
            <pc:docMk/>
            <pc:sldMk cId="0" sldId="263"/>
            <ac:spMk id="12" creationId="{1C23826D-0737-EFB4-ACEF-8FFCEFAB0C88}"/>
          </ac:spMkLst>
        </pc:spChg>
        <pc:spChg chg="add">
          <ac:chgData name="Josh Puray" userId="9e858d0046aae595" providerId="Windows Live" clId="Web-{B4A75110-7A17-4209-A90F-FB94CB1BED37}" dt="2022-05-15T21:12:30.889" v="1418"/>
          <ac:spMkLst>
            <pc:docMk/>
            <pc:sldMk cId="0" sldId="263"/>
            <ac:spMk id="13" creationId="{4127EC4C-A080-2E4C-FD74-31A52F1A3BAC}"/>
          </ac:spMkLst>
        </pc:spChg>
        <pc:spChg chg="del">
          <ac:chgData name="Josh Puray" userId="9e858d0046aae595" providerId="Windows Live" clId="Web-{B4A75110-7A17-4209-A90F-FB94CB1BED37}" dt="2022-05-15T21:20:26.009" v="1430"/>
          <ac:spMkLst>
            <pc:docMk/>
            <pc:sldMk cId="0" sldId="263"/>
            <ac:spMk id="17" creationId="{5186E157-8023-F55A-7CA8-1EA6EDC9EE47}"/>
          </ac:spMkLst>
        </pc:spChg>
        <pc:spChg chg="add del">
          <ac:chgData name="Josh Puray" userId="9e858d0046aae595" providerId="Windows Live" clId="Web-{B4A75110-7A17-4209-A90F-FB94CB1BED37}" dt="2022-05-15T19:20:02.061" v="534"/>
          <ac:spMkLst>
            <pc:docMk/>
            <pc:sldMk cId="0" sldId="263"/>
            <ac:spMk id="22" creationId="{956AF568-0EAF-C56B-E4FF-A7E181293DF4}"/>
          </ac:spMkLst>
        </pc:spChg>
        <pc:spChg chg="add mod">
          <ac:chgData name="Josh Puray" userId="9e858d0046aae595" providerId="Windows Live" clId="Web-{B4A75110-7A17-4209-A90F-FB94CB1BED37}" dt="2022-05-15T18:08:15.877" v="262" actId="14100"/>
          <ac:spMkLst>
            <pc:docMk/>
            <pc:sldMk cId="0" sldId="263"/>
            <ac:spMk id="25" creationId="{0B70336B-340D-E8B1-FB97-D4994D2450F5}"/>
          </ac:spMkLst>
        </pc:spChg>
        <pc:spChg chg="add mod">
          <ac:chgData name="Josh Puray" userId="9e858d0046aae595" providerId="Windows Live" clId="Web-{B4A75110-7A17-4209-A90F-FB94CB1BED37}" dt="2022-05-15T18:07:03.235" v="242" actId="20577"/>
          <ac:spMkLst>
            <pc:docMk/>
            <pc:sldMk cId="0" sldId="263"/>
            <ac:spMk id="26" creationId="{82AEFCEF-4389-24F7-6BAF-88D6CBB83863}"/>
          </ac:spMkLst>
        </pc:spChg>
        <pc:spChg chg="add mod">
          <ac:chgData name="Josh Puray" userId="9e858d0046aae595" providerId="Windows Live" clId="Web-{B4A75110-7A17-4209-A90F-FB94CB1BED37}" dt="2022-05-15T18:07:17.251" v="249" actId="14100"/>
          <ac:spMkLst>
            <pc:docMk/>
            <pc:sldMk cId="0" sldId="263"/>
            <ac:spMk id="28" creationId="{20A591B8-0F67-72F5-B7B8-C1962F7757E1}"/>
          </ac:spMkLst>
        </pc:spChg>
        <pc:spChg chg="add mod">
          <ac:chgData name="Josh Puray" userId="9e858d0046aae595" providerId="Windows Live" clId="Web-{B4A75110-7A17-4209-A90F-FB94CB1BED37}" dt="2022-05-15T18:06:03.764" v="221" actId="1076"/>
          <ac:spMkLst>
            <pc:docMk/>
            <pc:sldMk cId="0" sldId="263"/>
            <ac:spMk id="31" creationId="{1146FC34-ED42-5B73-5837-B2F16D3A23D5}"/>
          </ac:spMkLst>
        </pc:spChg>
        <pc:spChg chg="add mod">
          <ac:chgData name="Josh Puray" userId="9e858d0046aae595" providerId="Windows Live" clId="Web-{B4A75110-7A17-4209-A90F-FB94CB1BED37}" dt="2022-05-15T18:06:18.639" v="224" actId="1076"/>
          <ac:spMkLst>
            <pc:docMk/>
            <pc:sldMk cId="0" sldId="263"/>
            <ac:spMk id="32" creationId="{900023D0-03AD-1E6D-BBD3-7EAD5BF967DA}"/>
          </ac:spMkLst>
        </pc:spChg>
        <pc:spChg chg="add mod">
          <ac:chgData name="Josh Puray" userId="9e858d0046aae595" providerId="Windows Live" clId="Web-{B4A75110-7A17-4209-A90F-FB94CB1BED37}" dt="2022-05-15T18:30:43.253" v="516" actId="20577"/>
          <ac:spMkLst>
            <pc:docMk/>
            <pc:sldMk cId="0" sldId="263"/>
            <ac:spMk id="33" creationId="{83E92AFF-F8B1-9E55-9F66-454F8416C99B}"/>
          </ac:spMkLst>
        </pc:spChg>
        <pc:spChg chg="add mod">
          <ac:chgData name="Josh Puray" userId="9e858d0046aae595" providerId="Windows Live" clId="Web-{B4A75110-7A17-4209-A90F-FB94CB1BED37}" dt="2022-05-15T20:36:52.373" v="984" actId="20577"/>
          <ac:spMkLst>
            <pc:docMk/>
            <pc:sldMk cId="0" sldId="263"/>
            <ac:spMk id="34" creationId="{B2731027-A37A-A443-F58C-3DCC9BEF5FF3}"/>
          </ac:spMkLst>
        </pc:spChg>
        <pc:picChg chg="add del mod">
          <ac:chgData name="Josh Puray" userId="9e858d0046aae595" providerId="Windows Live" clId="Web-{B4A75110-7A17-4209-A90F-FB94CB1BED37}" dt="2022-05-15T21:32:10.672" v="1431"/>
          <ac:picMkLst>
            <pc:docMk/>
            <pc:sldMk cId="0" sldId="263"/>
            <ac:picMk id="2" creationId="{70EF60C6-E910-44D2-8462-0DA9D9C436F7}"/>
          </ac:picMkLst>
        </pc:picChg>
        <pc:picChg chg="add mod">
          <ac:chgData name="Josh Puray" userId="9e858d0046aae595" providerId="Windows Live" clId="Web-{B4A75110-7A17-4209-A90F-FB94CB1BED37}" dt="2022-05-15T21:32:26.408" v="1437" actId="1076"/>
          <ac:picMkLst>
            <pc:docMk/>
            <pc:sldMk cId="0" sldId="263"/>
            <ac:picMk id="18" creationId="{39A87407-5107-39B0-7B63-749BD51203C1}"/>
          </ac:picMkLst>
        </pc:picChg>
        <pc:picChg chg="add mod">
          <ac:chgData name="Josh Puray" userId="9e858d0046aae595" providerId="Windows Live" clId="Web-{B4A75110-7A17-4209-A90F-FB94CB1BED37}" dt="2022-05-15T21:33:03.691" v="1442" actId="14100"/>
          <ac:picMkLst>
            <pc:docMk/>
            <pc:sldMk cId="0" sldId="263"/>
            <ac:picMk id="19" creationId="{B5880076-23BC-886E-8BCB-674E4CB93152}"/>
          </ac:picMkLst>
        </pc:picChg>
        <pc:picChg chg="add mod">
          <ac:chgData name="Josh Puray" userId="9e858d0046aae595" providerId="Windows Live" clId="Web-{B4A75110-7A17-4209-A90F-FB94CB1BED37}" dt="2022-05-15T18:06:24.921" v="225" actId="1076"/>
          <ac:picMkLst>
            <pc:docMk/>
            <pc:sldMk cId="0" sldId="263"/>
            <ac:picMk id="24" creationId="{B1F7CC2A-475B-4596-1273-1B5636ABC0CE}"/>
          </ac:picMkLst>
        </pc:picChg>
        <pc:picChg chg="add mod">
          <ac:chgData name="Josh Puray" userId="9e858d0046aae595" providerId="Windows Live" clId="Web-{B4A75110-7A17-4209-A90F-FB94CB1BED37}" dt="2022-05-15T20:42:23.109" v="985" actId="14100"/>
          <ac:picMkLst>
            <pc:docMk/>
            <pc:sldMk cId="0" sldId="263"/>
            <ac:picMk id="27" creationId="{94DA76C5-A1A0-2450-3A12-2D6E5C6CF5C3}"/>
          </ac:picMkLst>
        </pc:picChg>
        <pc:picChg chg="add mod">
          <ac:chgData name="Josh Puray" userId="9e858d0046aae595" providerId="Windows Live" clId="Web-{B4A75110-7A17-4209-A90F-FB94CB1BED37}" dt="2022-05-15T18:05:58.873" v="220" actId="1076"/>
          <ac:picMkLst>
            <pc:docMk/>
            <pc:sldMk cId="0" sldId="263"/>
            <ac:picMk id="29" creationId="{7A2760AA-6D5F-AC48-C720-C9EB796E9EDF}"/>
          </ac:picMkLst>
        </pc:picChg>
        <pc:picChg chg="add mod">
          <ac:chgData name="Josh Puray" userId="9e858d0046aae595" providerId="Windows Live" clId="Web-{B4A75110-7A17-4209-A90F-FB94CB1BED37}" dt="2022-05-15T18:06:09.889" v="223" actId="14100"/>
          <ac:picMkLst>
            <pc:docMk/>
            <pc:sldMk cId="0" sldId="263"/>
            <ac:picMk id="30" creationId="{26529DFA-16F5-DF2D-A7E4-95835E013AE8}"/>
          </ac:picMkLst>
        </pc:picChg>
        <pc:picChg chg="add del mod">
          <ac:chgData name="Josh Puray" userId="9e858d0046aae595" providerId="Windows Live" clId="Web-{B4A75110-7A17-4209-A90F-FB94CB1BED37}" dt="2022-05-15T21:09:00.409" v="1382"/>
          <ac:picMkLst>
            <pc:docMk/>
            <pc:sldMk cId="0" sldId="263"/>
            <ac:picMk id="40" creationId="{E1379B32-3A8B-EDAE-9710-B6B94F0FD5EF}"/>
          </ac:picMkLst>
        </pc:picChg>
      </pc:sldChg>
    </pc:docChg>
  </pc:docChgLst>
  <pc:docChgLst>
    <pc:chgData name="Guest User" providerId="Windows Live" clId="Web-{6774227A-CA3D-43F0-AE26-A041A1B31CE9}"/>
    <pc:docChg chg="modSld">
      <pc:chgData name="Guest User" userId="" providerId="Windows Live" clId="Web-{6774227A-CA3D-43F0-AE26-A041A1B31CE9}" dt="2022-05-06T23:50:03.832" v="23" actId="20577"/>
      <pc:docMkLst>
        <pc:docMk/>
      </pc:docMkLst>
      <pc:sldChg chg="modSp">
        <pc:chgData name="Guest User" userId="" providerId="Windows Live" clId="Web-{6774227A-CA3D-43F0-AE26-A041A1B31CE9}" dt="2022-05-06T23:50:03.832" v="23" actId="20577"/>
        <pc:sldMkLst>
          <pc:docMk/>
          <pc:sldMk cId="0" sldId="263"/>
        </pc:sldMkLst>
        <pc:spChg chg="mod">
          <ac:chgData name="Guest User" userId="" providerId="Windows Live" clId="Web-{6774227A-CA3D-43F0-AE26-A041A1B31CE9}" dt="2022-05-06T23:50:03.832" v="23" actId="20577"/>
          <ac:spMkLst>
            <pc:docMk/>
            <pc:sldMk cId="0" sldId="263"/>
            <ac:spMk id="42" creationId="{EBC3B70E-A392-4069-A147-C1FCF37051AF}"/>
          </ac:spMkLst>
        </pc:spChg>
      </pc:sldChg>
    </pc:docChg>
  </pc:docChgLst>
  <pc:docChgLst>
    <pc:chgData name="Rohith KP" userId="f3be6ad8b230faa6" providerId="Windows Live" clId="Web-{5C4BCBA0-7707-4A59-BBA1-4FB91D76529B}"/>
    <pc:docChg chg="modSld">
      <pc:chgData name="Rohith KP" userId="f3be6ad8b230faa6" providerId="Windows Live" clId="Web-{5C4BCBA0-7707-4A59-BBA1-4FB91D76529B}" dt="2022-05-21T03:02:16.302" v="477" actId="20577"/>
      <pc:docMkLst>
        <pc:docMk/>
      </pc:docMkLst>
      <pc:sldChg chg="addSp delSp modSp">
        <pc:chgData name="Rohith KP" userId="f3be6ad8b230faa6" providerId="Windows Live" clId="Web-{5C4BCBA0-7707-4A59-BBA1-4FB91D76529B}" dt="2022-05-21T03:02:16.302" v="477" actId="20577"/>
        <pc:sldMkLst>
          <pc:docMk/>
          <pc:sldMk cId="0" sldId="263"/>
        </pc:sldMkLst>
        <pc:spChg chg="mod">
          <ac:chgData name="Rohith KP" userId="f3be6ad8b230faa6" providerId="Windows Live" clId="Web-{5C4BCBA0-7707-4A59-BBA1-4FB91D76529B}" dt="2022-05-21T02:43:52.068" v="19" actId="1076"/>
          <ac:spMkLst>
            <pc:docMk/>
            <pc:sldMk cId="0" sldId="263"/>
            <ac:spMk id="4" creationId="{1F804E2D-44DF-883F-42E3-60A34C7CB508}"/>
          </ac:spMkLst>
        </pc:spChg>
        <pc:spChg chg="mod">
          <ac:chgData name="Rohith KP" userId="f3be6ad8b230faa6" providerId="Windows Live" clId="Web-{5C4BCBA0-7707-4A59-BBA1-4FB91D76529B}" dt="2022-05-21T02:44:56.084" v="35" actId="14100"/>
          <ac:spMkLst>
            <pc:docMk/>
            <pc:sldMk cId="0" sldId="263"/>
            <ac:spMk id="6" creationId="{D5063732-4B06-B582-9EA4-25B4ABB2D6EB}"/>
          </ac:spMkLst>
        </pc:spChg>
        <pc:spChg chg="mod">
          <ac:chgData name="Rohith KP" userId="f3be6ad8b230faa6" providerId="Windows Live" clId="Web-{5C4BCBA0-7707-4A59-BBA1-4FB91D76529B}" dt="2022-05-21T02:52:56.377" v="124" actId="1076"/>
          <ac:spMkLst>
            <pc:docMk/>
            <pc:sldMk cId="0" sldId="263"/>
            <ac:spMk id="12" creationId="{1C23826D-0737-EFB4-ACEF-8FFCEFAB0C88}"/>
          </ac:spMkLst>
        </pc:spChg>
        <pc:spChg chg="del">
          <ac:chgData name="Rohith KP" userId="f3be6ad8b230faa6" providerId="Windows Live" clId="Web-{5C4BCBA0-7707-4A59-BBA1-4FB91D76529B}" dt="2022-05-21T02:49:59.901" v="83"/>
          <ac:spMkLst>
            <pc:docMk/>
            <pc:sldMk cId="0" sldId="263"/>
            <ac:spMk id="21" creationId="{34CBB40A-FE44-51F0-195A-EE5FE774B68E}"/>
          </ac:spMkLst>
        </pc:spChg>
        <pc:spChg chg="mod">
          <ac:chgData name="Rohith KP" userId="f3be6ad8b230faa6" providerId="Windows Live" clId="Web-{5C4BCBA0-7707-4A59-BBA1-4FB91D76529B}" dt="2022-05-21T02:43:37.911" v="18" actId="1076"/>
          <ac:spMkLst>
            <pc:docMk/>
            <pc:sldMk cId="0" sldId="263"/>
            <ac:spMk id="22" creationId="{956AF568-0EAF-C56B-E4FF-A7E181293DF4}"/>
          </ac:spMkLst>
        </pc:spChg>
        <pc:spChg chg="mod">
          <ac:chgData name="Rohith KP" userId="f3be6ad8b230faa6" providerId="Windows Live" clId="Web-{5C4BCBA0-7707-4A59-BBA1-4FB91D76529B}" dt="2022-05-21T03:02:16.302" v="477" actId="20577"/>
          <ac:spMkLst>
            <pc:docMk/>
            <pc:sldMk cId="0" sldId="263"/>
            <ac:spMk id="23" creationId="{8636E249-4AED-BBB7-50C7-409D0A7C3E8A}"/>
          </ac:spMkLst>
        </pc:spChg>
        <pc:spChg chg="mod">
          <ac:chgData name="Rohith KP" userId="f3be6ad8b230faa6" providerId="Windows Live" clId="Web-{5C4BCBA0-7707-4A59-BBA1-4FB91D76529B}" dt="2022-05-21T02:58:42.785" v="193" actId="20577"/>
          <ac:spMkLst>
            <pc:docMk/>
            <pc:sldMk cId="0" sldId="263"/>
            <ac:spMk id="34" creationId="{B2731027-A37A-A443-F58C-3DCC9BEF5FF3}"/>
          </ac:spMkLst>
        </pc:spChg>
        <pc:spChg chg="mod">
          <ac:chgData name="Rohith KP" userId="f3be6ad8b230faa6" providerId="Windows Live" clId="Web-{5C4BCBA0-7707-4A59-BBA1-4FB91D76529B}" dt="2022-05-21T02:42:19.520" v="0" actId="1076"/>
          <ac:spMkLst>
            <pc:docMk/>
            <pc:sldMk cId="0" sldId="263"/>
            <ac:spMk id="49" creationId="{8F25EFAD-7AAF-4CAF-BA69-869B3D423F7F}"/>
          </ac:spMkLst>
        </pc:spChg>
        <pc:spChg chg="mod">
          <ac:chgData name="Rohith KP" userId="f3be6ad8b230faa6" providerId="Windows Live" clId="Web-{5C4BCBA0-7707-4A59-BBA1-4FB91D76529B}" dt="2022-05-21T02:58:06.145" v="188" actId="1076"/>
          <ac:spMkLst>
            <pc:docMk/>
            <pc:sldMk cId="0" sldId="263"/>
            <ac:spMk id="56" creationId="{1B20AB95-ECB9-BC08-818D-231230720599}"/>
          </ac:spMkLst>
        </pc:spChg>
        <pc:spChg chg="add mod">
          <ac:chgData name="Rohith KP" userId="f3be6ad8b230faa6" providerId="Windows Live" clId="Web-{5C4BCBA0-7707-4A59-BBA1-4FB91D76529B}" dt="2022-05-21T02:56:35.285" v="146" actId="1076"/>
          <ac:spMkLst>
            <pc:docMk/>
            <pc:sldMk cId="0" sldId="263"/>
            <ac:spMk id="57" creationId="{827B3E9B-B53A-7CB1-6EC4-46B46A2EB885}"/>
          </ac:spMkLst>
        </pc:spChg>
        <pc:spChg chg="add mod">
          <ac:chgData name="Rohith KP" userId="f3be6ad8b230faa6" providerId="Windows Live" clId="Web-{5C4BCBA0-7707-4A59-BBA1-4FB91D76529B}" dt="2022-05-21T02:56:41.300" v="147" actId="1076"/>
          <ac:spMkLst>
            <pc:docMk/>
            <pc:sldMk cId="0" sldId="263"/>
            <ac:spMk id="58" creationId="{7CB17282-A39D-C0E8-C862-CF28E2D6E8A2}"/>
          </ac:spMkLst>
        </pc:spChg>
        <pc:spChg chg="mod">
          <ac:chgData name="Rohith KP" userId="f3be6ad8b230faa6" providerId="Windows Live" clId="Web-{5C4BCBA0-7707-4A59-BBA1-4FB91D76529B}" dt="2022-05-21T02:43:07.974" v="12" actId="20577"/>
          <ac:spMkLst>
            <pc:docMk/>
            <pc:sldMk cId="0" sldId="263"/>
            <ac:spMk id="59" creationId="{D07EEF88-ACF9-4467-B180-074FC642245A}"/>
          </ac:spMkLst>
        </pc:spChg>
        <pc:spChg chg="add mod">
          <ac:chgData name="Rohith KP" userId="f3be6ad8b230faa6" providerId="Windows Live" clId="Web-{5C4BCBA0-7707-4A59-BBA1-4FB91D76529B}" dt="2022-05-21T02:53:24.080" v="142" actId="20577"/>
          <ac:spMkLst>
            <pc:docMk/>
            <pc:sldMk cId="0" sldId="263"/>
            <ac:spMk id="60" creationId="{11976A4E-2398-8F79-83E6-24598D04A03F}"/>
          </ac:spMkLst>
        </pc:spChg>
        <pc:spChg chg="mod">
          <ac:chgData name="Rohith KP" userId="f3be6ad8b230faa6" providerId="Windows Live" clId="Web-{5C4BCBA0-7707-4A59-BBA1-4FB91D76529B}" dt="2022-05-21T02:42:48.333" v="5" actId="20577"/>
          <ac:spMkLst>
            <pc:docMk/>
            <pc:sldMk cId="0" sldId="263"/>
            <ac:spMk id="63" creationId="{92D5F59B-F8CA-463C-871F-D1042309DE00}"/>
          </ac:spMkLst>
        </pc:spChg>
        <pc:spChg chg="mod">
          <ac:chgData name="Rohith KP" userId="f3be6ad8b230faa6" providerId="Windows Live" clId="Web-{5C4BCBA0-7707-4A59-BBA1-4FB91D76529B}" dt="2022-05-21T02:53:09.377" v="126" actId="1076"/>
          <ac:spMkLst>
            <pc:docMk/>
            <pc:sldMk cId="0" sldId="263"/>
            <ac:spMk id="64" creationId="{499918C8-D8D3-4947-B7FD-9341EAE5F7F2}"/>
          </ac:spMkLst>
        </pc:spChg>
        <pc:picChg chg="del">
          <ac:chgData name="Rohith KP" userId="f3be6ad8b230faa6" providerId="Windows Live" clId="Web-{5C4BCBA0-7707-4A59-BBA1-4FB91D76529B}" dt="2022-05-21T02:44:01.833" v="20"/>
          <ac:picMkLst>
            <pc:docMk/>
            <pc:sldMk cId="0" sldId="263"/>
            <ac:picMk id="5" creationId="{26EADF47-F7B2-E17E-A109-330E516308D8}"/>
          </ac:picMkLst>
        </pc:picChg>
        <pc:picChg chg="mod">
          <ac:chgData name="Rohith KP" userId="f3be6ad8b230faa6" providerId="Windows Live" clId="Web-{5C4BCBA0-7707-4A59-BBA1-4FB91D76529B}" dt="2022-05-21T02:50:25.136" v="87" actId="14100"/>
          <ac:picMkLst>
            <pc:docMk/>
            <pc:sldMk cId="0" sldId="263"/>
            <ac:picMk id="8" creationId="{A7FABD52-DD14-BF8C-E0F8-3BE1821158BC}"/>
          </ac:picMkLst>
        </pc:picChg>
        <pc:picChg chg="mod">
          <ac:chgData name="Rohith KP" userId="f3be6ad8b230faa6" providerId="Windows Live" clId="Web-{5C4BCBA0-7707-4A59-BBA1-4FB91D76529B}" dt="2022-05-21T02:52:44.002" v="122" actId="1076"/>
          <ac:picMkLst>
            <pc:docMk/>
            <pc:sldMk cId="0" sldId="263"/>
            <ac:picMk id="9" creationId="{0BCFAE23-7FE5-F017-78AF-1354D4641FBE}"/>
          </ac:picMkLst>
        </pc:picChg>
        <pc:picChg chg="mod">
          <ac:chgData name="Rohith KP" userId="f3be6ad8b230faa6" providerId="Windows Live" clId="Web-{5C4BCBA0-7707-4A59-BBA1-4FB91D76529B}" dt="2022-05-21T02:52:46.018" v="123" actId="1076"/>
          <ac:picMkLst>
            <pc:docMk/>
            <pc:sldMk cId="0" sldId="263"/>
            <ac:picMk id="11" creationId="{02EDE70B-74DA-1DFE-BD15-66DF772E7CD8}"/>
          </ac:picMkLst>
        </pc:picChg>
        <pc:picChg chg="mod">
          <ac:chgData name="Rohith KP" userId="f3be6ad8b230faa6" providerId="Windows Live" clId="Web-{5C4BCBA0-7707-4A59-BBA1-4FB91D76529B}" dt="2022-05-21T02:51:17.636" v="94" actId="1076"/>
          <ac:picMkLst>
            <pc:docMk/>
            <pc:sldMk cId="0" sldId="263"/>
            <ac:picMk id="13" creationId="{CDB15218-0D5B-22B0-1721-889F2463B992}"/>
          </ac:picMkLst>
        </pc:picChg>
        <pc:picChg chg="mod">
          <ac:chgData name="Rohith KP" userId="f3be6ad8b230faa6" providerId="Windows Live" clId="Web-{5C4BCBA0-7707-4A59-BBA1-4FB91D76529B}" dt="2022-05-21T02:53:34.127" v="143" actId="1076"/>
          <ac:picMkLst>
            <pc:docMk/>
            <pc:sldMk cId="0" sldId="263"/>
            <ac:picMk id="16" creationId="{4729E3A2-59ED-4D11-7AF7-F320677C6B2F}"/>
          </ac:picMkLst>
        </pc:picChg>
        <pc:picChg chg="mod">
          <ac:chgData name="Rohith KP" userId="f3be6ad8b230faa6" providerId="Windows Live" clId="Web-{5C4BCBA0-7707-4A59-BBA1-4FB91D76529B}" dt="2022-05-21T02:51:07.417" v="93" actId="14100"/>
          <ac:picMkLst>
            <pc:docMk/>
            <pc:sldMk cId="0" sldId="263"/>
            <ac:picMk id="17" creationId="{79BF5817-26FA-4778-1D50-6580B9BC9E6F}"/>
          </ac:picMkLst>
        </pc:picChg>
        <pc:picChg chg="mod">
          <ac:chgData name="Rohith KP" userId="f3be6ad8b230faa6" providerId="Windows Live" clId="Web-{5C4BCBA0-7707-4A59-BBA1-4FB91D76529B}" dt="2022-05-21T02:45:21.381" v="41" actId="1076"/>
          <ac:picMkLst>
            <pc:docMk/>
            <pc:sldMk cId="0" sldId="263"/>
            <ac:picMk id="18" creationId="{39A87407-5107-39B0-7B63-749BD51203C1}"/>
          </ac:picMkLst>
        </pc:picChg>
        <pc:picChg chg="mod">
          <ac:chgData name="Rohith KP" userId="f3be6ad8b230faa6" providerId="Windows Live" clId="Web-{5C4BCBA0-7707-4A59-BBA1-4FB91D76529B}" dt="2022-05-21T02:45:16.974" v="40" actId="1076"/>
          <ac:picMkLst>
            <pc:docMk/>
            <pc:sldMk cId="0" sldId="263"/>
            <ac:picMk id="19" creationId="{B5880076-23BC-886E-8BCB-674E4CB93152}"/>
          </ac:picMkLst>
        </pc:picChg>
        <pc:picChg chg="mod">
          <ac:chgData name="Rohith KP" userId="f3be6ad8b230faa6" providerId="Windows Live" clId="Web-{5C4BCBA0-7707-4A59-BBA1-4FB91D76529B}" dt="2022-05-21T02:50:32.495" v="88" actId="14100"/>
          <ac:picMkLst>
            <pc:docMk/>
            <pc:sldMk cId="0" sldId="263"/>
            <ac:picMk id="20" creationId="{79FDFE67-FD2E-3ECB-CBC6-95C27558C3F9}"/>
          </ac:picMkLst>
        </pc:picChg>
        <pc:picChg chg="mod">
          <ac:chgData name="Rohith KP" userId="f3be6ad8b230faa6" providerId="Windows Live" clId="Web-{5C4BCBA0-7707-4A59-BBA1-4FB91D76529B}" dt="2022-05-21T02:58:00.441" v="187" actId="1076"/>
          <ac:picMkLst>
            <pc:docMk/>
            <pc:sldMk cId="0" sldId="263"/>
            <ac:picMk id="35" creationId="{F4057BF6-D65E-1551-AACF-525165CECB39}"/>
          </ac:picMkLst>
        </pc:picChg>
        <pc:picChg chg="mod">
          <ac:chgData name="Rohith KP" userId="f3be6ad8b230faa6" providerId="Windows Live" clId="Web-{5C4BCBA0-7707-4A59-BBA1-4FB91D76529B}" dt="2022-05-21T02:57:56.582" v="185" actId="14100"/>
          <ac:picMkLst>
            <pc:docMk/>
            <pc:sldMk cId="0" sldId="263"/>
            <ac:picMk id="37" creationId="{4549615F-CBC2-4D59-C9CA-DD6D5C2E9F38}"/>
          </ac:picMkLst>
        </pc:picChg>
        <pc:picChg chg="mod">
          <ac:chgData name="Rohith KP" userId="f3be6ad8b230faa6" providerId="Windows Live" clId="Web-{5C4BCBA0-7707-4A59-BBA1-4FB91D76529B}" dt="2022-05-21T02:58:09.879" v="189" actId="1076"/>
          <ac:picMkLst>
            <pc:docMk/>
            <pc:sldMk cId="0" sldId="263"/>
            <ac:picMk id="38" creationId="{CD5CCFD1-2248-513B-6ACA-D9CD2890C3A9}"/>
          </ac:picMkLst>
        </pc:picChg>
        <pc:picChg chg="mod">
          <ac:chgData name="Rohith KP" userId="f3be6ad8b230faa6" providerId="Windows Live" clId="Web-{5C4BCBA0-7707-4A59-BBA1-4FB91D76529B}" dt="2022-05-21T02:58:12.973" v="190" actId="1076"/>
          <ac:picMkLst>
            <pc:docMk/>
            <pc:sldMk cId="0" sldId="263"/>
            <ac:picMk id="39" creationId="{F8A5F604-106D-9625-6A97-E67AEAAE755F}"/>
          </ac:picMkLst>
        </pc:picChg>
      </pc:sldChg>
    </pc:docChg>
  </pc:docChgLst>
  <pc:docChgLst>
    <pc:chgData name="Rohith KP" userId="f3be6ad8b230faa6" providerId="Windows Live" clId="Web-{DF861C91-D1CB-45BF-AC2B-26D8383CE83C}"/>
    <pc:docChg chg="modSld">
      <pc:chgData name="Rohith KP" userId="f3be6ad8b230faa6" providerId="Windows Live" clId="Web-{DF861C91-D1CB-45BF-AC2B-26D8383CE83C}" dt="2022-05-16T04:34:54.282" v="595" actId="1076"/>
      <pc:docMkLst>
        <pc:docMk/>
      </pc:docMkLst>
      <pc:sldChg chg="addSp modSp">
        <pc:chgData name="Rohith KP" userId="f3be6ad8b230faa6" providerId="Windows Live" clId="Web-{DF861C91-D1CB-45BF-AC2B-26D8383CE83C}" dt="2022-05-16T04:34:54.282" v="595" actId="1076"/>
        <pc:sldMkLst>
          <pc:docMk/>
          <pc:sldMk cId="0" sldId="263"/>
        </pc:sldMkLst>
        <pc:spChg chg="mod">
          <ac:chgData name="Rohith KP" userId="f3be6ad8b230faa6" providerId="Windows Live" clId="Web-{DF861C91-D1CB-45BF-AC2B-26D8383CE83C}" dt="2022-05-16T04:33:24.667" v="535" actId="20577"/>
          <ac:spMkLst>
            <pc:docMk/>
            <pc:sldMk cId="0" sldId="263"/>
            <ac:spMk id="3" creationId="{D07207F0-071F-6C95-E169-7146C52A451B}"/>
          </ac:spMkLst>
        </pc:spChg>
        <pc:spChg chg="mod">
          <ac:chgData name="Rohith KP" userId="f3be6ad8b230faa6" providerId="Windows Live" clId="Web-{DF861C91-D1CB-45BF-AC2B-26D8383CE83C}" dt="2022-05-16T04:25:30.701" v="319" actId="20577"/>
          <ac:spMkLst>
            <pc:docMk/>
            <pc:sldMk cId="0" sldId="263"/>
            <ac:spMk id="4" creationId="{1F804E2D-44DF-883F-42E3-60A34C7CB508}"/>
          </ac:spMkLst>
        </pc:spChg>
        <pc:spChg chg="mod">
          <ac:chgData name="Rohith KP" userId="f3be6ad8b230faa6" providerId="Windows Live" clId="Web-{DF861C91-D1CB-45BF-AC2B-26D8383CE83C}" dt="2022-05-16T04:29:41.576" v="525" actId="20577"/>
          <ac:spMkLst>
            <pc:docMk/>
            <pc:sldMk cId="0" sldId="263"/>
            <ac:spMk id="6" creationId="{D5063732-4B06-B582-9EA4-25B4ABB2D6EB}"/>
          </ac:spMkLst>
        </pc:spChg>
        <pc:spChg chg="mod">
          <ac:chgData name="Rohith KP" userId="f3be6ad8b230faa6" providerId="Windows Live" clId="Web-{DF861C91-D1CB-45BF-AC2B-26D8383CE83C}" dt="2022-05-16T04:34:34.015" v="589" actId="20577"/>
          <ac:spMkLst>
            <pc:docMk/>
            <pc:sldMk cId="0" sldId="263"/>
            <ac:spMk id="22" creationId="{956AF568-0EAF-C56B-E4FF-A7E181293DF4}"/>
          </ac:spMkLst>
        </pc:spChg>
        <pc:picChg chg="add mod">
          <ac:chgData name="Rohith KP" userId="f3be6ad8b230faa6" providerId="Windows Live" clId="Web-{DF861C91-D1CB-45BF-AC2B-26D8383CE83C}" dt="2022-05-16T04:23:44.554" v="276" actId="1076"/>
          <ac:picMkLst>
            <pc:docMk/>
            <pc:sldMk cId="0" sldId="263"/>
            <ac:picMk id="2" creationId="{F8CB1D4F-76D2-755D-D3E2-C5E0E1BD9790}"/>
          </ac:picMkLst>
        </pc:picChg>
        <pc:picChg chg="add mod">
          <ac:chgData name="Rohith KP" userId="f3be6ad8b230faa6" providerId="Windows Live" clId="Web-{DF861C91-D1CB-45BF-AC2B-26D8383CE83C}" dt="2022-05-16T04:34:54.282" v="595" actId="1076"/>
          <ac:picMkLst>
            <pc:docMk/>
            <pc:sldMk cId="0" sldId="263"/>
            <ac:picMk id="5" creationId="{26EADF47-F7B2-E17E-A109-330E516308D8}"/>
          </ac:picMkLst>
        </pc:picChg>
      </pc:sldChg>
    </pc:docChg>
  </pc:docChgLst>
  <pc:docChgLst>
    <pc:chgData name="Rohith KP" userId="f3be6ad8b230faa6" providerId="Windows Live" clId="Web-{8ECBD1FF-7C38-4AF8-ABAD-FDB2D69D786C}"/>
    <pc:docChg chg="modSld">
      <pc:chgData name="Rohith KP" userId="f3be6ad8b230faa6" providerId="Windows Live" clId="Web-{8ECBD1FF-7C38-4AF8-ABAD-FDB2D69D786C}" dt="2022-05-04T03:39:27.425" v="6" actId="20577"/>
      <pc:docMkLst>
        <pc:docMk/>
      </pc:docMkLst>
      <pc:sldChg chg="modSp">
        <pc:chgData name="Rohith KP" userId="f3be6ad8b230faa6" providerId="Windows Live" clId="Web-{8ECBD1FF-7C38-4AF8-ABAD-FDB2D69D786C}" dt="2022-05-04T03:39:27.425" v="6" actId="20577"/>
        <pc:sldMkLst>
          <pc:docMk/>
          <pc:sldMk cId="0" sldId="263"/>
        </pc:sldMkLst>
        <pc:spChg chg="mod">
          <ac:chgData name="Rohith KP" userId="f3be6ad8b230faa6" providerId="Windows Live" clId="Web-{8ECBD1FF-7C38-4AF8-ABAD-FDB2D69D786C}" dt="2022-05-04T03:39:27.425" v="6" actId="20577"/>
          <ac:spMkLst>
            <pc:docMk/>
            <pc:sldMk cId="0" sldId="263"/>
            <ac:spMk id="6" creationId="{D5063732-4B06-B582-9EA4-25B4ABB2D6EB}"/>
          </ac:spMkLst>
        </pc:spChg>
      </pc:sldChg>
    </pc:docChg>
  </pc:docChgLst>
  <pc:docChgLst>
    <pc:chgData name="Guest User" providerId="Windows Live" clId="Web-{E1072D3A-47A6-44B7-BC16-DDD87E2E0892}"/>
    <pc:docChg chg="modSld">
      <pc:chgData name="Guest User" userId="" providerId="Windows Live" clId="Web-{E1072D3A-47A6-44B7-BC16-DDD87E2E0892}" dt="2022-05-14T22:17:24.177" v="2235" actId="20577"/>
      <pc:docMkLst>
        <pc:docMk/>
      </pc:docMkLst>
      <pc:sldChg chg="addSp delSp modSp">
        <pc:chgData name="Guest User" userId="" providerId="Windows Live" clId="Web-{E1072D3A-47A6-44B7-BC16-DDD87E2E0892}" dt="2022-05-14T22:17:24.177" v="2235" actId="20577"/>
        <pc:sldMkLst>
          <pc:docMk/>
          <pc:sldMk cId="0" sldId="263"/>
        </pc:sldMkLst>
        <pc:spChg chg="mod">
          <ac:chgData name="Guest User" userId="" providerId="Windows Live" clId="Web-{E1072D3A-47A6-44B7-BC16-DDD87E2E0892}" dt="2022-05-14T20:45:23.605" v="300" actId="20577"/>
          <ac:spMkLst>
            <pc:docMk/>
            <pc:sldMk cId="0" sldId="263"/>
            <ac:spMk id="2" creationId="{B2D75FEF-3263-F527-6F74-8364E3CE17AA}"/>
          </ac:spMkLst>
        </pc:spChg>
        <pc:spChg chg="mod">
          <ac:chgData name="Guest User" userId="" providerId="Windows Live" clId="Web-{E1072D3A-47A6-44B7-BC16-DDD87E2E0892}" dt="2022-05-14T21:27:58.506" v="692" actId="20577"/>
          <ac:spMkLst>
            <pc:docMk/>
            <pc:sldMk cId="0" sldId="263"/>
            <ac:spMk id="5" creationId="{76ADFBF0-9353-8989-C4F9-7026B42EEE7F}"/>
          </ac:spMkLst>
        </pc:spChg>
        <pc:spChg chg="mod">
          <ac:chgData name="Guest User" userId="" providerId="Windows Live" clId="Web-{E1072D3A-47A6-44B7-BC16-DDD87E2E0892}" dt="2022-05-14T22:03:14.543" v="1875" actId="20577"/>
          <ac:spMkLst>
            <pc:docMk/>
            <pc:sldMk cId="0" sldId="263"/>
            <ac:spMk id="8" creationId="{D2916F46-0EFB-7CF7-6DC0-F9F6BA39216B}"/>
          </ac:spMkLst>
        </pc:spChg>
        <pc:spChg chg="add del">
          <ac:chgData name="Guest User" userId="" providerId="Windows Live" clId="Web-{E1072D3A-47A6-44B7-BC16-DDD87E2E0892}" dt="2022-05-14T21:29:22.100" v="702"/>
          <ac:spMkLst>
            <pc:docMk/>
            <pc:sldMk cId="0" sldId="263"/>
            <ac:spMk id="10" creationId="{AF86A4D8-A518-4B7B-C19E-563F49F04695}"/>
          </ac:spMkLst>
        </pc:spChg>
        <pc:spChg chg="mod">
          <ac:chgData name="Guest User" userId="" providerId="Windows Live" clId="Web-{E1072D3A-47A6-44B7-BC16-DDD87E2E0892}" dt="2022-05-14T22:09:07" v="2061" actId="20577"/>
          <ac:spMkLst>
            <pc:docMk/>
            <pc:sldMk cId="0" sldId="263"/>
            <ac:spMk id="12" creationId="{1C23826D-0737-EFB4-ACEF-8FFCEFAB0C88}"/>
          </ac:spMkLst>
        </pc:spChg>
        <pc:spChg chg="add del mod">
          <ac:chgData name="Guest User" userId="" providerId="Windows Live" clId="Web-{E1072D3A-47A6-44B7-BC16-DDD87E2E0892}" dt="2022-05-14T22:13:15.534" v="2214" actId="20577"/>
          <ac:spMkLst>
            <pc:docMk/>
            <pc:sldMk cId="0" sldId="263"/>
            <ac:spMk id="13" creationId="{E8266CB1-00EF-BCCF-98F4-92465123B373}"/>
          </ac:spMkLst>
        </pc:spChg>
        <pc:spChg chg="add mod">
          <ac:chgData name="Guest User" userId="" providerId="Windows Live" clId="Web-{E1072D3A-47A6-44B7-BC16-DDD87E2E0892}" dt="2022-05-14T22:17:24.177" v="2235" actId="20577"/>
          <ac:spMkLst>
            <pc:docMk/>
            <pc:sldMk cId="0" sldId="263"/>
            <ac:spMk id="21" creationId="{CF8B8702-4F7E-E5C8-6126-9F89FA8276C6}"/>
          </ac:spMkLst>
        </pc:spChg>
        <pc:spChg chg="mod">
          <ac:chgData name="Guest User" userId="" providerId="Windows Live" clId="Web-{E1072D3A-47A6-44B7-BC16-DDD87E2E0892}" dt="2022-05-14T21:29:26.600" v="704" actId="1076"/>
          <ac:spMkLst>
            <pc:docMk/>
            <pc:sldMk cId="0" sldId="263"/>
            <ac:spMk id="47" creationId="{B9C39BF6-8B9A-45D3-A730-4CDDF5EAA7F1}"/>
          </ac:spMkLst>
        </pc:spChg>
        <pc:spChg chg="mod">
          <ac:chgData name="Guest User" userId="" providerId="Windows Live" clId="Web-{E1072D3A-47A6-44B7-BC16-DDD87E2E0892}" dt="2022-05-14T22:06:25.170" v="1887" actId="1076"/>
          <ac:spMkLst>
            <pc:docMk/>
            <pc:sldMk cId="0" sldId="263"/>
            <ac:spMk id="52" creationId="{F6D8A1CF-B987-4F36-8586-4BEDACCCAB04}"/>
          </ac:spMkLst>
        </pc:spChg>
        <pc:picChg chg="add del mod">
          <ac:chgData name="Guest User" userId="" providerId="Windows Live" clId="Web-{E1072D3A-47A6-44B7-BC16-DDD87E2E0892}" dt="2022-05-14T20:40:56.920" v="52"/>
          <ac:picMkLst>
            <pc:docMk/>
            <pc:sldMk cId="0" sldId="263"/>
            <ac:picMk id="10" creationId="{452DE609-EA48-6244-9AD0-6B142EBE694E}"/>
          </ac:picMkLst>
        </pc:picChg>
        <pc:picChg chg="add del mod">
          <ac:chgData name="Guest User" userId="" providerId="Windows Live" clId="Web-{E1072D3A-47A6-44B7-BC16-DDD87E2E0892}" dt="2022-05-14T20:40:56.107" v="51"/>
          <ac:picMkLst>
            <pc:docMk/>
            <pc:sldMk cId="0" sldId="263"/>
            <ac:picMk id="13" creationId="{8BF7E5AE-23E8-2453-0B2A-654317BAFA12}"/>
          </ac:picMkLst>
        </pc:picChg>
        <pc:picChg chg="add mod">
          <ac:chgData name="Guest User" userId="" providerId="Windows Live" clId="Web-{E1072D3A-47A6-44B7-BC16-DDD87E2E0892}" dt="2022-05-14T20:41:07.576" v="57" actId="1076"/>
          <ac:picMkLst>
            <pc:docMk/>
            <pc:sldMk cId="0" sldId="263"/>
            <ac:picMk id="14" creationId="{CAEEF4B6-163B-82BB-3873-9B7C1F5F6ED4}"/>
          </ac:picMkLst>
        </pc:picChg>
        <pc:picChg chg="add mod">
          <ac:chgData name="Guest User" userId="" providerId="Windows Live" clId="Web-{E1072D3A-47A6-44B7-BC16-DDD87E2E0892}" dt="2022-05-14T20:41:29.732" v="64" actId="1076"/>
          <ac:picMkLst>
            <pc:docMk/>
            <pc:sldMk cId="0" sldId="263"/>
            <ac:picMk id="15" creationId="{41A1379C-12EC-4CC4-7FEA-552D22190BF1}"/>
          </ac:picMkLst>
        </pc:picChg>
        <pc:picChg chg="add mod">
          <ac:chgData name="Guest User" userId="" providerId="Windows Live" clId="Web-{E1072D3A-47A6-44B7-BC16-DDD87E2E0892}" dt="2022-05-14T20:53:03.414" v="554" actId="1076"/>
          <ac:picMkLst>
            <pc:docMk/>
            <pc:sldMk cId="0" sldId="263"/>
            <ac:picMk id="16" creationId="{4729E3A2-59ED-4D11-7AF7-F320677C6B2F}"/>
          </ac:picMkLst>
        </pc:picChg>
        <pc:picChg chg="add mod">
          <ac:chgData name="Guest User" userId="" providerId="Windows Live" clId="Web-{E1072D3A-47A6-44B7-BC16-DDD87E2E0892}" dt="2022-05-14T21:36:40.277" v="1215" actId="1076"/>
          <ac:picMkLst>
            <pc:docMk/>
            <pc:sldMk cId="0" sldId="263"/>
            <ac:picMk id="17" creationId="{E14BE5EE-44B5-6891-4511-B4F1DC414562}"/>
          </ac:picMkLst>
        </pc:picChg>
        <pc:picChg chg="add mod">
          <ac:chgData name="Guest User" userId="" providerId="Windows Live" clId="Web-{E1072D3A-47A6-44B7-BC16-DDD87E2E0892}" dt="2022-05-14T21:36:37.183" v="1212" actId="1076"/>
          <ac:picMkLst>
            <pc:docMk/>
            <pc:sldMk cId="0" sldId="263"/>
            <ac:picMk id="18" creationId="{23704380-8E0A-E86C-6CC1-821A8386BBCD}"/>
          </ac:picMkLst>
        </pc:picChg>
        <pc:picChg chg="add mod">
          <ac:chgData name="Guest User" userId="" providerId="Windows Live" clId="Web-{E1072D3A-47A6-44B7-BC16-DDD87E2E0892}" dt="2022-05-14T21:55:18.319" v="1619" actId="1076"/>
          <ac:picMkLst>
            <pc:docMk/>
            <pc:sldMk cId="0" sldId="263"/>
            <ac:picMk id="19" creationId="{A7827667-07EB-2255-E6E0-38D21AB37C7C}"/>
          </ac:picMkLst>
        </pc:picChg>
        <pc:picChg chg="add mod">
          <ac:chgData name="Guest User" userId="" providerId="Windows Live" clId="Web-{E1072D3A-47A6-44B7-BC16-DDD87E2E0892}" dt="2022-05-14T21:55:22.523" v="1621" actId="1076"/>
          <ac:picMkLst>
            <pc:docMk/>
            <pc:sldMk cId="0" sldId="263"/>
            <ac:picMk id="20" creationId="{B4E07704-383A-A70F-1436-6E38857AC3E3}"/>
          </ac:picMkLst>
        </pc:picChg>
        <pc:picChg chg="add del">
          <ac:chgData name="Guest User" userId="" providerId="Windows Live" clId="Web-{E1072D3A-47A6-44B7-BC16-DDD87E2E0892}" dt="2022-05-14T21:27:55.365" v="686"/>
          <ac:picMkLst>
            <pc:docMk/>
            <pc:sldMk cId="0" sldId="263"/>
            <ac:picMk id="30" creationId="{8D441204-AE30-F8BE-089D-498A011FDDF9}"/>
          </ac:picMkLst>
        </pc:picChg>
      </pc:sldChg>
    </pc:docChg>
  </pc:docChgLst>
  <pc:docChgLst>
    <pc:chgData name="Guest User" providerId="Windows Live" clId="Web-{67CD4F0B-F2FA-4F29-B008-8F91C79876B3}"/>
    <pc:docChg chg="modSld">
      <pc:chgData name="Guest User" userId="" providerId="Windows Live" clId="Web-{67CD4F0B-F2FA-4F29-B008-8F91C79876B3}" dt="2022-05-15T21:35:27.786" v="61" actId="20577"/>
      <pc:docMkLst>
        <pc:docMk/>
      </pc:docMkLst>
      <pc:sldChg chg="modSp">
        <pc:chgData name="Guest User" userId="" providerId="Windows Live" clId="Web-{67CD4F0B-F2FA-4F29-B008-8F91C79876B3}" dt="2022-05-15T21:35:27.786" v="61" actId="20577"/>
        <pc:sldMkLst>
          <pc:docMk/>
          <pc:sldMk cId="0" sldId="263"/>
        </pc:sldMkLst>
        <pc:spChg chg="mod">
          <ac:chgData name="Guest User" userId="" providerId="Windows Live" clId="Web-{67CD4F0B-F2FA-4F29-B008-8F91C79876B3}" dt="2022-05-15T21:35:27.786" v="61" actId="20577"/>
          <ac:spMkLst>
            <pc:docMk/>
            <pc:sldMk cId="0" sldId="263"/>
            <ac:spMk id="55" creationId="{1B352A24-B685-072A-FD25-70A08D2A1EB9}"/>
          </ac:spMkLst>
        </pc:spChg>
        <pc:spChg chg="mod">
          <ac:chgData name="Guest User" userId="" providerId="Windows Live" clId="Web-{67CD4F0B-F2FA-4F29-B008-8F91C79876B3}" dt="2022-05-15T21:34:47.833" v="16" actId="20577"/>
          <ac:spMkLst>
            <pc:docMk/>
            <pc:sldMk cId="0" sldId="263"/>
            <ac:spMk id="56" creationId="{1B20AB95-ECB9-BC08-818D-231230720599}"/>
          </ac:spMkLst>
        </pc:spChg>
        <pc:picChg chg="mod">
          <ac:chgData name="Guest User" userId="" providerId="Windows Live" clId="Web-{67CD4F0B-F2FA-4F29-B008-8F91C79876B3}" dt="2022-05-15T21:34:49.348" v="17" actId="1076"/>
          <ac:picMkLst>
            <pc:docMk/>
            <pc:sldMk cId="0" sldId="263"/>
            <ac:picMk id="38" creationId="{CD5CCFD1-2248-513B-6ACA-D9CD2890C3A9}"/>
          </ac:picMkLst>
        </pc:picChg>
        <pc:picChg chg="mod">
          <ac:chgData name="Guest User" userId="" providerId="Windows Live" clId="Web-{67CD4F0B-F2FA-4F29-B008-8F91C79876B3}" dt="2022-05-15T21:34:51.208" v="18" actId="1076"/>
          <ac:picMkLst>
            <pc:docMk/>
            <pc:sldMk cId="0" sldId="263"/>
            <ac:picMk id="39" creationId="{F8A5F604-106D-9625-6A97-E67AEAAE755F}"/>
          </ac:picMkLst>
        </pc:picChg>
      </pc:sldChg>
    </pc:docChg>
  </pc:docChgLst>
  <pc:docChgLst>
    <pc:chgData name="Guest User" providerId="Windows Live" clId="Web-{F5F1451D-4451-407C-8D57-70184725658B}"/>
    <pc:docChg chg="modSld">
      <pc:chgData name="Guest User" userId="" providerId="Windows Live" clId="Web-{F5F1451D-4451-407C-8D57-70184725658B}" dt="2022-05-14T00:02:35.348" v="409" actId="1076"/>
      <pc:docMkLst>
        <pc:docMk/>
      </pc:docMkLst>
      <pc:sldChg chg="addSp delSp modSp">
        <pc:chgData name="Guest User" userId="" providerId="Windows Live" clId="Web-{F5F1451D-4451-407C-8D57-70184725658B}" dt="2022-05-14T00:02:35.348" v="409" actId="1076"/>
        <pc:sldMkLst>
          <pc:docMk/>
          <pc:sldMk cId="0" sldId="263"/>
        </pc:sldMkLst>
        <pc:spChg chg="mod">
          <ac:chgData name="Guest User" userId="" providerId="Windows Live" clId="Web-{F5F1451D-4451-407C-8D57-70184725658B}" dt="2022-05-14T00:02:35.348" v="409" actId="1076"/>
          <ac:spMkLst>
            <pc:docMk/>
            <pc:sldMk cId="0" sldId="263"/>
            <ac:spMk id="2" creationId="{B2D75FEF-3263-F527-6F74-8364E3CE17AA}"/>
          </ac:spMkLst>
        </pc:spChg>
        <pc:spChg chg="add del mod">
          <ac:chgData name="Guest User" userId="" providerId="Windows Live" clId="Web-{F5F1451D-4451-407C-8D57-70184725658B}" dt="2022-05-13T23:55:18.757" v="385"/>
          <ac:spMkLst>
            <pc:docMk/>
            <pc:sldMk cId="0" sldId="263"/>
            <ac:spMk id="10" creationId="{0E6B7CDA-B13A-48E7-39C6-9FF54DBC7200}"/>
          </ac:spMkLst>
        </pc:spChg>
        <pc:spChg chg="add mod">
          <ac:chgData name="Guest User" userId="" providerId="Windows Live" clId="Web-{F5F1451D-4451-407C-8D57-70184725658B}" dt="2022-05-13T23:58:41.841" v="400" actId="20577"/>
          <ac:spMkLst>
            <pc:docMk/>
            <pc:sldMk cId="0" sldId="263"/>
            <ac:spMk id="12" creationId="{1C23826D-0737-EFB4-ACEF-8FFCEFAB0C88}"/>
          </ac:spMkLst>
        </pc:spChg>
        <pc:spChg chg="mod">
          <ac:chgData name="Guest User" userId="" providerId="Windows Live" clId="Web-{F5F1451D-4451-407C-8D57-70184725658B}" dt="2022-05-13T23:44:10.659" v="18" actId="1076"/>
          <ac:spMkLst>
            <pc:docMk/>
            <pc:sldMk cId="0" sldId="263"/>
            <ac:spMk id="51" creationId="{BF801B80-E24E-4773-AC4E-37DC17B0424E}"/>
          </ac:spMkLst>
        </pc:spChg>
        <pc:spChg chg="mod">
          <ac:chgData name="Guest User" userId="" providerId="Windows Live" clId="Web-{F5F1451D-4451-407C-8D57-70184725658B}" dt="2022-05-13T23:58:56.935" v="403" actId="20577"/>
          <ac:spMkLst>
            <pc:docMk/>
            <pc:sldMk cId="0" sldId="263"/>
            <ac:spMk id="64" creationId="{499918C8-D8D3-4947-B7FD-9341EAE5F7F2}"/>
          </ac:spMkLst>
        </pc:spChg>
        <pc:picChg chg="add mod">
          <ac:chgData name="Guest User" userId="" providerId="Windows Live" clId="Web-{F5F1451D-4451-407C-8D57-70184725658B}" dt="2022-05-13T23:54:40.662" v="377" actId="1076"/>
          <ac:picMkLst>
            <pc:docMk/>
            <pc:sldMk cId="0" sldId="263"/>
            <ac:picMk id="9" creationId="{0BCFAE23-7FE5-F017-78AF-1354D4641FBE}"/>
          </ac:picMkLst>
        </pc:picChg>
        <pc:picChg chg="add mod">
          <ac:chgData name="Guest User" userId="" providerId="Windows Live" clId="Web-{F5F1451D-4451-407C-8D57-70184725658B}" dt="2022-05-13T23:56:02.633" v="397" actId="1076"/>
          <ac:picMkLst>
            <pc:docMk/>
            <pc:sldMk cId="0" sldId="263"/>
            <ac:picMk id="11" creationId="{02EDE70B-74DA-1DFE-BD15-66DF772E7CD8}"/>
          </ac:picMkLst>
        </pc:picChg>
      </pc:sldChg>
    </pc:docChg>
  </pc:docChgLst>
  <pc:docChgLst>
    <pc:chgData name="Rohith KP" userId="f3be6ad8b230faa6" providerId="Windows Live" clId="Web-{F01FC07A-B301-49A1-977F-EF788CCA8CBC}"/>
    <pc:docChg chg="modSld">
      <pc:chgData name="Rohith KP" userId="f3be6ad8b230faa6" providerId="Windows Live" clId="Web-{F01FC07A-B301-49A1-977F-EF788CCA8CBC}" dt="2022-05-15T21:26:50.069" v="656" actId="20577"/>
      <pc:docMkLst>
        <pc:docMk/>
      </pc:docMkLst>
      <pc:sldChg chg="addSp delSp modSp">
        <pc:chgData name="Rohith KP" userId="f3be6ad8b230faa6" providerId="Windows Live" clId="Web-{F01FC07A-B301-49A1-977F-EF788CCA8CBC}" dt="2022-05-15T21:26:50.069" v="656" actId="20577"/>
        <pc:sldMkLst>
          <pc:docMk/>
          <pc:sldMk cId="0" sldId="263"/>
        </pc:sldMkLst>
        <pc:spChg chg="del">
          <ac:chgData name="Rohith KP" userId="f3be6ad8b230faa6" providerId="Windows Live" clId="Web-{F01FC07A-B301-49A1-977F-EF788CCA8CBC}" dt="2022-05-15T20:42:47.718" v="17"/>
          <ac:spMkLst>
            <pc:docMk/>
            <pc:sldMk cId="0" sldId="263"/>
            <ac:spMk id="5" creationId="{76ADFBF0-9353-8989-C4F9-7026B42EEE7F}"/>
          </ac:spMkLst>
        </pc:spChg>
        <pc:spChg chg="mod">
          <ac:chgData name="Rohith KP" userId="f3be6ad8b230faa6" providerId="Windows Live" clId="Web-{F01FC07A-B301-49A1-977F-EF788CCA8CBC}" dt="2022-05-15T21:21:08.926" v="560" actId="1076"/>
          <ac:spMkLst>
            <pc:docMk/>
            <pc:sldMk cId="0" sldId="263"/>
            <ac:spMk id="6" creationId="{D5063732-4B06-B582-9EA4-25B4ABB2D6EB}"/>
          </ac:spMkLst>
        </pc:spChg>
        <pc:spChg chg="del">
          <ac:chgData name="Rohith KP" userId="f3be6ad8b230faa6" providerId="Windows Live" clId="Web-{F01FC07A-B301-49A1-977F-EF788CCA8CBC}" dt="2022-05-15T21:14:02.825" v="548"/>
          <ac:spMkLst>
            <pc:docMk/>
            <pc:sldMk cId="0" sldId="263"/>
            <ac:spMk id="8" creationId="{D2916F46-0EFB-7CF7-6DC0-F9F6BA39216B}"/>
          </ac:spMkLst>
        </pc:spChg>
        <pc:spChg chg="mod">
          <ac:chgData name="Rohith KP" userId="f3be6ad8b230faa6" providerId="Windows Live" clId="Web-{F01FC07A-B301-49A1-977F-EF788CCA8CBC}" dt="2022-05-15T20:49:35.692" v="68" actId="1076"/>
          <ac:spMkLst>
            <pc:docMk/>
            <pc:sldMk cId="0" sldId="263"/>
            <ac:spMk id="10" creationId="{F566C4E3-1A78-0830-276F-FB465FC0A4BC}"/>
          </ac:spMkLst>
        </pc:spChg>
        <pc:spChg chg="del mod">
          <ac:chgData name="Rohith KP" userId="f3be6ad8b230faa6" providerId="Windows Live" clId="Web-{F01FC07A-B301-49A1-977F-EF788CCA8CBC}" dt="2022-05-15T20:50:46.977" v="78"/>
          <ac:spMkLst>
            <pc:docMk/>
            <pc:sldMk cId="0" sldId="263"/>
            <ac:spMk id="13" creationId="{E8266CB1-00EF-BCCF-98F4-92465123B373}"/>
          </ac:spMkLst>
        </pc:spChg>
        <pc:spChg chg="del mod">
          <ac:chgData name="Rohith KP" userId="f3be6ad8b230faa6" providerId="Windows Live" clId="Web-{F01FC07A-B301-49A1-977F-EF788CCA8CBC}" dt="2022-05-15T20:48:04.609" v="53"/>
          <ac:spMkLst>
            <pc:docMk/>
            <pc:sldMk cId="0" sldId="263"/>
            <ac:spMk id="21" creationId="{CF8B8702-4F7E-E5C8-6126-9F89FA8276C6}"/>
          </ac:spMkLst>
        </pc:spChg>
        <pc:spChg chg="mod">
          <ac:chgData name="Rohith KP" userId="f3be6ad8b230faa6" providerId="Windows Live" clId="Web-{F01FC07A-B301-49A1-977F-EF788CCA8CBC}" dt="2022-05-15T21:22:56.135" v="568" actId="20577"/>
          <ac:spMkLst>
            <pc:docMk/>
            <pc:sldMk cId="0" sldId="263"/>
            <ac:spMk id="23" creationId="{8636E249-4AED-BBB7-50C7-409D0A7C3E8A}"/>
          </ac:spMkLst>
        </pc:spChg>
        <pc:spChg chg="add">
          <ac:chgData name="Rohith KP" userId="f3be6ad8b230faa6" providerId="Windows Live" clId="Web-{F01FC07A-B301-49A1-977F-EF788CCA8CBC}" dt="2022-05-15T20:48:54.518" v="61"/>
          <ac:spMkLst>
            <pc:docMk/>
            <pc:sldMk cId="0" sldId="263"/>
            <ac:spMk id="36" creationId="{EEB8EA4D-715F-54B3-1291-45494F5EA096}"/>
          </ac:spMkLst>
        </pc:spChg>
        <pc:spChg chg="mod">
          <ac:chgData name="Rohith KP" userId="f3be6ad8b230faa6" providerId="Windows Live" clId="Web-{F01FC07A-B301-49A1-977F-EF788CCA8CBC}" dt="2022-05-15T21:26:50.069" v="656" actId="20577"/>
          <ac:spMkLst>
            <pc:docMk/>
            <pc:sldMk cId="0" sldId="263"/>
            <ac:spMk id="42" creationId="{EBC3B70E-A392-4069-A147-C1FCF37051AF}"/>
          </ac:spMkLst>
        </pc:spChg>
        <pc:spChg chg="mod">
          <ac:chgData name="Rohith KP" userId="f3be6ad8b230faa6" providerId="Windows Live" clId="Web-{F01FC07A-B301-49A1-977F-EF788CCA8CBC}" dt="2022-05-15T20:45:41.461" v="35" actId="20577"/>
          <ac:spMkLst>
            <pc:docMk/>
            <pc:sldMk cId="0" sldId="263"/>
            <ac:spMk id="47" creationId="{B9C39BF6-8B9A-45D3-A730-4CDDF5EAA7F1}"/>
          </ac:spMkLst>
        </pc:spChg>
        <pc:spChg chg="add mod">
          <ac:chgData name="Rohith KP" userId="f3be6ad8b230faa6" providerId="Windows Live" clId="Web-{F01FC07A-B301-49A1-977F-EF788CCA8CBC}" dt="2022-05-15T20:46:17.260" v="39" actId="20577"/>
          <ac:spMkLst>
            <pc:docMk/>
            <pc:sldMk cId="0" sldId="263"/>
            <ac:spMk id="50" creationId="{D042A962-B896-9177-19B2-1137EAE79B73}"/>
          </ac:spMkLst>
        </pc:spChg>
        <pc:spChg chg="mod">
          <ac:chgData name="Rohith KP" userId="f3be6ad8b230faa6" providerId="Windows Live" clId="Web-{F01FC07A-B301-49A1-977F-EF788CCA8CBC}" dt="2022-05-15T21:07:05.350" v="248" actId="1076"/>
          <ac:spMkLst>
            <pc:docMk/>
            <pc:sldMk cId="0" sldId="263"/>
            <ac:spMk id="52" creationId="{F6D8A1CF-B987-4F36-8586-4BEDACCCAB04}"/>
          </ac:spMkLst>
        </pc:spChg>
        <pc:spChg chg="add mod">
          <ac:chgData name="Rohith KP" userId="f3be6ad8b230faa6" providerId="Windows Live" clId="Web-{F01FC07A-B301-49A1-977F-EF788CCA8CBC}" dt="2022-05-15T20:54:31.478" v="113" actId="1076"/>
          <ac:spMkLst>
            <pc:docMk/>
            <pc:sldMk cId="0" sldId="263"/>
            <ac:spMk id="53" creationId="{33044423-2F96-EDB8-EC92-CBC3E0EDF75B}"/>
          </ac:spMkLst>
        </pc:spChg>
        <pc:spChg chg="add mod">
          <ac:chgData name="Rohith KP" userId="f3be6ad8b230faa6" providerId="Windows Live" clId="Web-{F01FC07A-B301-49A1-977F-EF788CCA8CBC}" dt="2022-05-15T20:59:53.526" v="153" actId="1076"/>
          <ac:spMkLst>
            <pc:docMk/>
            <pc:sldMk cId="0" sldId="263"/>
            <ac:spMk id="55" creationId="{1B352A24-B685-072A-FD25-70A08D2A1EB9}"/>
          </ac:spMkLst>
        </pc:spChg>
        <pc:spChg chg="add mod">
          <ac:chgData name="Rohith KP" userId="f3be6ad8b230faa6" providerId="Windows Live" clId="Web-{F01FC07A-B301-49A1-977F-EF788CCA8CBC}" dt="2022-05-15T21:19:27.686" v="559" actId="1076"/>
          <ac:spMkLst>
            <pc:docMk/>
            <pc:sldMk cId="0" sldId="263"/>
            <ac:spMk id="56" creationId="{1B20AB95-ECB9-BC08-818D-231230720599}"/>
          </ac:spMkLst>
        </pc:spChg>
        <pc:spChg chg="mod">
          <ac:chgData name="Rohith KP" userId="f3be6ad8b230faa6" providerId="Windows Live" clId="Web-{F01FC07A-B301-49A1-977F-EF788CCA8CBC}" dt="2022-05-15T20:44:52.037" v="29" actId="20577"/>
          <ac:spMkLst>
            <pc:docMk/>
            <pc:sldMk cId="0" sldId="263"/>
            <ac:spMk id="69" creationId="{27A0BB3C-427E-42CA-963C-DA612C8F2B9C}"/>
          </ac:spMkLst>
        </pc:spChg>
        <pc:picChg chg="mod">
          <ac:chgData name="Rohith KP" userId="f3be6ad8b230faa6" providerId="Windows Live" clId="Web-{F01FC07A-B301-49A1-977F-EF788CCA8CBC}" dt="2022-05-15T21:23:13.745" v="571" actId="1076"/>
          <ac:picMkLst>
            <pc:docMk/>
            <pc:sldMk cId="0" sldId="263"/>
            <ac:picMk id="2" creationId="{70EF60C6-E910-44D2-8462-0DA9D9C436F7}"/>
          </ac:picMkLst>
        </pc:picChg>
        <pc:picChg chg="del mod">
          <ac:chgData name="Rohith KP" userId="f3be6ad8b230faa6" providerId="Windows Live" clId="Web-{F01FC07A-B301-49A1-977F-EF788CCA8CBC}" dt="2022-05-15T20:49:45.646" v="71"/>
          <ac:picMkLst>
            <pc:docMk/>
            <pc:sldMk cId="0" sldId="263"/>
            <ac:picMk id="17" creationId="{E14BE5EE-44B5-6891-4511-B4F1DC414562}"/>
          </ac:picMkLst>
        </pc:picChg>
        <pc:picChg chg="del mod">
          <ac:chgData name="Rohith KP" userId="f3be6ad8b230faa6" providerId="Windows Live" clId="Web-{F01FC07A-B301-49A1-977F-EF788CCA8CBC}" dt="2022-05-15T20:48:38.346" v="58"/>
          <ac:picMkLst>
            <pc:docMk/>
            <pc:sldMk cId="0" sldId="263"/>
            <ac:picMk id="18" creationId="{23704380-8E0A-E86C-6CC1-821A8386BBCD}"/>
          </ac:picMkLst>
        </pc:picChg>
        <pc:picChg chg="del mod">
          <ac:chgData name="Rohith KP" userId="f3be6ad8b230faa6" providerId="Windows Live" clId="Web-{F01FC07A-B301-49A1-977F-EF788CCA8CBC}" dt="2022-05-15T20:51:35.433" v="85"/>
          <ac:picMkLst>
            <pc:docMk/>
            <pc:sldMk cId="0" sldId="263"/>
            <ac:picMk id="19" creationId="{A7827667-07EB-2255-E6E0-38D21AB37C7C}"/>
          </ac:picMkLst>
        </pc:picChg>
        <pc:picChg chg="del mod">
          <ac:chgData name="Rohith KP" userId="f3be6ad8b230faa6" providerId="Windows Live" clId="Web-{F01FC07A-B301-49A1-977F-EF788CCA8CBC}" dt="2022-05-15T20:51:41.840" v="87"/>
          <ac:picMkLst>
            <pc:docMk/>
            <pc:sldMk cId="0" sldId="263"/>
            <ac:picMk id="20" creationId="{B4E07704-383A-A70F-1436-6E38857AC3E3}"/>
          </ac:picMkLst>
        </pc:picChg>
        <pc:picChg chg="add mod">
          <ac:chgData name="Rohith KP" userId="f3be6ad8b230faa6" providerId="Windows Live" clId="Web-{F01FC07A-B301-49A1-977F-EF788CCA8CBC}" dt="2022-05-15T21:19:14.592" v="558" actId="14100"/>
          <ac:picMkLst>
            <pc:docMk/>
            <pc:sldMk cId="0" sldId="263"/>
            <ac:picMk id="35" creationId="{F4057BF6-D65E-1551-AACF-525165CECB39}"/>
          </ac:picMkLst>
        </pc:picChg>
        <pc:picChg chg="add mod">
          <ac:chgData name="Rohith KP" userId="f3be6ad8b230faa6" providerId="Windows Live" clId="Web-{F01FC07A-B301-49A1-977F-EF788CCA8CBC}" dt="2022-05-15T21:18:58.747" v="554" actId="14100"/>
          <ac:picMkLst>
            <pc:docMk/>
            <pc:sldMk cId="0" sldId="263"/>
            <ac:picMk id="37" creationId="{4549615F-CBC2-4D59-C9CA-DD6D5C2E9F38}"/>
          </ac:picMkLst>
        </pc:picChg>
        <pc:picChg chg="add mod">
          <ac:chgData name="Rohith KP" userId="f3be6ad8b230faa6" providerId="Windows Live" clId="Web-{F01FC07A-B301-49A1-977F-EF788CCA8CBC}" dt="2022-05-15T20:57:31.035" v="147" actId="1076"/>
          <ac:picMkLst>
            <pc:docMk/>
            <pc:sldMk cId="0" sldId="263"/>
            <ac:picMk id="38" creationId="{CD5CCFD1-2248-513B-6ACA-D9CD2890C3A9}"/>
          </ac:picMkLst>
        </pc:picChg>
        <pc:picChg chg="add mod">
          <ac:chgData name="Rohith KP" userId="f3be6ad8b230faa6" providerId="Windows Live" clId="Web-{F01FC07A-B301-49A1-977F-EF788CCA8CBC}" dt="2022-05-15T20:57:33.253" v="148" actId="1076"/>
          <ac:picMkLst>
            <pc:docMk/>
            <pc:sldMk cId="0" sldId="263"/>
            <ac:picMk id="39" creationId="{F8A5F604-106D-9625-6A97-E67AEAAE755F}"/>
          </ac:picMkLst>
        </pc:picChg>
      </pc:sldChg>
    </pc:docChg>
  </pc:docChgLst>
  <pc:docChgLst>
    <pc:chgData name="Rohith KP" userId="f3be6ad8b230faa6" providerId="Windows Live" clId="Web-{1166C2F9-1AC4-48D6-8D7B-F5018480CE9D}"/>
    <pc:docChg chg="addSld delSld modSld">
      <pc:chgData name="Rohith KP" userId="f3be6ad8b230faa6" providerId="Windows Live" clId="Web-{1166C2F9-1AC4-48D6-8D7B-F5018480CE9D}" dt="2022-05-03T21:43:59.740" v="1068" actId="20577"/>
      <pc:docMkLst>
        <pc:docMk/>
      </pc:docMkLst>
      <pc:sldChg chg="addSp delSp modSp add del">
        <pc:chgData name="Rohith KP" userId="f3be6ad8b230faa6" providerId="Windows Live" clId="Web-{1166C2F9-1AC4-48D6-8D7B-F5018480CE9D}" dt="2022-05-03T21:43:59.740" v="1068" actId="20577"/>
        <pc:sldMkLst>
          <pc:docMk/>
          <pc:sldMk cId="0" sldId="263"/>
        </pc:sldMkLst>
        <pc:spChg chg="add mod">
          <ac:chgData name="Rohith KP" userId="f3be6ad8b230faa6" providerId="Windows Live" clId="Web-{1166C2F9-1AC4-48D6-8D7B-F5018480CE9D}" dt="2022-05-03T21:29:46.111" v="674" actId="20577"/>
          <ac:spMkLst>
            <pc:docMk/>
            <pc:sldMk cId="0" sldId="263"/>
            <ac:spMk id="2" creationId="{B2D75FEF-3263-F527-6F74-8364E3CE17AA}"/>
          </ac:spMkLst>
        </pc:spChg>
        <pc:spChg chg="add mod">
          <ac:chgData name="Rohith KP" userId="f3be6ad8b230faa6" providerId="Windows Live" clId="Web-{1166C2F9-1AC4-48D6-8D7B-F5018480CE9D}" dt="2022-05-03T21:41:16.099" v="1046" actId="14100"/>
          <ac:spMkLst>
            <pc:docMk/>
            <pc:sldMk cId="0" sldId="263"/>
            <ac:spMk id="3" creationId="{D07207F0-071F-6C95-E169-7146C52A451B}"/>
          </ac:spMkLst>
        </pc:spChg>
        <pc:spChg chg="add mod">
          <ac:chgData name="Rohith KP" userId="f3be6ad8b230faa6" providerId="Windows Live" clId="Web-{1166C2F9-1AC4-48D6-8D7B-F5018480CE9D}" dt="2022-05-03T21:41:25.083" v="1048" actId="20577"/>
          <ac:spMkLst>
            <pc:docMk/>
            <pc:sldMk cId="0" sldId="263"/>
            <ac:spMk id="4" creationId="{1F804E2D-44DF-883F-42E3-60A34C7CB508}"/>
          </ac:spMkLst>
        </pc:spChg>
        <pc:spChg chg="add mod">
          <ac:chgData name="Rohith KP" userId="f3be6ad8b230faa6" providerId="Windows Live" clId="Web-{1166C2F9-1AC4-48D6-8D7B-F5018480CE9D}" dt="2022-05-03T21:30:55.892" v="730" actId="20577"/>
          <ac:spMkLst>
            <pc:docMk/>
            <pc:sldMk cId="0" sldId="263"/>
            <ac:spMk id="5" creationId="{76ADFBF0-9353-8989-C4F9-7026B42EEE7F}"/>
          </ac:spMkLst>
        </pc:spChg>
        <pc:spChg chg="add mod">
          <ac:chgData name="Rohith KP" userId="f3be6ad8b230faa6" providerId="Windows Live" clId="Web-{1166C2F9-1AC4-48D6-8D7B-F5018480CE9D}" dt="2022-05-03T21:40:51.302" v="1039" actId="20577"/>
          <ac:spMkLst>
            <pc:docMk/>
            <pc:sldMk cId="0" sldId="263"/>
            <ac:spMk id="6" creationId="{D5063732-4B06-B582-9EA4-25B4ABB2D6EB}"/>
          </ac:spMkLst>
        </pc:spChg>
        <pc:spChg chg="add mod">
          <ac:chgData name="Rohith KP" userId="f3be6ad8b230faa6" providerId="Windows Live" clId="Web-{1166C2F9-1AC4-48D6-8D7B-F5018480CE9D}" dt="2022-05-03T21:35:45.847" v="782" actId="20577"/>
          <ac:spMkLst>
            <pc:docMk/>
            <pc:sldMk cId="0" sldId="263"/>
            <ac:spMk id="7" creationId="{DEEA92AA-DCA2-FE9E-27BE-A44EF8196AC1}"/>
          </ac:spMkLst>
        </pc:spChg>
        <pc:spChg chg="add mod">
          <ac:chgData name="Rohith KP" userId="f3be6ad8b230faa6" providerId="Windows Live" clId="Web-{1166C2F9-1AC4-48D6-8D7B-F5018480CE9D}" dt="2022-05-03T21:40:26.833" v="982" actId="20577"/>
          <ac:spMkLst>
            <pc:docMk/>
            <pc:sldMk cId="0" sldId="263"/>
            <ac:spMk id="8" creationId="{D2916F46-0EFB-7CF7-6DC0-F9F6BA39216B}"/>
          </ac:spMkLst>
        </pc:spChg>
        <pc:spChg chg="mod">
          <ac:chgData name="Rohith KP" userId="f3be6ad8b230faa6" providerId="Windows Live" clId="Web-{1166C2F9-1AC4-48D6-8D7B-F5018480CE9D}" dt="2022-05-03T21:43:59.740" v="1068" actId="20577"/>
          <ac:spMkLst>
            <pc:docMk/>
            <pc:sldMk cId="0" sldId="263"/>
            <ac:spMk id="41" creationId="{8785E597-B0C8-4CA8-9A56-A0F3996D088D}"/>
          </ac:spMkLst>
        </pc:spChg>
        <pc:spChg chg="del mod">
          <ac:chgData name="Rohith KP" userId="f3be6ad8b230faa6" providerId="Windows Live" clId="Web-{1166C2F9-1AC4-48D6-8D7B-F5018480CE9D}" dt="2022-05-03T21:11:37.418" v="32"/>
          <ac:spMkLst>
            <pc:docMk/>
            <pc:sldMk cId="0" sldId="263"/>
            <ac:spMk id="50" creationId="{2EC9A64B-144F-4668-B416-097C0312FF96}"/>
          </ac:spMkLst>
        </pc:spChg>
        <pc:spChg chg="mod">
          <ac:chgData name="Rohith KP" userId="f3be6ad8b230faa6" providerId="Windows Live" clId="Web-{1166C2F9-1AC4-48D6-8D7B-F5018480CE9D}" dt="2022-05-03T21:12:17.824" v="39" actId="14100"/>
          <ac:spMkLst>
            <pc:docMk/>
            <pc:sldMk cId="0" sldId="263"/>
            <ac:spMk id="51" creationId="{BF801B80-E24E-4773-AC4E-37DC17B0424E}"/>
          </ac:spMkLst>
        </pc:spChg>
        <pc:spChg chg="mod">
          <ac:chgData name="Rohith KP" userId="f3be6ad8b230faa6" providerId="Windows Live" clId="Web-{1166C2F9-1AC4-48D6-8D7B-F5018480CE9D}" dt="2022-05-03T21:35:52.269" v="783" actId="14100"/>
          <ac:spMkLst>
            <pc:docMk/>
            <pc:sldMk cId="0" sldId="263"/>
            <ac:spMk id="52" creationId="{F6D8A1CF-B987-4F36-8586-4BEDACCCAB04}"/>
          </ac:spMkLst>
        </pc:spChg>
        <pc:spChg chg="del">
          <ac:chgData name="Rohith KP" userId="f3be6ad8b230faa6" providerId="Windows Live" clId="Web-{1166C2F9-1AC4-48D6-8D7B-F5018480CE9D}" dt="2022-05-03T21:16:44.247" v="181"/>
          <ac:spMkLst>
            <pc:docMk/>
            <pc:sldMk cId="0" sldId="263"/>
            <ac:spMk id="53" creationId="{B9BDD4D7-12C6-4DBA-AD93-2C88BC17BC8B}"/>
          </ac:spMkLst>
        </pc:spChg>
        <pc:spChg chg="mod">
          <ac:chgData name="Rohith KP" userId="f3be6ad8b230faa6" providerId="Windows Live" clId="Web-{1166C2F9-1AC4-48D6-8D7B-F5018480CE9D}" dt="2022-05-03T21:08:23.292" v="2" actId="20577"/>
          <ac:spMkLst>
            <pc:docMk/>
            <pc:sldMk cId="0" sldId="263"/>
            <ac:spMk id="54" creationId="{E4864E4E-50A2-403F-84B8-E4F7E820612B}"/>
          </ac:spMkLst>
        </pc:spChg>
        <pc:spChg chg="del">
          <ac:chgData name="Rohith KP" userId="f3be6ad8b230faa6" providerId="Windows Live" clId="Web-{1166C2F9-1AC4-48D6-8D7B-F5018480CE9D}" dt="2022-05-03T21:35:25.612" v="779"/>
          <ac:spMkLst>
            <pc:docMk/>
            <pc:sldMk cId="0" sldId="263"/>
            <ac:spMk id="55" creationId="{32418A42-DDE0-497E-98DF-5F9BFF98DA6B}"/>
          </ac:spMkLst>
        </pc:spChg>
        <pc:spChg chg="del">
          <ac:chgData name="Rohith KP" userId="f3be6ad8b230faa6" providerId="Windows Live" clId="Web-{1166C2F9-1AC4-48D6-8D7B-F5018480CE9D}" dt="2022-05-03T21:35:36.737" v="780"/>
          <ac:spMkLst>
            <pc:docMk/>
            <pc:sldMk cId="0" sldId="263"/>
            <ac:spMk id="56" creationId="{1D434DB1-CA03-4AE7-BD42-F2F4837CE20D}"/>
          </ac:spMkLst>
        </pc:spChg>
        <pc:spChg chg="del">
          <ac:chgData name="Rohith KP" userId="f3be6ad8b230faa6" providerId="Windows Live" clId="Web-{1166C2F9-1AC4-48D6-8D7B-F5018480CE9D}" dt="2022-05-03T21:35:21.784" v="778"/>
          <ac:spMkLst>
            <pc:docMk/>
            <pc:sldMk cId="0" sldId="263"/>
            <ac:spMk id="57" creationId="{992CC346-56CD-4384-BB14-A915BC781C78}"/>
          </ac:spMkLst>
        </pc:spChg>
        <pc:spChg chg="del">
          <ac:chgData name="Rohith KP" userId="f3be6ad8b230faa6" providerId="Windows Live" clId="Web-{1166C2F9-1AC4-48D6-8D7B-F5018480CE9D}" dt="2022-05-03T21:27:59.532" v="633"/>
          <ac:spMkLst>
            <pc:docMk/>
            <pc:sldMk cId="0" sldId="263"/>
            <ac:spMk id="58" creationId="{E3DA8D0E-1298-4193-913A-0FE766B77D13}"/>
          </ac:spMkLst>
        </pc:spChg>
        <pc:spChg chg="mod">
          <ac:chgData name="Rohith KP" userId="f3be6ad8b230faa6" providerId="Windows Live" clId="Web-{1166C2F9-1AC4-48D6-8D7B-F5018480CE9D}" dt="2022-05-03T21:31:16.455" v="732" actId="20577"/>
          <ac:spMkLst>
            <pc:docMk/>
            <pc:sldMk cId="0" sldId="263"/>
            <ac:spMk id="59" creationId="{D07EEF88-ACF9-4467-B180-074FC642245A}"/>
          </ac:spMkLst>
        </pc:spChg>
        <pc:spChg chg="del">
          <ac:chgData name="Rohith KP" userId="f3be6ad8b230faa6" providerId="Windows Live" clId="Web-{1166C2F9-1AC4-48D6-8D7B-F5018480CE9D}" dt="2022-05-03T21:32:06.502" v="764"/>
          <ac:spMkLst>
            <pc:docMk/>
            <pc:sldMk cId="0" sldId="263"/>
            <ac:spMk id="60" creationId="{22B0201C-B275-4172-AE5F-42B6EA405F41}"/>
          </ac:spMkLst>
        </pc:spChg>
        <pc:spChg chg="mod">
          <ac:chgData name="Rohith KP" userId="f3be6ad8b230faa6" providerId="Windows Live" clId="Web-{1166C2F9-1AC4-48D6-8D7B-F5018480CE9D}" dt="2022-05-03T21:35:42.175" v="781" actId="20577"/>
          <ac:spMkLst>
            <pc:docMk/>
            <pc:sldMk cId="0" sldId="263"/>
            <ac:spMk id="61" creationId="{A6E6C31F-098B-45F7-BEE5-8A51FA70D59F}"/>
          </ac:spMkLst>
        </pc:spChg>
        <pc:spChg chg="del">
          <ac:chgData name="Rohith KP" userId="f3be6ad8b230faa6" providerId="Windows Live" clId="Web-{1166C2F9-1AC4-48D6-8D7B-F5018480CE9D}" dt="2022-05-03T21:20:41.514" v="278"/>
          <ac:spMkLst>
            <pc:docMk/>
            <pc:sldMk cId="0" sldId="263"/>
            <ac:spMk id="62" creationId="{A067F8A1-EE95-4354-8E2F-952A6BBDBFFC}"/>
          </ac:spMkLst>
        </pc:spChg>
        <pc:spChg chg="mod">
          <ac:chgData name="Rohith KP" userId="f3be6ad8b230faa6" providerId="Windows Live" clId="Web-{1166C2F9-1AC4-48D6-8D7B-F5018480CE9D}" dt="2022-05-03T21:24:14.171" v="459" actId="20577"/>
          <ac:spMkLst>
            <pc:docMk/>
            <pc:sldMk cId="0" sldId="263"/>
            <ac:spMk id="63" creationId="{92D5F59B-F8CA-463C-871F-D1042309DE00}"/>
          </ac:spMkLst>
        </pc:spChg>
        <pc:spChg chg="mod">
          <ac:chgData name="Rohith KP" userId="f3be6ad8b230faa6" providerId="Windows Live" clId="Web-{1166C2F9-1AC4-48D6-8D7B-F5018480CE9D}" dt="2022-05-03T21:12:51.809" v="42" actId="14100"/>
          <ac:spMkLst>
            <pc:docMk/>
            <pc:sldMk cId="0" sldId="263"/>
            <ac:spMk id="64" creationId="{499918C8-D8D3-4947-B7FD-9341EAE5F7F2}"/>
          </ac:spMkLst>
        </pc:spChg>
        <pc:spChg chg="mod">
          <ac:chgData name="Rohith KP" userId="f3be6ad8b230faa6" providerId="Windows Live" clId="Web-{1166C2F9-1AC4-48D6-8D7B-F5018480CE9D}" dt="2022-05-03T21:11:13.917" v="28" actId="20577"/>
          <ac:spMkLst>
            <pc:docMk/>
            <pc:sldMk cId="0" sldId="263"/>
            <ac:spMk id="65" creationId="{68744D3E-CEF9-4748-9719-25AAABF27BDD}"/>
          </ac:spMkLst>
        </pc:spChg>
        <pc:spChg chg="del mod">
          <ac:chgData name="Rohith KP" userId="f3be6ad8b230faa6" providerId="Windows Live" clId="Web-{1166C2F9-1AC4-48D6-8D7B-F5018480CE9D}" dt="2022-05-03T21:11:56.636" v="37"/>
          <ac:spMkLst>
            <pc:docMk/>
            <pc:sldMk cId="0" sldId="263"/>
            <ac:spMk id="66" creationId="{223EAA92-7B93-4F15-A4CA-18552CBA76AE}"/>
          </ac:spMkLst>
        </pc:spChg>
        <pc:spChg chg="del">
          <ac:chgData name="Rohith KP" userId="f3be6ad8b230faa6" providerId="Windows Live" clId="Web-{1166C2F9-1AC4-48D6-8D7B-F5018480CE9D}" dt="2022-05-03T21:11:39.714" v="33"/>
          <ac:spMkLst>
            <pc:docMk/>
            <pc:sldMk cId="0" sldId="263"/>
            <ac:spMk id="67" creationId="{716F17B6-B5C7-4922-B9E2-CD14BD16A568}"/>
          </ac:spMkLst>
        </pc:spChg>
        <pc:spChg chg="del">
          <ac:chgData name="Rohith KP" userId="f3be6ad8b230faa6" providerId="Windows Live" clId="Web-{1166C2F9-1AC4-48D6-8D7B-F5018480CE9D}" dt="2022-05-03T21:25:04" v="509"/>
          <ac:spMkLst>
            <pc:docMk/>
            <pc:sldMk cId="0" sldId="263"/>
            <ac:spMk id="68" creationId="{47F717BC-0897-4243-A282-98EF911708EA}"/>
          </ac:spMkLst>
        </pc:spChg>
        <pc:picChg chg="del">
          <ac:chgData name="Rohith KP" userId="f3be6ad8b230faa6" providerId="Windows Live" clId="Web-{1166C2F9-1AC4-48D6-8D7B-F5018480CE9D}" dt="2022-05-03T20:50:46.770" v="0"/>
          <ac:picMkLst>
            <pc:docMk/>
            <pc:sldMk cId="0" sldId="263"/>
            <ac:picMk id="70" creationId="{00000000-0000-0000-0000-000000000000}"/>
          </ac:picMkLst>
        </pc:picChg>
      </pc:sldChg>
    </pc:docChg>
  </pc:docChgLst>
  <pc:docChgLst>
    <pc:chgData name="Guest User" providerId="Windows Live" clId="Web-{AD838B3D-6387-4348-915A-A29D5DBBF418}"/>
    <pc:docChg chg="modSld">
      <pc:chgData name="Guest User" userId="" providerId="Windows Live" clId="Web-{AD838B3D-6387-4348-915A-A29D5DBBF418}" dt="2022-05-15T07:26:19.134" v="1335" actId="20577"/>
      <pc:docMkLst>
        <pc:docMk/>
      </pc:docMkLst>
      <pc:sldChg chg="addSp modSp">
        <pc:chgData name="Guest User" userId="" providerId="Windows Live" clId="Web-{AD838B3D-6387-4348-915A-A29D5DBBF418}" dt="2022-05-15T07:26:19.134" v="1335" actId="20577"/>
        <pc:sldMkLst>
          <pc:docMk/>
          <pc:sldMk cId="0" sldId="263"/>
        </pc:sldMkLst>
        <pc:spChg chg="mod">
          <ac:chgData name="Guest User" userId="" providerId="Windows Live" clId="Web-{AD838B3D-6387-4348-915A-A29D5DBBF418}" dt="2022-05-15T06:05:51.683" v="0" actId="1076"/>
          <ac:spMkLst>
            <pc:docMk/>
            <pc:sldMk cId="0" sldId="263"/>
            <ac:spMk id="3" creationId="{D07207F0-071F-6C95-E169-7146C52A451B}"/>
          </ac:spMkLst>
        </pc:spChg>
        <pc:spChg chg="mod">
          <ac:chgData name="Guest User" userId="" providerId="Windows Live" clId="Web-{AD838B3D-6387-4348-915A-A29D5DBBF418}" dt="2022-05-15T06:59:51.430" v="607" actId="1076"/>
          <ac:spMkLst>
            <pc:docMk/>
            <pc:sldMk cId="0" sldId="263"/>
            <ac:spMk id="5" creationId="{76ADFBF0-9353-8989-C4F9-7026B42EEE7F}"/>
          </ac:spMkLst>
        </pc:spChg>
        <pc:spChg chg="mod">
          <ac:chgData name="Guest User" userId="" providerId="Windows Live" clId="Web-{AD838B3D-6387-4348-915A-A29D5DBBF418}" dt="2022-05-15T07:20:16.622" v="1290" actId="1076"/>
          <ac:spMkLst>
            <pc:docMk/>
            <pc:sldMk cId="0" sldId="263"/>
            <ac:spMk id="8" creationId="{D2916F46-0EFB-7CF7-6DC0-F9F6BA39216B}"/>
          </ac:spMkLst>
        </pc:spChg>
        <pc:spChg chg="add mod">
          <ac:chgData name="Guest User" userId="" providerId="Windows Live" clId="Web-{AD838B3D-6387-4348-915A-A29D5DBBF418}" dt="2022-05-15T07:17:09.672" v="1107" actId="20577"/>
          <ac:spMkLst>
            <pc:docMk/>
            <pc:sldMk cId="0" sldId="263"/>
            <ac:spMk id="10" creationId="{F566C4E3-1A78-0830-276F-FB465FC0A4BC}"/>
          </ac:spMkLst>
        </pc:spChg>
        <pc:spChg chg="mod">
          <ac:chgData name="Guest User" userId="" providerId="Windows Live" clId="Web-{AD838B3D-6387-4348-915A-A29D5DBBF418}" dt="2022-05-15T06:35:29.686" v="209" actId="20577"/>
          <ac:spMkLst>
            <pc:docMk/>
            <pc:sldMk cId="0" sldId="263"/>
            <ac:spMk id="12" creationId="{1C23826D-0737-EFB4-ACEF-8FFCEFAB0C88}"/>
          </ac:spMkLst>
        </pc:spChg>
        <pc:spChg chg="add mod">
          <ac:chgData name="Guest User" userId="" providerId="Windows Live" clId="Web-{AD838B3D-6387-4348-915A-A29D5DBBF418}" dt="2022-05-15T07:26:19.134" v="1335" actId="20577"/>
          <ac:spMkLst>
            <pc:docMk/>
            <pc:sldMk cId="0" sldId="263"/>
            <ac:spMk id="23" creationId="{8636E249-4AED-BBB7-50C7-409D0A7C3E8A}"/>
          </ac:spMkLst>
        </pc:spChg>
        <pc:picChg chg="mod">
          <ac:chgData name="Guest User" userId="" providerId="Windows Live" clId="Web-{AD838B3D-6387-4348-915A-A29D5DBBF418}" dt="2022-05-15T06:34:01.476" v="193" actId="1076"/>
          <ac:picMkLst>
            <pc:docMk/>
            <pc:sldMk cId="0" sldId="263"/>
            <ac:picMk id="9" creationId="{0BCFAE23-7FE5-F017-78AF-1354D4641FBE}"/>
          </ac:picMkLst>
        </pc:picChg>
        <pc:picChg chg="mod">
          <ac:chgData name="Guest User" userId="" providerId="Windows Live" clId="Web-{AD838B3D-6387-4348-915A-A29D5DBBF418}" dt="2022-05-15T06:34:06.915" v="194" actId="1076"/>
          <ac:picMkLst>
            <pc:docMk/>
            <pc:sldMk cId="0" sldId="263"/>
            <ac:picMk id="11" creationId="{02EDE70B-74DA-1DFE-BD15-66DF772E7CD8}"/>
          </ac:picMkLst>
        </pc:picChg>
        <pc:picChg chg="mod">
          <ac:chgData name="Guest User" userId="" providerId="Windows Live" clId="Web-{AD838B3D-6387-4348-915A-A29D5DBBF418}" dt="2022-05-15T06:34:20.634" v="201" actId="1076"/>
          <ac:picMkLst>
            <pc:docMk/>
            <pc:sldMk cId="0" sldId="263"/>
            <ac:picMk id="14" creationId="{CAEEF4B6-163B-82BB-3873-9B7C1F5F6ED4}"/>
          </ac:picMkLst>
        </pc:picChg>
        <pc:picChg chg="mod">
          <ac:chgData name="Guest User" userId="" providerId="Windows Live" clId="Web-{AD838B3D-6387-4348-915A-A29D5DBBF418}" dt="2022-05-15T06:34:35.120" v="204" actId="1076"/>
          <ac:picMkLst>
            <pc:docMk/>
            <pc:sldMk cId="0" sldId="263"/>
            <ac:picMk id="15" creationId="{41A1379C-12EC-4CC4-7FEA-552D22190BF1}"/>
          </ac:picMkLst>
        </pc:picChg>
        <pc:picChg chg="mod">
          <ac:chgData name="Guest User" userId="" providerId="Windows Live" clId="Web-{AD838B3D-6387-4348-915A-A29D5DBBF418}" dt="2022-05-15T07:04:50.920" v="903" actId="1076"/>
          <ac:picMkLst>
            <pc:docMk/>
            <pc:sldMk cId="0" sldId="263"/>
            <ac:picMk id="16" creationId="{4729E3A2-59ED-4D11-7AF7-F320677C6B2F}"/>
          </ac:picMkLst>
        </pc:picChg>
        <pc:picChg chg="mod">
          <ac:chgData name="Guest User" userId="" providerId="Windows Live" clId="Web-{AD838B3D-6387-4348-915A-A29D5DBBF418}" dt="2022-05-15T07:05:46.017" v="911" actId="1076"/>
          <ac:picMkLst>
            <pc:docMk/>
            <pc:sldMk cId="0" sldId="263"/>
            <ac:picMk id="17" creationId="{E14BE5EE-44B5-6891-4511-B4F1DC414562}"/>
          </ac:picMkLst>
        </pc:picChg>
        <pc:picChg chg="mod">
          <ac:chgData name="Guest User" userId="" providerId="Windows Live" clId="Web-{AD838B3D-6387-4348-915A-A29D5DBBF418}" dt="2022-05-15T07:05:44.282" v="910" actId="1076"/>
          <ac:picMkLst>
            <pc:docMk/>
            <pc:sldMk cId="0" sldId="263"/>
            <ac:picMk id="18" creationId="{23704380-8E0A-E86C-6CC1-821A8386BBCD}"/>
          </ac:picMkLst>
        </pc:picChg>
        <pc:picChg chg="mod">
          <ac:chgData name="Guest User" userId="" providerId="Windows Live" clId="Web-{AD838B3D-6387-4348-915A-A29D5DBBF418}" dt="2022-05-15T07:05:35.563" v="907" actId="1076"/>
          <ac:picMkLst>
            <pc:docMk/>
            <pc:sldMk cId="0" sldId="263"/>
            <ac:picMk id="19" creationId="{A7827667-07EB-2255-E6E0-38D21AB37C7C}"/>
          </ac:picMkLst>
        </pc:picChg>
        <pc:picChg chg="mod">
          <ac:chgData name="Guest User" userId="" providerId="Windows Live" clId="Web-{AD838B3D-6387-4348-915A-A29D5DBBF418}" dt="2022-05-15T07:05:41.688" v="909" actId="1076"/>
          <ac:picMkLst>
            <pc:docMk/>
            <pc:sldMk cId="0" sldId="263"/>
            <ac:picMk id="20" creationId="{B4E07704-383A-A70F-1436-6E38857AC3E3}"/>
          </ac:picMkLst>
        </pc:picChg>
      </pc:sldChg>
    </pc:docChg>
  </pc:docChgLst>
  <pc:docChgLst>
    <pc:chgData name="Rohith KP" userId="f3be6ad8b230faa6" providerId="Windows Live" clId="Web-{5D9E527F-839D-4E19-9BEF-B7282B50CE80}"/>
    <pc:docChg chg="modSld">
      <pc:chgData name="Rohith KP" userId="f3be6ad8b230faa6" providerId="Windows Live" clId="Web-{5D9E527F-839D-4E19-9BEF-B7282B50CE80}" dt="2022-05-16T04:39:34.159" v="11" actId="20577"/>
      <pc:docMkLst>
        <pc:docMk/>
      </pc:docMkLst>
      <pc:sldChg chg="modSp">
        <pc:chgData name="Rohith KP" userId="f3be6ad8b230faa6" providerId="Windows Live" clId="Web-{5D9E527F-839D-4E19-9BEF-B7282B50CE80}" dt="2022-05-16T04:39:34.159" v="11" actId="20577"/>
        <pc:sldMkLst>
          <pc:docMk/>
          <pc:sldMk cId="0" sldId="263"/>
        </pc:sldMkLst>
        <pc:spChg chg="mod">
          <ac:chgData name="Rohith KP" userId="f3be6ad8b230faa6" providerId="Windows Live" clId="Web-{5D9E527F-839D-4E19-9BEF-B7282B50CE80}" dt="2022-05-16T04:39:34.159" v="11" actId="20577"/>
          <ac:spMkLst>
            <pc:docMk/>
            <pc:sldMk cId="0" sldId="263"/>
            <ac:spMk id="55" creationId="{1B352A24-B685-072A-FD25-70A08D2A1EB9}"/>
          </ac:spMkLst>
        </pc:spChg>
        <pc:picChg chg="mod">
          <ac:chgData name="Rohith KP" userId="f3be6ad8b230faa6" providerId="Windows Live" clId="Web-{5D9E527F-839D-4E19-9BEF-B7282B50CE80}" dt="2022-05-16T04:37:51.985" v="0" actId="1076"/>
          <ac:picMkLst>
            <pc:docMk/>
            <pc:sldMk cId="0" sldId="263"/>
            <ac:picMk id="38" creationId="{CD5CCFD1-2248-513B-6ACA-D9CD2890C3A9}"/>
          </ac:picMkLst>
        </pc:picChg>
        <pc:picChg chg="mod">
          <ac:chgData name="Rohith KP" userId="f3be6ad8b230faa6" providerId="Windows Live" clId="Web-{5D9E527F-839D-4E19-9BEF-B7282B50CE80}" dt="2022-05-16T04:38:06.235" v="1" actId="1076"/>
          <ac:picMkLst>
            <pc:docMk/>
            <pc:sldMk cId="0" sldId="263"/>
            <ac:picMk id="39" creationId="{F8A5F604-106D-9625-6A97-E67AEAAE755F}"/>
          </ac:picMkLst>
        </pc:picChg>
      </pc:sldChg>
    </pc:docChg>
  </pc:docChgLst>
  <pc:docChgLst>
    <pc:chgData name="Josh Puray" userId="9e858d0046aae595" providerId="Windows Live" clId="Web-{7D6414E2-886A-4116-A835-FDD59AFA13FD}"/>
    <pc:docChg chg="modSld">
      <pc:chgData name="Josh Puray" userId="9e858d0046aae595" providerId="Windows Live" clId="Web-{7D6414E2-886A-4116-A835-FDD59AFA13FD}" dt="2022-05-16T19:39:33.741" v="1709" actId="14100"/>
      <pc:docMkLst>
        <pc:docMk/>
      </pc:docMkLst>
      <pc:sldChg chg="addSp delSp modSp">
        <pc:chgData name="Josh Puray" userId="9e858d0046aae595" providerId="Windows Live" clId="Web-{7D6414E2-886A-4116-A835-FDD59AFA13FD}" dt="2022-05-16T19:39:33.741" v="1709" actId="14100"/>
        <pc:sldMkLst>
          <pc:docMk/>
          <pc:sldMk cId="0" sldId="263"/>
        </pc:sldMkLst>
        <pc:spChg chg="mod">
          <ac:chgData name="Josh Puray" userId="9e858d0046aae595" providerId="Windows Live" clId="Web-{7D6414E2-886A-4116-A835-FDD59AFA13FD}" dt="2022-05-16T18:12:21.999" v="277" actId="20577"/>
          <ac:spMkLst>
            <pc:docMk/>
            <pc:sldMk cId="0" sldId="263"/>
            <ac:spMk id="6" creationId="{D5063732-4B06-B582-9EA4-25B4ABB2D6EB}"/>
          </ac:spMkLst>
        </pc:spChg>
        <pc:spChg chg="add mod">
          <ac:chgData name="Josh Puray" userId="9e858d0046aae595" providerId="Windows Live" clId="Web-{7D6414E2-886A-4116-A835-FDD59AFA13FD}" dt="2022-05-16T19:03:24.727" v="1527" actId="20577"/>
          <ac:spMkLst>
            <pc:docMk/>
            <pc:sldMk cId="0" sldId="263"/>
            <ac:spMk id="21" creationId="{34CBB40A-FE44-51F0-195A-EE5FE774B68E}"/>
          </ac:spMkLst>
        </pc:spChg>
        <pc:spChg chg="mod">
          <ac:chgData name="Josh Puray" userId="9e858d0046aae595" providerId="Windows Live" clId="Web-{7D6414E2-886A-4116-A835-FDD59AFA13FD}" dt="2022-05-16T19:38:29.132" v="1706" actId="20577"/>
          <ac:spMkLst>
            <pc:docMk/>
            <pc:sldMk cId="0" sldId="263"/>
            <ac:spMk id="23" creationId="{8636E249-4AED-BBB7-50C7-409D0A7C3E8A}"/>
          </ac:spMkLst>
        </pc:spChg>
        <pc:spChg chg="mod">
          <ac:chgData name="Josh Puray" userId="9e858d0046aae595" providerId="Windows Live" clId="Web-{7D6414E2-886A-4116-A835-FDD59AFA13FD}" dt="2022-05-16T18:20:09.886" v="687" actId="1076"/>
          <ac:spMkLst>
            <pc:docMk/>
            <pc:sldMk cId="0" sldId="263"/>
            <ac:spMk id="25" creationId="{0B70336B-340D-E8B1-FB97-D4994D2450F5}"/>
          </ac:spMkLst>
        </pc:spChg>
        <pc:spChg chg="del">
          <ac:chgData name="Josh Puray" userId="9e858d0046aae595" providerId="Windows Live" clId="Web-{7D6414E2-886A-4116-A835-FDD59AFA13FD}" dt="2022-05-16T17:33:35.155" v="19"/>
          <ac:spMkLst>
            <pc:docMk/>
            <pc:sldMk cId="0" sldId="263"/>
            <ac:spMk id="26" creationId="{82AEFCEF-4389-24F7-6BAF-88D6CBB83863}"/>
          </ac:spMkLst>
        </pc:spChg>
        <pc:spChg chg="del">
          <ac:chgData name="Josh Puray" userId="9e858d0046aae595" providerId="Windows Live" clId="Web-{7D6414E2-886A-4116-A835-FDD59AFA13FD}" dt="2022-05-16T17:33:02.296" v="12"/>
          <ac:spMkLst>
            <pc:docMk/>
            <pc:sldMk cId="0" sldId="263"/>
            <ac:spMk id="28" creationId="{20A591B8-0F67-72F5-B7B8-C1962F7757E1}"/>
          </ac:spMkLst>
        </pc:spChg>
        <pc:spChg chg="del">
          <ac:chgData name="Josh Puray" userId="9e858d0046aae595" providerId="Windows Live" clId="Web-{7D6414E2-886A-4116-A835-FDD59AFA13FD}" dt="2022-05-16T17:32:32.280" v="6"/>
          <ac:spMkLst>
            <pc:docMk/>
            <pc:sldMk cId="0" sldId="263"/>
            <ac:spMk id="31" creationId="{1146FC34-ED42-5B73-5837-B2F16D3A23D5}"/>
          </ac:spMkLst>
        </pc:spChg>
        <pc:spChg chg="del">
          <ac:chgData name="Josh Puray" userId="9e858d0046aae595" providerId="Windows Live" clId="Web-{7D6414E2-886A-4116-A835-FDD59AFA13FD}" dt="2022-05-16T17:33:04.202" v="13"/>
          <ac:spMkLst>
            <pc:docMk/>
            <pc:sldMk cId="0" sldId="263"/>
            <ac:spMk id="32" creationId="{900023D0-03AD-1E6D-BBD3-7EAD5BF967DA}"/>
          </ac:spMkLst>
        </pc:spChg>
        <pc:spChg chg="mod">
          <ac:chgData name="Josh Puray" userId="9e858d0046aae595" providerId="Windows Live" clId="Web-{7D6414E2-886A-4116-A835-FDD59AFA13FD}" dt="2022-05-16T18:23:28.369" v="851" actId="20577"/>
          <ac:spMkLst>
            <pc:docMk/>
            <pc:sldMk cId="0" sldId="263"/>
            <ac:spMk id="34" creationId="{B2731027-A37A-A443-F58C-3DCC9BEF5FF3}"/>
          </ac:spMkLst>
        </pc:spChg>
        <pc:spChg chg="mod">
          <ac:chgData name="Josh Puray" userId="9e858d0046aae595" providerId="Windows Live" clId="Web-{7D6414E2-886A-4116-A835-FDD59AFA13FD}" dt="2022-05-16T17:32:51.968" v="10" actId="1076"/>
          <ac:spMkLst>
            <pc:docMk/>
            <pc:sldMk cId="0" sldId="263"/>
            <ac:spMk id="51" creationId="{BF801B80-E24E-4773-AC4E-37DC17B0424E}"/>
          </ac:spMkLst>
        </pc:spChg>
        <pc:spChg chg="mod">
          <ac:chgData name="Josh Puray" userId="9e858d0046aae595" providerId="Windows Live" clId="Web-{7D6414E2-886A-4116-A835-FDD59AFA13FD}" dt="2022-05-16T18:10:50.531" v="260" actId="1076"/>
          <ac:spMkLst>
            <pc:docMk/>
            <pc:sldMk cId="0" sldId="263"/>
            <ac:spMk id="52" creationId="{F6D8A1CF-B987-4F36-8586-4BEDACCCAB04}"/>
          </ac:spMkLst>
        </pc:spChg>
        <pc:picChg chg="add mod">
          <ac:chgData name="Josh Puray" userId="9e858d0046aae595" providerId="Windows Live" clId="Web-{7D6414E2-886A-4116-A835-FDD59AFA13FD}" dt="2022-05-16T18:24:08.775" v="856" actId="1076"/>
          <ac:picMkLst>
            <pc:docMk/>
            <pc:sldMk cId="0" sldId="263"/>
            <ac:picMk id="8" creationId="{A7FABD52-DD14-BF8C-E0F8-3BE1821158BC}"/>
          </ac:picMkLst>
        </pc:picChg>
        <pc:picChg chg="add mod">
          <ac:chgData name="Josh Puray" userId="9e858d0046aae595" providerId="Windows Live" clId="Web-{7D6414E2-886A-4116-A835-FDD59AFA13FD}" dt="2022-05-16T18:29:15.585" v="996" actId="14100"/>
          <ac:picMkLst>
            <pc:docMk/>
            <pc:sldMk cId="0" sldId="263"/>
            <ac:picMk id="13" creationId="{CDB15218-0D5B-22B0-1721-889F2463B992}"/>
          </ac:picMkLst>
        </pc:picChg>
        <pc:picChg chg="add mod">
          <ac:chgData name="Josh Puray" userId="9e858d0046aae595" providerId="Windows Live" clId="Web-{7D6414E2-886A-4116-A835-FDD59AFA13FD}" dt="2022-05-16T18:23:38.806" v="853" actId="1076"/>
          <ac:picMkLst>
            <pc:docMk/>
            <pc:sldMk cId="0" sldId="263"/>
            <ac:picMk id="17" creationId="{79BF5817-26FA-4778-1D50-6580B9BC9E6F}"/>
          </ac:picMkLst>
        </pc:picChg>
        <pc:picChg chg="mod">
          <ac:chgData name="Josh Puray" userId="9e858d0046aae595" providerId="Windows Live" clId="Web-{7D6414E2-886A-4116-A835-FDD59AFA13FD}" dt="2022-05-16T19:39:33.741" v="1709" actId="14100"/>
          <ac:picMkLst>
            <pc:docMk/>
            <pc:sldMk cId="0" sldId="263"/>
            <ac:picMk id="18" creationId="{39A87407-5107-39B0-7B63-749BD51203C1}"/>
          </ac:picMkLst>
        </pc:picChg>
        <pc:picChg chg="mod">
          <ac:chgData name="Josh Puray" userId="9e858d0046aae595" providerId="Windows Live" clId="Web-{7D6414E2-886A-4116-A835-FDD59AFA13FD}" dt="2022-05-16T18:12:35.999" v="281" actId="1076"/>
          <ac:picMkLst>
            <pc:docMk/>
            <pc:sldMk cId="0" sldId="263"/>
            <ac:picMk id="19" creationId="{B5880076-23BC-886E-8BCB-674E4CB93152}"/>
          </ac:picMkLst>
        </pc:picChg>
        <pc:picChg chg="add mod">
          <ac:chgData name="Josh Puray" userId="9e858d0046aae595" providerId="Windows Live" clId="Web-{7D6414E2-886A-4116-A835-FDD59AFA13FD}" dt="2022-05-16T18:23:34.353" v="852" actId="1076"/>
          <ac:picMkLst>
            <pc:docMk/>
            <pc:sldMk cId="0" sldId="263"/>
            <ac:picMk id="20" creationId="{79FDFE67-FD2E-3ECB-CBC6-95C27558C3F9}"/>
          </ac:picMkLst>
        </pc:picChg>
        <pc:picChg chg="del">
          <ac:chgData name="Josh Puray" userId="9e858d0046aae595" providerId="Windows Live" clId="Web-{7D6414E2-886A-4116-A835-FDD59AFA13FD}" dt="2022-05-16T17:33:27.030" v="18"/>
          <ac:picMkLst>
            <pc:docMk/>
            <pc:sldMk cId="0" sldId="263"/>
            <ac:picMk id="24" creationId="{B1F7CC2A-475B-4596-1273-1B5636ABC0CE}"/>
          </ac:picMkLst>
        </pc:picChg>
        <pc:picChg chg="del">
          <ac:chgData name="Josh Puray" userId="9e858d0046aae595" providerId="Windows Live" clId="Web-{7D6414E2-886A-4116-A835-FDD59AFA13FD}" dt="2022-05-16T17:32:56.968" v="11"/>
          <ac:picMkLst>
            <pc:docMk/>
            <pc:sldMk cId="0" sldId="263"/>
            <ac:picMk id="27" creationId="{94DA76C5-A1A0-2450-3A12-2D6E5C6CF5C3}"/>
          </ac:picMkLst>
        </pc:picChg>
        <pc:picChg chg="del">
          <ac:chgData name="Josh Puray" userId="9e858d0046aae595" providerId="Windows Live" clId="Web-{7D6414E2-886A-4116-A835-FDD59AFA13FD}" dt="2022-05-16T17:32:23.765" v="5"/>
          <ac:picMkLst>
            <pc:docMk/>
            <pc:sldMk cId="0" sldId="263"/>
            <ac:picMk id="29" creationId="{7A2760AA-6D5F-AC48-C720-C9EB796E9EDF}"/>
          </ac:picMkLst>
        </pc:picChg>
        <pc:picChg chg="del mod">
          <ac:chgData name="Josh Puray" userId="9e858d0046aae595" providerId="Windows Live" clId="Web-{7D6414E2-886A-4116-A835-FDD59AFA13FD}" dt="2022-05-16T17:32:49.312" v="9"/>
          <ac:picMkLst>
            <pc:docMk/>
            <pc:sldMk cId="0" sldId="263"/>
            <ac:picMk id="30" creationId="{26529DFA-16F5-DF2D-A7E4-95835E013AE8}"/>
          </ac:picMkLst>
        </pc:picChg>
      </pc:sldChg>
    </pc:docChg>
  </pc:docChgLst>
  <pc:docChgLst>
    <pc:chgData name="Guest User" providerId="Windows Live" clId="Web-{83247438-8B21-4112-9242-5EF83E7BD1B6}"/>
    <pc:docChg chg="modSld">
      <pc:chgData name="Guest User" userId="" providerId="Windows Live" clId="Web-{83247438-8B21-4112-9242-5EF83E7BD1B6}" dt="2022-05-15T21:14:22.400" v="0"/>
      <pc:docMkLst>
        <pc:docMk/>
      </pc:docMkLst>
      <pc:sldChg chg="addSp">
        <pc:chgData name="Guest User" userId="" providerId="Windows Live" clId="Web-{83247438-8B21-4112-9242-5EF83E7BD1B6}" dt="2022-05-15T21:14:22.400" v="0"/>
        <pc:sldMkLst>
          <pc:docMk/>
          <pc:sldMk cId="0" sldId="263"/>
        </pc:sldMkLst>
        <pc:spChg chg="add">
          <ac:chgData name="Guest User" userId="" providerId="Windows Live" clId="Web-{83247438-8B21-4112-9242-5EF83E7BD1B6}" dt="2022-05-15T21:14:22.400" v="0"/>
          <ac:spMkLst>
            <pc:docMk/>
            <pc:sldMk cId="0" sldId="263"/>
            <ac:spMk id="17" creationId="{5186E157-8023-F55A-7CA8-1EA6EDC9EE4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1816100" y="3757613"/>
            <a:ext cx="281209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Times New Roman" pitchFamily="18" charset="0"/>
        <a:ea typeface="+mn-ea"/>
        <a:cs typeface="+mn-cs"/>
      </a:defRPr>
    </a:lvl1pPr>
    <a:lvl2pPr marL="326532" algn="l" rtl="0" eaLnBrk="0" fontAlgn="base" hangingPunct="0">
      <a:spcBef>
        <a:spcPct val="30000"/>
      </a:spcBef>
      <a:spcAft>
        <a:spcPct val="0"/>
      </a:spcAft>
      <a:defRPr sz="857" kern="1200">
        <a:solidFill>
          <a:schemeClr val="tx1"/>
        </a:solidFill>
        <a:latin typeface="Times New Roman" pitchFamily="18" charset="0"/>
        <a:ea typeface="+mn-ea"/>
        <a:cs typeface="+mn-cs"/>
      </a:defRPr>
    </a:lvl2pPr>
    <a:lvl3pPr marL="653064" algn="l" rtl="0" eaLnBrk="0" fontAlgn="base" hangingPunct="0">
      <a:spcBef>
        <a:spcPct val="30000"/>
      </a:spcBef>
      <a:spcAft>
        <a:spcPct val="0"/>
      </a:spcAft>
      <a:defRPr sz="857" kern="1200">
        <a:solidFill>
          <a:schemeClr val="tx1"/>
        </a:solidFill>
        <a:latin typeface="Times New Roman" pitchFamily="18" charset="0"/>
        <a:ea typeface="+mn-ea"/>
        <a:cs typeface="+mn-cs"/>
      </a:defRPr>
    </a:lvl3pPr>
    <a:lvl4pPr marL="979597" algn="l" rtl="0" eaLnBrk="0" fontAlgn="base" hangingPunct="0">
      <a:spcBef>
        <a:spcPct val="30000"/>
      </a:spcBef>
      <a:spcAft>
        <a:spcPct val="0"/>
      </a:spcAft>
      <a:defRPr sz="857" kern="1200">
        <a:solidFill>
          <a:schemeClr val="tx1"/>
        </a:solidFill>
        <a:latin typeface="Times New Roman" pitchFamily="18" charset="0"/>
        <a:ea typeface="+mn-ea"/>
        <a:cs typeface="+mn-cs"/>
      </a:defRPr>
    </a:lvl4pPr>
    <a:lvl5pPr marL="1306129" algn="l" rtl="0" eaLnBrk="0" fontAlgn="base" hangingPunct="0">
      <a:spcBef>
        <a:spcPct val="30000"/>
      </a:spcBef>
      <a:spcAft>
        <a:spcPct val="0"/>
      </a:spcAft>
      <a:defRPr sz="857" kern="1200">
        <a:solidFill>
          <a:schemeClr val="tx1"/>
        </a:solidFill>
        <a:latin typeface="Times New Roman" pitchFamily="18" charset="0"/>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1816100" y="3757613"/>
            <a:ext cx="281209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6817784"/>
            <a:ext cx="27980218"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12435417"/>
            <a:ext cx="23042032" cy="5609167"/>
          </a:xfr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1950509"/>
            <a:ext cx="6994525" cy="17556693"/>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1" y="1950509"/>
            <a:ext cx="20881977" cy="17556693"/>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0218" cy="4358217"/>
          </a:xfr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6" y="9301692"/>
            <a:ext cx="27980218" cy="4800600"/>
          </a:xfr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6339418"/>
            <a:ext cx="13938248" cy="13167782"/>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6339418"/>
            <a:ext cx="13938248" cy="13167782"/>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4912784"/>
            <a:ext cx="14544675"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709" y="6959600"/>
            <a:ext cx="14544675"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4912784"/>
            <a:ext cx="14551027"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1666" y="6959600"/>
            <a:ext cx="14551027"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4184"/>
            <a:ext cx="10829925" cy="3717925"/>
          </a:xfr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2870392" y="874184"/>
            <a:ext cx="18402300" cy="18729325"/>
          </a:xfr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4592109"/>
            <a:ext cx="10829925" cy="15011400"/>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15361710"/>
            <a:ext cx="19750618" cy="1813983"/>
          </a:xfr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6452659" y="1961092"/>
            <a:ext cx="19750618" cy="13166725"/>
          </a:xfr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2659" y="17175693"/>
            <a:ext cx="19750618" cy="2574925"/>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1950509"/>
            <a:ext cx="2797730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8" y="6339417"/>
            <a:ext cx="27977306" cy="1316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2844942">
              <a:defRPr sz="4334"/>
            </a:lvl1pPr>
          </a:lstStyle>
          <a:p>
            <a:pPr>
              <a:defRPr/>
            </a:pPr>
            <a:endParaRPr lang="en-US"/>
          </a:p>
        </p:txBody>
      </p:sp>
      <p:sp>
        <p:nvSpPr>
          <p:cNvPr id="1029" name="Rectangle 5"/>
          <p:cNvSpPr>
            <a:spLocks noGrp="1" noChangeArrowheads="1"/>
          </p:cNvSpPr>
          <p:nvPr>
            <p:ph type="ftr" sz="quarter" idx="3"/>
          </p:nvPr>
        </p:nvSpPr>
        <p:spPr bwMode="auto">
          <a:xfrm>
            <a:off x="11245454" y="19995093"/>
            <a:ext cx="10427494"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2844942">
              <a:defRPr sz="4334"/>
            </a:lvl1pPr>
          </a:lstStyle>
          <a:p>
            <a:pPr>
              <a:defRPr/>
            </a:pPr>
            <a:endParaRPr lang="en-US"/>
          </a:p>
        </p:txBody>
      </p:sp>
      <p:sp>
        <p:nvSpPr>
          <p:cNvPr id="1030" name="Rectangle 6"/>
          <p:cNvSpPr>
            <a:spLocks noGrp="1" noChangeArrowheads="1"/>
          </p:cNvSpPr>
          <p:nvPr>
            <p:ph type="sldNum" sz="quarter" idx="4"/>
          </p:nvPr>
        </p:nvSpPr>
        <p:spPr bwMode="auto">
          <a:xfrm>
            <a:off x="23589855"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2844942">
              <a:defRPr sz="4334"/>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0972800"/>
            <a:ext cx="14274800" cy="4368800"/>
          </a:xfrm>
          <a:prstGeom prst="rect">
            <a:avLst/>
          </a:prstGeom>
        </p:spPr>
      </p:pic>
      <p:pic>
        <p:nvPicPr>
          <p:cNvPr id="1032" name="New picture"/>
          <p:cNvPicPr/>
          <p:nvPr/>
        </p:nvPicPr>
        <p:blipFill>
          <a:blip r:embed="rId13"/>
          <a:stretch>
            <a:fillRect/>
          </a:stretch>
        </p:blipFill>
        <p:spPr>
          <a:xfrm rot="5400000">
            <a:off x="30149800" y="10972800"/>
            <a:ext cx="14274800" cy="4368800"/>
          </a:xfrm>
          <a:prstGeom prst="rect">
            <a:avLst/>
          </a:prstGeom>
        </p:spPr>
      </p:pic>
      <p:pic>
        <p:nvPicPr>
          <p:cNvPr id="1033" name="New picture"/>
          <p:cNvPicPr/>
          <p:nvPr/>
        </p:nvPicPr>
        <p:blipFill>
          <a:blip r:embed="rId14"/>
          <a:stretch>
            <a:fillRect/>
          </a:stretch>
        </p:blipFill>
        <p:spPr>
          <a:xfrm>
            <a:off x="1473200" y="22453600"/>
            <a:ext cx="29972000" cy="1549400"/>
          </a:xfrm>
          <a:prstGeom prst="rect">
            <a:avLst/>
          </a:prstGeom>
        </p:spPr>
      </p:pic>
      <p:sp>
        <p:nvSpPr>
          <p:cNvPr id="1034"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844942" rtl="0" eaLnBrk="0" fontAlgn="base" hangingPunct="0">
        <a:spcBef>
          <a:spcPct val="0"/>
        </a:spcBef>
        <a:spcAft>
          <a:spcPct val="0"/>
        </a:spcAft>
        <a:defRPr sz="13667">
          <a:solidFill>
            <a:schemeClr val="tx2"/>
          </a:solidFill>
          <a:latin typeface="+mj-lt"/>
          <a:ea typeface="+mj-ea"/>
          <a:cs typeface="+mj-cs"/>
        </a:defRPr>
      </a:lvl1pPr>
      <a:lvl2pPr algn="ctr" defTabSz="2844942" rtl="0" eaLnBrk="0" fontAlgn="base" hangingPunct="0">
        <a:spcBef>
          <a:spcPct val="0"/>
        </a:spcBef>
        <a:spcAft>
          <a:spcPct val="0"/>
        </a:spcAft>
        <a:defRPr sz="13667">
          <a:solidFill>
            <a:schemeClr val="tx2"/>
          </a:solidFill>
          <a:latin typeface="Times New Roman" pitchFamily="18" charset="0"/>
        </a:defRPr>
      </a:lvl2pPr>
      <a:lvl3pPr algn="ctr" defTabSz="2844942" rtl="0" eaLnBrk="0" fontAlgn="base" hangingPunct="0">
        <a:spcBef>
          <a:spcPct val="0"/>
        </a:spcBef>
        <a:spcAft>
          <a:spcPct val="0"/>
        </a:spcAft>
        <a:defRPr sz="13667">
          <a:solidFill>
            <a:schemeClr val="tx2"/>
          </a:solidFill>
          <a:latin typeface="Times New Roman" pitchFamily="18" charset="0"/>
        </a:defRPr>
      </a:lvl3pPr>
      <a:lvl4pPr algn="ctr" defTabSz="2844942" rtl="0" eaLnBrk="0" fontAlgn="base" hangingPunct="0">
        <a:spcBef>
          <a:spcPct val="0"/>
        </a:spcBef>
        <a:spcAft>
          <a:spcPct val="0"/>
        </a:spcAft>
        <a:defRPr sz="13667">
          <a:solidFill>
            <a:schemeClr val="tx2"/>
          </a:solidFill>
          <a:latin typeface="Times New Roman" pitchFamily="18" charset="0"/>
        </a:defRPr>
      </a:lvl4pPr>
      <a:lvl5pPr algn="ctr" defTabSz="2844942" rtl="0" eaLnBrk="0" fontAlgn="base" hangingPunct="0">
        <a:spcBef>
          <a:spcPct val="0"/>
        </a:spcBef>
        <a:spcAft>
          <a:spcPct val="0"/>
        </a:spcAft>
        <a:defRPr sz="13667">
          <a:solidFill>
            <a:schemeClr val="tx2"/>
          </a:solidFill>
          <a:latin typeface="Times New Roman" pitchFamily="18" charset="0"/>
        </a:defRPr>
      </a:lvl5pPr>
      <a:lvl6pPr marL="304815" algn="ctr" defTabSz="2844942" rtl="0" eaLnBrk="0" fontAlgn="base" hangingPunct="0">
        <a:spcBef>
          <a:spcPct val="0"/>
        </a:spcBef>
        <a:spcAft>
          <a:spcPct val="0"/>
        </a:spcAft>
        <a:defRPr sz="13667">
          <a:solidFill>
            <a:schemeClr val="tx2"/>
          </a:solidFill>
          <a:latin typeface="Times New Roman" pitchFamily="18" charset="0"/>
        </a:defRPr>
      </a:lvl6pPr>
      <a:lvl7pPr marL="609630" algn="ctr" defTabSz="2844942" rtl="0" eaLnBrk="0" fontAlgn="base" hangingPunct="0">
        <a:spcBef>
          <a:spcPct val="0"/>
        </a:spcBef>
        <a:spcAft>
          <a:spcPct val="0"/>
        </a:spcAft>
        <a:defRPr sz="13667">
          <a:solidFill>
            <a:schemeClr val="tx2"/>
          </a:solidFill>
          <a:latin typeface="Times New Roman" pitchFamily="18" charset="0"/>
        </a:defRPr>
      </a:lvl7pPr>
      <a:lvl8pPr marL="914446" algn="ctr" defTabSz="2844942" rtl="0" eaLnBrk="0" fontAlgn="base" hangingPunct="0">
        <a:spcBef>
          <a:spcPct val="0"/>
        </a:spcBef>
        <a:spcAft>
          <a:spcPct val="0"/>
        </a:spcAft>
        <a:defRPr sz="13667">
          <a:solidFill>
            <a:schemeClr val="tx2"/>
          </a:solidFill>
          <a:latin typeface="Times New Roman" pitchFamily="18" charset="0"/>
        </a:defRPr>
      </a:lvl8pPr>
      <a:lvl9pPr marL="1219261" algn="ctr" defTabSz="2844942" rtl="0" eaLnBrk="0" fontAlgn="base" hangingPunct="0">
        <a:spcBef>
          <a:spcPct val="0"/>
        </a:spcBef>
        <a:spcAft>
          <a:spcPct val="0"/>
        </a:spcAft>
        <a:defRPr sz="13667">
          <a:solidFill>
            <a:schemeClr val="tx2"/>
          </a:solidFill>
          <a:latin typeface="Times New Roman" pitchFamily="18" charset="0"/>
        </a:defRPr>
      </a:lvl9pPr>
    </p:titleStyle>
    <p:bodyStyle>
      <a:defPPr>
        <a:defRPr kern="1200"/>
      </a:defPPr>
      <a:lvl1pPr marL="1066853" indent="-1066853" algn="l" defTabSz="2844942" rtl="0" eaLnBrk="0" fontAlgn="base" hangingPunct="0">
        <a:spcBef>
          <a:spcPct val="20000"/>
        </a:spcBef>
        <a:spcAft>
          <a:spcPct val="0"/>
        </a:spcAft>
        <a:buChar char="•"/>
        <a:defRPr sz="9934">
          <a:solidFill>
            <a:schemeClr val="tx1"/>
          </a:solidFill>
          <a:latin typeface="+mn-lt"/>
          <a:ea typeface="+mn-ea"/>
          <a:cs typeface="+mn-cs"/>
        </a:defRPr>
      </a:lvl1pPr>
      <a:lvl2pPr marL="2311516" indent="-889044" algn="l" defTabSz="2844942" rtl="0" eaLnBrk="0" fontAlgn="base" hangingPunct="0">
        <a:spcBef>
          <a:spcPct val="20000"/>
        </a:spcBef>
        <a:spcAft>
          <a:spcPct val="0"/>
        </a:spcAft>
        <a:buChar char="–"/>
        <a:defRPr sz="8734">
          <a:solidFill>
            <a:schemeClr val="tx1"/>
          </a:solidFill>
          <a:latin typeface="+mn-lt"/>
        </a:defRPr>
      </a:lvl2pPr>
      <a:lvl3pPr marL="3556178" indent="-711236" algn="l" defTabSz="2844942" rtl="0" eaLnBrk="0" fontAlgn="base" hangingPunct="0">
        <a:spcBef>
          <a:spcPct val="20000"/>
        </a:spcBef>
        <a:spcAft>
          <a:spcPct val="0"/>
        </a:spcAft>
        <a:buChar char="•"/>
        <a:defRPr sz="7467">
          <a:solidFill>
            <a:schemeClr val="tx1"/>
          </a:solidFill>
          <a:latin typeface="+mn-lt"/>
        </a:defRPr>
      </a:lvl3pPr>
      <a:lvl4pPr marL="4978649" indent="-711236" algn="l" defTabSz="2844942" rtl="0" eaLnBrk="0" fontAlgn="base" hangingPunct="0">
        <a:spcBef>
          <a:spcPct val="20000"/>
        </a:spcBef>
        <a:spcAft>
          <a:spcPct val="0"/>
        </a:spcAft>
        <a:buChar char="–"/>
        <a:defRPr sz="6200">
          <a:solidFill>
            <a:schemeClr val="tx1"/>
          </a:solidFill>
          <a:latin typeface="+mn-lt"/>
        </a:defRPr>
      </a:lvl4pPr>
      <a:lvl5pPr marL="6401120" indent="-711236" algn="l" defTabSz="2844942" rtl="0" eaLnBrk="0" fontAlgn="base" hangingPunct="0">
        <a:spcBef>
          <a:spcPct val="20000"/>
        </a:spcBef>
        <a:spcAft>
          <a:spcPct val="0"/>
        </a:spcAft>
        <a:buChar char="»"/>
        <a:defRPr sz="6200">
          <a:solidFill>
            <a:schemeClr val="tx1"/>
          </a:solidFill>
          <a:latin typeface="+mn-lt"/>
        </a:defRPr>
      </a:lvl5pPr>
      <a:lvl6pPr marL="6705935" indent="-711236" algn="l" defTabSz="2844942" rtl="0" eaLnBrk="0" fontAlgn="base" hangingPunct="0">
        <a:spcBef>
          <a:spcPct val="20000"/>
        </a:spcBef>
        <a:spcAft>
          <a:spcPct val="0"/>
        </a:spcAft>
        <a:buChar char="»"/>
        <a:defRPr sz="6200">
          <a:solidFill>
            <a:schemeClr val="tx1"/>
          </a:solidFill>
          <a:latin typeface="+mn-lt"/>
        </a:defRPr>
      </a:lvl6pPr>
      <a:lvl7pPr marL="7010751" indent="-711236" algn="l" defTabSz="2844942" rtl="0" eaLnBrk="0" fontAlgn="base" hangingPunct="0">
        <a:spcBef>
          <a:spcPct val="20000"/>
        </a:spcBef>
        <a:spcAft>
          <a:spcPct val="0"/>
        </a:spcAft>
        <a:buChar char="»"/>
        <a:defRPr sz="6200">
          <a:solidFill>
            <a:schemeClr val="tx1"/>
          </a:solidFill>
          <a:latin typeface="+mn-lt"/>
        </a:defRPr>
      </a:lvl7pPr>
      <a:lvl8pPr marL="7315566" indent="-711236" algn="l" defTabSz="2844942" rtl="0" eaLnBrk="0" fontAlgn="base" hangingPunct="0">
        <a:spcBef>
          <a:spcPct val="20000"/>
        </a:spcBef>
        <a:spcAft>
          <a:spcPct val="0"/>
        </a:spcAft>
        <a:buChar char="»"/>
        <a:defRPr sz="6200">
          <a:solidFill>
            <a:schemeClr val="tx1"/>
          </a:solidFill>
          <a:latin typeface="+mn-lt"/>
        </a:defRPr>
      </a:lvl8pPr>
      <a:lvl9pPr marL="7620381" indent="-711236" algn="l" defTabSz="2844942"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4267200" y="923679"/>
            <a:ext cx="24384000" cy="1831290"/>
          </a:xfrm>
          <a:prstGeom prst="rect">
            <a:avLst/>
          </a:prstGeom>
        </p:spPr>
        <p:txBody>
          <a:bodyPr lIns="85344" tIns="42672" rIns="85344" bIns="42672" anchor="t"/>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5700">
                <a:solidFill>
                  <a:srgbClr val="235078"/>
                </a:solidFill>
                <a:latin typeface="Libre Baskerville"/>
              </a:rPr>
              <a:t>An In-Depth Exploration of Facebook Ads Data</a:t>
            </a:r>
            <a:endParaRPr lang="en-US" sz="5700">
              <a:solidFill>
                <a:srgbClr val="235078"/>
              </a:solidFill>
              <a:latin typeface="Libre Baskerville" panose="02000000000000000000" pitchFamily="2" charset="0"/>
            </a:endParaRP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4267200" y="3018671"/>
            <a:ext cx="24384000" cy="1338828"/>
          </a:xfrm>
          <a:prstGeom prst="rect">
            <a:avLst/>
          </a:prstGeom>
        </p:spPr>
        <p:txBody>
          <a:bodyPr lIns="85344" tIns="42672" rIns="85344" bIns="42672" anchor="t">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err="1">
                <a:solidFill>
                  <a:srgbClr val="1482A5"/>
                </a:solidFill>
                <a:latin typeface="Montserrat Light"/>
              </a:rPr>
              <a:t>Chaninder</a:t>
            </a:r>
            <a:r>
              <a:rPr lang="en-US" sz="3700">
                <a:solidFill>
                  <a:srgbClr val="1482A5"/>
                </a:solidFill>
                <a:latin typeface="Montserrat Light"/>
              </a:rPr>
              <a:t> Rishi, Emily Chen, Josh Puray, Rohith Pillai</a:t>
            </a:r>
            <a:endParaRPr lang="en-US" sz="3700">
              <a:solidFill>
                <a:srgbClr val="1482A5"/>
              </a:solidFill>
              <a:latin typeface="Montserrat Light" panose="00000400000000000000" pitchFamily="50" charset="0"/>
            </a:endParaRPr>
          </a:p>
          <a:p>
            <a:pPr algn="ctr"/>
            <a:r>
              <a:rPr lang="en-US" sz="3700">
                <a:solidFill>
                  <a:srgbClr val="1482A5"/>
                </a:solidFill>
                <a:latin typeface="Montserrat Light"/>
              </a:rPr>
              <a:t>University of California San Diego Data Science Project Showcase</a:t>
            </a:r>
          </a:p>
        </p:txBody>
      </p:sp>
      <p:sp>
        <p:nvSpPr>
          <p:cNvPr id="46" name="Rectangle 45">
            <a:extLst>
              <a:ext uri="{FF2B5EF4-FFF2-40B4-BE49-F238E27FC236}">
                <a16:creationId xmlns:a16="http://schemas.microsoft.com/office/drawing/2014/main" id="{2C718E78-BDD8-4BAD-851F-D423AE935B0D}"/>
              </a:ext>
            </a:extLst>
          </p:cNvPr>
          <p:cNvSpPr/>
          <p:nvPr/>
        </p:nvSpPr>
        <p:spPr>
          <a:xfrm>
            <a:off x="533400" y="5163444"/>
            <a:ext cx="7534787" cy="671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16616770" y="14026909"/>
            <a:ext cx="7513481" cy="7461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kern="1200"/>
            </a:defPPr>
          </a:lstStyle>
          <a:p>
            <a:pPr algn="ctr"/>
            <a:endParaRPr lang="en-US" sz="1700">
              <a:solidFill>
                <a:srgbClr val="235078"/>
              </a:solidFill>
              <a:latin typeface="Libre Baskerville"/>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24850213" y="5163444"/>
            <a:ext cx="7534787" cy="6355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49" name="Rectangle 48">
            <a:extLst>
              <a:ext uri="{FF2B5EF4-FFF2-40B4-BE49-F238E27FC236}">
                <a16:creationId xmlns:a16="http://schemas.microsoft.com/office/drawing/2014/main" id="{8F25EFAD-7AAF-4CAF-BA69-869B3D423F7F}"/>
              </a:ext>
            </a:extLst>
          </p:cNvPr>
          <p:cNvSpPr/>
          <p:nvPr/>
        </p:nvSpPr>
        <p:spPr>
          <a:xfrm>
            <a:off x="603386" y="12143617"/>
            <a:ext cx="7534787" cy="9178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1" name="Rectangle 50">
            <a:extLst>
              <a:ext uri="{FF2B5EF4-FFF2-40B4-BE49-F238E27FC236}">
                <a16:creationId xmlns:a16="http://schemas.microsoft.com/office/drawing/2014/main" id="{BF801B80-E24E-4773-AC4E-37DC17B0424E}"/>
              </a:ext>
            </a:extLst>
          </p:cNvPr>
          <p:cNvSpPr/>
          <p:nvPr/>
        </p:nvSpPr>
        <p:spPr>
          <a:xfrm>
            <a:off x="8627502" y="5212338"/>
            <a:ext cx="7534787" cy="16323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2" name="Rectangle 51">
            <a:extLst>
              <a:ext uri="{FF2B5EF4-FFF2-40B4-BE49-F238E27FC236}">
                <a16:creationId xmlns:a16="http://schemas.microsoft.com/office/drawing/2014/main" id="{F6D8A1CF-B987-4F36-8586-4BEDACCCAB04}"/>
              </a:ext>
            </a:extLst>
          </p:cNvPr>
          <p:cNvSpPr/>
          <p:nvPr/>
        </p:nvSpPr>
        <p:spPr>
          <a:xfrm>
            <a:off x="24850213" y="12224225"/>
            <a:ext cx="7534787" cy="936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4" name="TextBox 53">
            <a:extLst>
              <a:ext uri="{FF2B5EF4-FFF2-40B4-BE49-F238E27FC236}">
                <a16:creationId xmlns:a16="http://schemas.microsoft.com/office/drawing/2014/main" id="{E4864E4E-50A2-403F-84B8-E4F7E820612B}"/>
              </a:ext>
            </a:extLst>
          </p:cNvPr>
          <p:cNvSpPr txBox="1"/>
          <p:nvPr/>
        </p:nvSpPr>
        <p:spPr>
          <a:xfrm>
            <a:off x="704645" y="5384804"/>
            <a:ext cx="7192297" cy="461665"/>
          </a:xfrm>
          <a:prstGeom prst="rect">
            <a:avLst/>
          </a:prstGeom>
          <a:noFill/>
        </p:spPr>
        <p:txBody>
          <a:bodyPr wrap="square" lIns="91440" tIns="45720" rIns="91440" bIns="45720" rtlCol="0" anchor="t">
            <a:spAutoFit/>
          </a:bodyPr>
          <a:lstStyle>
            <a:defPPr>
              <a:defRPr kern="1200"/>
            </a:defPPr>
          </a:lstStyle>
          <a:p>
            <a:r>
              <a:rPr lang="en-US" sz="2400">
                <a:solidFill>
                  <a:srgbClr val="235078"/>
                </a:solidFill>
                <a:latin typeface="Libre Baskerville"/>
              </a:rPr>
              <a:t>Introduction</a:t>
            </a:r>
            <a:endParaRPr lang="en-US" sz="2400">
              <a:solidFill>
                <a:srgbClr val="235078"/>
              </a:solidFill>
              <a:latin typeface="Libre Baskerville" panose="02000000000000000000" pitchFamily="2" charset="0"/>
            </a:endParaRPr>
          </a:p>
        </p:txBody>
      </p:sp>
      <p:sp>
        <p:nvSpPr>
          <p:cNvPr id="59" name="TextBox 58">
            <a:extLst>
              <a:ext uri="{FF2B5EF4-FFF2-40B4-BE49-F238E27FC236}">
                <a16:creationId xmlns:a16="http://schemas.microsoft.com/office/drawing/2014/main" id="{D07EEF88-ACF9-4467-B180-074FC642245A}"/>
              </a:ext>
            </a:extLst>
          </p:cNvPr>
          <p:cNvSpPr txBox="1"/>
          <p:nvPr/>
        </p:nvSpPr>
        <p:spPr>
          <a:xfrm>
            <a:off x="25021459" y="5384800"/>
            <a:ext cx="7192297" cy="461665"/>
          </a:xfrm>
          <a:prstGeom prst="rect">
            <a:avLst/>
          </a:prstGeom>
          <a:noFill/>
        </p:spPr>
        <p:txBody>
          <a:bodyPr wrap="square" lIns="91440" tIns="45720" rIns="91440" bIns="45720" rtlCol="0" anchor="t">
            <a:spAutoFit/>
          </a:bodyPr>
          <a:lstStyle>
            <a:defPPr>
              <a:defRPr kern="1200"/>
            </a:defPPr>
          </a:lstStyle>
          <a:p>
            <a:r>
              <a:rPr lang="en-US" sz="2400" dirty="0">
                <a:solidFill>
                  <a:srgbClr val="235078"/>
                </a:solidFill>
                <a:latin typeface="Libre Baskerville"/>
              </a:rPr>
              <a:t>Challenges</a:t>
            </a:r>
            <a:endParaRPr lang="en-US" dirty="0"/>
          </a:p>
        </p:txBody>
      </p:sp>
      <p:sp>
        <p:nvSpPr>
          <p:cNvPr id="61" name="TextBox 60">
            <a:extLst>
              <a:ext uri="{FF2B5EF4-FFF2-40B4-BE49-F238E27FC236}">
                <a16:creationId xmlns:a16="http://schemas.microsoft.com/office/drawing/2014/main" id="{A6E6C31F-098B-45F7-BEE5-8A51FA70D59F}"/>
              </a:ext>
            </a:extLst>
          </p:cNvPr>
          <p:cNvSpPr txBox="1"/>
          <p:nvPr/>
        </p:nvSpPr>
        <p:spPr>
          <a:xfrm>
            <a:off x="25021459" y="12321739"/>
            <a:ext cx="7192297" cy="461665"/>
          </a:xfrm>
          <a:prstGeom prst="rect">
            <a:avLst/>
          </a:prstGeom>
          <a:noFill/>
        </p:spPr>
        <p:txBody>
          <a:bodyPr wrap="square" lIns="91440" tIns="45720" rIns="91440" bIns="45720" rtlCol="0" anchor="t">
            <a:spAutoFit/>
          </a:bodyPr>
          <a:lstStyle>
            <a:defPPr>
              <a:defRPr kern="1200"/>
            </a:defPPr>
          </a:lstStyle>
          <a:p>
            <a:r>
              <a:rPr lang="en-US" sz="2400">
                <a:solidFill>
                  <a:srgbClr val="235078"/>
                </a:solidFill>
                <a:latin typeface="Libre Baskerville"/>
              </a:rPr>
              <a:t>Conclusion</a:t>
            </a:r>
            <a:endParaRPr lang="en-US" sz="2400">
              <a:solidFill>
                <a:srgbClr val="235078"/>
              </a:solidFill>
              <a:latin typeface="Libre Baskerville" panose="02000000000000000000" pitchFamily="2"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704645" y="12688926"/>
            <a:ext cx="7192297" cy="461665"/>
          </a:xfrm>
          <a:prstGeom prst="rect">
            <a:avLst/>
          </a:prstGeom>
          <a:noFill/>
        </p:spPr>
        <p:txBody>
          <a:bodyPr wrap="square" lIns="91440" tIns="45720" rIns="91440" bIns="45720" rtlCol="0" anchor="t">
            <a:spAutoFit/>
          </a:bodyPr>
          <a:lstStyle>
            <a:defPPr>
              <a:defRPr kern="1200"/>
            </a:defPPr>
          </a:lstStyle>
          <a:p>
            <a:r>
              <a:rPr lang="en-US" sz="2400" dirty="0">
                <a:solidFill>
                  <a:srgbClr val="235078"/>
                </a:solidFill>
                <a:latin typeface="Libre Baskerville"/>
              </a:rPr>
              <a:t>Data Cleaning</a:t>
            </a:r>
            <a:endParaRPr lang="en-US" dirty="0"/>
          </a:p>
        </p:txBody>
      </p:sp>
      <p:sp>
        <p:nvSpPr>
          <p:cNvPr id="64" name="TextBox 63">
            <a:extLst>
              <a:ext uri="{FF2B5EF4-FFF2-40B4-BE49-F238E27FC236}">
                <a16:creationId xmlns:a16="http://schemas.microsoft.com/office/drawing/2014/main" id="{499918C8-D8D3-4947-B7FD-9341EAE5F7F2}"/>
              </a:ext>
            </a:extLst>
          </p:cNvPr>
          <p:cNvSpPr txBox="1"/>
          <p:nvPr/>
        </p:nvSpPr>
        <p:spPr>
          <a:xfrm>
            <a:off x="8746330" y="6384042"/>
            <a:ext cx="7192297" cy="461665"/>
          </a:xfrm>
          <a:prstGeom prst="rect">
            <a:avLst/>
          </a:prstGeom>
          <a:noFill/>
        </p:spPr>
        <p:txBody>
          <a:bodyPr wrap="square" lIns="91440" tIns="45720" rIns="91440" bIns="45720" rtlCol="0" anchor="t">
            <a:spAutoFit/>
          </a:bodyPr>
          <a:lstStyle>
            <a:defPPr>
              <a:defRPr kern="1200"/>
            </a:defPPr>
          </a:lstStyle>
          <a:p>
            <a:r>
              <a:rPr lang="en-US" sz="1200">
                <a:latin typeface="Times New Roman"/>
                <a:ea typeface="Open Sans"/>
                <a:cs typeface="Open Sans"/>
              </a:rPr>
              <a:t>Using a pre-trained BERT model, we classified Facebook ads based on positive and negative sentiments within the ad description. We drew ads from samples based on key words, such as "election" and "vaccine".</a:t>
            </a:r>
            <a:r>
              <a:rPr lang="en-US" sz="1200">
                <a:solidFill>
                  <a:srgbClr val="1482A5"/>
                </a:solidFill>
                <a:latin typeface="Montserrat Light"/>
                <a:ea typeface="Open Sans"/>
                <a:cs typeface="Open Sans"/>
              </a:rPr>
              <a:t> </a:t>
            </a:r>
          </a:p>
        </p:txBody>
      </p:sp>
      <p:sp>
        <p:nvSpPr>
          <p:cNvPr id="65" name="TextBox 64">
            <a:extLst>
              <a:ext uri="{FF2B5EF4-FFF2-40B4-BE49-F238E27FC236}">
                <a16:creationId xmlns:a16="http://schemas.microsoft.com/office/drawing/2014/main" id="{68744D3E-CEF9-4748-9719-25AAABF27BDD}"/>
              </a:ext>
            </a:extLst>
          </p:cNvPr>
          <p:cNvSpPr txBox="1"/>
          <p:nvPr/>
        </p:nvSpPr>
        <p:spPr>
          <a:xfrm>
            <a:off x="8810249" y="5384800"/>
            <a:ext cx="7192297" cy="461665"/>
          </a:xfrm>
          <a:prstGeom prst="rect">
            <a:avLst/>
          </a:prstGeom>
          <a:noFill/>
        </p:spPr>
        <p:txBody>
          <a:bodyPr wrap="square" lIns="91440" tIns="45720" rIns="91440" bIns="45720" rtlCol="0" anchor="t">
            <a:spAutoFit/>
          </a:bodyPr>
          <a:lstStyle>
            <a:defPPr>
              <a:defRPr kern="1200"/>
            </a:defPPr>
          </a:lstStyle>
          <a:p>
            <a:r>
              <a:rPr lang="en-US" sz="2400">
                <a:solidFill>
                  <a:srgbClr val="235078"/>
                </a:solidFill>
                <a:latin typeface="Libre Baskerville"/>
              </a:rPr>
              <a:t>Analysis</a:t>
            </a:r>
            <a:endParaRPr lang="en-US" sz="2400">
              <a:solidFill>
                <a:srgbClr val="235078"/>
              </a:solidFill>
              <a:latin typeface="Libre Baskerville" panose="02000000000000000000" pitchFamily="2" charset="0"/>
            </a:endParaRPr>
          </a:p>
        </p:txBody>
      </p:sp>
      <p:sp>
        <p:nvSpPr>
          <p:cNvPr id="69" name="TextBox 68">
            <a:extLst>
              <a:ext uri="{FF2B5EF4-FFF2-40B4-BE49-F238E27FC236}">
                <a16:creationId xmlns:a16="http://schemas.microsoft.com/office/drawing/2014/main" id="{27A0BB3C-427E-42CA-963C-DA612C8F2B9C}"/>
              </a:ext>
            </a:extLst>
          </p:cNvPr>
          <p:cNvSpPr txBox="1"/>
          <p:nvPr/>
        </p:nvSpPr>
        <p:spPr>
          <a:xfrm>
            <a:off x="16915854" y="5384801"/>
            <a:ext cx="7192297" cy="461665"/>
          </a:xfrm>
          <a:prstGeom prst="rect">
            <a:avLst/>
          </a:prstGeom>
          <a:noFill/>
        </p:spPr>
        <p:txBody>
          <a:bodyPr wrap="square" lIns="91440" tIns="45720" rIns="91440" bIns="45720" rtlCol="0" anchor="t">
            <a:spAutoFit/>
          </a:bodyPr>
          <a:lstStyle>
            <a:defPPr>
              <a:defRPr kern="1200"/>
            </a:defPPr>
          </a:lstStyle>
          <a:p>
            <a:endParaRPr lang="en-US" sz="2400">
              <a:solidFill>
                <a:srgbClr val="235078"/>
              </a:solidFill>
              <a:latin typeface="Libre Baskerville" panose="02000000000000000000" pitchFamily="2" charset="0"/>
            </a:endParaRPr>
          </a:p>
        </p:txBody>
      </p:sp>
      <p:sp>
        <p:nvSpPr>
          <p:cNvPr id="3" name="TextBox 2">
            <a:extLst>
              <a:ext uri="{FF2B5EF4-FFF2-40B4-BE49-F238E27FC236}">
                <a16:creationId xmlns:a16="http://schemas.microsoft.com/office/drawing/2014/main" id="{D07207F0-071F-6C95-E169-7146C52A451B}"/>
              </a:ext>
            </a:extLst>
          </p:cNvPr>
          <p:cNvSpPr txBox="1"/>
          <p:nvPr/>
        </p:nvSpPr>
        <p:spPr>
          <a:xfrm>
            <a:off x="680208" y="6067808"/>
            <a:ext cx="7387996"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Times New Roman"/>
              </a:rPr>
              <a:t>Using Facebook's Ads Library API our goal was to analyze political ads containing specific keywords during the durations of 2020-21 to discern something about misinformation (our overarching topic). With this goal in mind, our project is centered around primarily EDA of this data. Over our analysis, the data science techniques used for our EDA include usage of pretrained models to obtain sentiment, viz development, hypothesis testing, text analysis, and basic machine learning (linear regression). </a:t>
            </a:r>
            <a:endParaRPr lang="en-US" sz="1800"/>
          </a:p>
          <a:p>
            <a:endParaRPr lang="en-US" sz="1800"/>
          </a:p>
          <a:p>
            <a:endParaRPr lang="en-US" sz="1800"/>
          </a:p>
          <a:p>
            <a:endParaRPr lang="en-US" sz="1800"/>
          </a:p>
          <a:p>
            <a:endParaRPr lang="en-US" sz="1800"/>
          </a:p>
          <a:p>
            <a:endParaRPr lang="en-US" sz="1800"/>
          </a:p>
          <a:p>
            <a:endParaRPr lang="en-US" sz="4000"/>
          </a:p>
        </p:txBody>
      </p:sp>
      <p:sp>
        <p:nvSpPr>
          <p:cNvPr id="4" name="TextBox 3">
            <a:extLst>
              <a:ext uri="{FF2B5EF4-FFF2-40B4-BE49-F238E27FC236}">
                <a16:creationId xmlns:a16="http://schemas.microsoft.com/office/drawing/2014/main" id="{1F804E2D-44DF-883F-42E3-60A34C7CB508}"/>
              </a:ext>
            </a:extLst>
          </p:cNvPr>
          <p:cNvSpPr txBox="1"/>
          <p:nvPr/>
        </p:nvSpPr>
        <p:spPr>
          <a:xfrm>
            <a:off x="25033230" y="6305840"/>
            <a:ext cx="6976251"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1700">
                <a:latin typeface="Times New Roman"/>
              </a:rPr>
              <a:t>Access to API</a:t>
            </a:r>
          </a:p>
          <a:p>
            <a:pPr marL="897890" lvl="1" indent="-571500">
              <a:buFont typeface="Arial"/>
              <a:buChar char="•"/>
            </a:pPr>
            <a:r>
              <a:rPr lang="en-US" sz="1700">
                <a:latin typeface="Times New Roman"/>
              </a:rPr>
              <a:t>Facebook's additional authorization check took a few weeks for us to receive </a:t>
            </a:r>
          </a:p>
          <a:p>
            <a:pPr marL="897890" lvl="1" indent="-571500">
              <a:buFont typeface="Arial"/>
              <a:buChar char="•"/>
            </a:pPr>
            <a:r>
              <a:rPr lang="en-US" sz="1700">
                <a:latin typeface="Times New Roman"/>
              </a:rPr>
              <a:t>Trouble understanding API to extract features that would be relevant to our analysis</a:t>
            </a:r>
          </a:p>
        </p:txBody>
      </p:sp>
      <p:sp>
        <p:nvSpPr>
          <p:cNvPr id="6" name="TextBox 5">
            <a:extLst>
              <a:ext uri="{FF2B5EF4-FFF2-40B4-BE49-F238E27FC236}">
                <a16:creationId xmlns:a16="http://schemas.microsoft.com/office/drawing/2014/main" id="{D5063732-4B06-B582-9EA4-25B4ABB2D6EB}"/>
              </a:ext>
            </a:extLst>
          </p:cNvPr>
          <p:cNvSpPr txBox="1"/>
          <p:nvPr/>
        </p:nvSpPr>
        <p:spPr>
          <a:xfrm>
            <a:off x="990487" y="13558903"/>
            <a:ext cx="6514433"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rPr>
              <a:t>Ad Descriptions: </a:t>
            </a:r>
            <a:endParaRPr lang="en-US" sz="1600" dirty="0"/>
          </a:p>
          <a:p>
            <a:r>
              <a:rPr lang="en-US" sz="1600" dirty="0">
                <a:latin typeface="Times New Roman"/>
              </a:rPr>
              <a:t>Standardized ad body descriptions by lowercasing and removing all punctuation and stop words (English and Spanish). Words were lemmatized, converted different inflections of a word to the root word, so that they can all be analyzed as a single term.</a:t>
            </a:r>
          </a:p>
          <a:p>
            <a:endParaRPr lang="en-US" sz="1600" dirty="0"/>
          </a:p>
          <a:p>
            <a:endParaRPr lang="en-US" sz="1600" dirty="0">
              <a:latin typeface="Times New Roman"/>
            </a:endParaRPr>
          </a:p>
          <a:p>
            <a:endParaRPr lang="en-US" sz="1600" dirty="0">
              <a:latin typeface="Times New Roman"/>
            </a:endParaRPr>
          </a:p>
          <a:p>
            <a:endParaRPr lang="en-US" sz="1600" dirty="0">
              <a:latin typeface="Times New Roman"/>
            </a:endParaRPr>
          </a:p>
          <a:p>
            <a:endParaRPr lang="en-US" sz="1600" dirty="0">
              <a:latin typeface="Times New Roman"/>
            </a:endParaRPr>
          </a:p>
          <a:p>
            <a:endParaRPr lang="en-US" sz="1600" dirty="0">
              <a:latin typeface="Times New Roman"/>
            </a:endParaRPr>
          </a:p>
          <a:p>
            <a:endParaRPr lang="en-US" sz="1600" dirty="0">
              <a:latin typeface="Times New Roman"/>
            </a:endParaRPr>
          </a:p>
          <a:p>
            <a:endParaRPr lang="en-US" sz="1600" dirty="0">
              <a:latin typeface="Times New Roman"/>
            </a:endParaRPr>
          </a:p>
          <a:p>
            <a:endParaRPr lang="en-US" sz="1600" dirty="0">
              <a:latin typeface="Times New Roman"/>
            </a:endParaRPr>
          </a:p>
          <a:p>
            <a:r>
              <a:rPr lang="en-US" sz="1600" dirty="0">
                <a:latin typeface="Times New Roman"/>
              </a:rPr>
              <a:t>Furthermore, any words containing the key words like: "#", ".com", ".org", ".gov", "www." were removed as they would affect the outcome of the TF-IDF analysis. </a:t>
            </a:r>
            <a:endParaRPr lang="en-US" sz="1600" dirty="0"/>
          </a:p>
          <a:p>
            <a:endParaRPr lang="en-US" sz="1600" dirty="0"/>
          </a:p>
          <a:p>
            <a:r>
              <a:rPr lang="en-US" sz="1600" dirty="0">
                <a:latin typeface="Times New Roman"/>
              </a:rPr>
              <a:t>Data preparation for ML and Sentiment Classification:</a:t>
            </a:r>
            <a:endParaRPr lang="en-US" sz="1600" dirty="0"/>
          </a:p>
          <a:p>
            <a:endParaRPr lang="en-US" sz="1600" dirty="0"/>
          </a:p>
          <a:p>
            <a:r>
              <a:rPr lang="en-US" sz="1600" dirty="0">
                <a:latin typeface="Times New Roman"/>
              </a:rPr>
              <a:t>Ads with the same description but different delivered locations were grouped together into a single row and numerical values were summed together to get the cumulative values across all delivered ads. This made the dataset smaller and made it a cleaner process to perform Machine Learning. </a:t>
            </a:r>
            <a:endParaRPr lang="en-US" sz="1600" dirty="0"/>
          </a:p>
          <a:p>
            <a:endParaRPr lang="en-US" sz="1400"/>
          </a:p>
        </p:txBody>
      </p:sp>
      <p:sp>
        <p:nvSpPr>
          <p:cNvPr id="7" name="TextBox 6">
            <a:extLst>
              <a:ext uri="{FF2B5EF4-FFF2-40B4-BE49-F238E27FC236}">
                <a16:creationId xmlns:a16="http://schemas.microsoft.com/office/drawing/2014/main" id="{DEEA92AA-DCA2-FE9E-27BE-A44EF8196AC1}"/>
              </a:ext>
            </a:extLst>
          </p:cNvPr>
          <p:cNvSpPr txBox="1"/>
          <p:nvPr/>
        </p:nvSpPr>
        <p:spPr>
          <a:xfrm>
            <a:off x="25517697" y="13376151"/>
            <a:ext cx="2743200" cy="3561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700"/>
          </a:p>
        </p:txBody>
      </p:sp>
      <p:pic>
        <p:nvPicPr>
          <p:cNvPr id="9" name="Picture 9" descr="Map&#10;&#10;Description automatically generated">
            <a:extLst>
              <a:ext uri="{FF2B5EF4-FFF2-40B4-BE49-F238E27FC236}">
                <a16:creationId xmlns:a16="http://schemas.microsoft.com/office/drawing/2014/main" id="{0BCFAE23-7FE5-F017-78AF-1354D4641FBE}"/>
              </a:ext>
            </a:extLst>
          </p:cNvPr>
          <p:cNvPicPr>
            <a:picLocks noChangeAspect="1"/>
          </p:cNvPicPr>
          <p:nvPr/>
        </p:nvPicPr>
        <p:blipFill>
          <a:blip r:embed="rId3"/>
          <a:stretch>
            <a:fillRect/>
          </a:stretch>
        </p:blipFill>
        <p:spPr>
          <a:xfrm>
            <a:off x="8828108" y="7011083"/>
            <a:ext cx="3018899" cy="1552257"/>
          </a:xfrm>
          <a:prstGeom prst="rect">
            <a:avLst/>
          </a:prstGeom>
        </p:spPr>
      </p:pic>
      <p:pic>
        <p:nvPicPr>
          <p:cNvPr id="11" name="Picture 11" descr="Map&#10;&#10;Description automatically generated">
            <a:extLst>
              <a:ext uri="{FF2B5EF4-FFF2-40B4-BE49-F238E27FC236}">
                <a16:creationId xmlns:a16="http://schemas.microsoft.com/office/drawing/2014/main" id="{02EDE70B-74DA-1DFE-BD15-66DF772E7CD8}"/>
              </a:ext>
            </a:extLst>
          </p:cNvPr>
          <p:cNvPicPr>
            <a:picLocks noChangeAspect="1"/>
          </p:cNvPicPr>
          <p:nvPr/>
        </p:nvPicPr>
        <p:blipFill>
          <a:blip r:embed="rId4"/>
          <a:stretch>
            <a:fillRect/>
          </a:stretch>
        </p:blipFill>
        <p:spPr>
          <a:xfrm>
            <a:off x="12396158" y="7051009"/>
            <a:ext cx="2927231" cy="1617462"/>
          </a:xfrm>
          <a:prstGeom prst="rect">
            <a:avLst/>
          </a:prstGeom>
        </p:spPr>
      </p:pic>
      <p:sp>
        <p:nvSpPr>
          <p:cNvPr id="12" name="TextBox 11">
            <a:extLst>
              <a:ext uri="{FF2B5EF4-FFF2-40B4-BE49-F238E27FC236}">
                <a16:creationId xmlns:a16="http://schemas.microsoft.com/office/drawing/2014/main" id="{1C23826D-0737-EFB4-ACEF-8FFCEFAB0C88}"/>
              </a:ext>
            </a:extLst>
          </p:cNvPr>
          <p:cNvSpPr txBox="1"/>
          <p:nvPr/>
        </p:nvSpPr>
        <p:spPr>
          <a:xfrm>
            <a:off x="8786265" y="8985729"/>
            <a:ext cx="718292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Times New Roman"/>
              </a:rPr>
              <a:t>The visualizations above are the cumulative number of impression per state, for both negative and positive ads with "election" as a key word. Impressions look similar between negative and positive election ads, with states like New York, Texas, California, Virginia having a high number of impression between both types of ads.</a:t>
            </a: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r>
              <a:rPr lang="en-US" sz="1200">
                <a:latin typeface="Times New Roman"/>
                <a:cs typeface="Times New Roman"/>
              </a:rPr>
              <a:t>The maps above are choropleth visualizations of the impressions per state (1) for all positive ads and (2) for negative ads with "vaccine" as the key word.</a:t>
            </a:r>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cs typeface="Times New Roman"/>
            </a:endParaRPr>
          </a:p>
          <a:p>
            <a:endParaRPr lang="en-US" sz="1200">
              <a:latin typeface="Times New Roman"/>
              <a:cs typeface="Times New Roman"/>
            </a:endParaRPr>
          </a:p>
          <a:p>
            <a:r>
              <a:rPr lang="en-US" sz="1200">
                <a:latin typeface="Times New Roman"/>
                <a:cs typeface="Times New Roman"/>
              </a:rPr>
              <a:t>The pie chart above shows the average number of impressions per age group for all vaccine ads.</a:t>
            </a:r>
          </a:p>
          <a:p>
            <a:endParaRPr lang="en-US" sz="1200">
              <a:cs typeface="Times New Roman"/>
            </a:endParaRPr>
          </a:p>
          <a:p>
            <a:endParaRPr lang="en-US" sz="1200">
              <a:cs typeface="Times New Roman"/>
            </a:endParaRPr>
          </a:p>
          <a:p>
            <a:endParaRPr lang="en-US" sz="1200">
              <a:cs typeface="Times New Roman"/>
            </a:endParaRPr>
          </a:p>
        </p:txBody>
      </p:sp>
      <p:pic>
        <p:nvPicPr>
          <p:cNvPr id="14" name="Picture 14" descr="Map&#10;&#10;Description automatically generated">
            <a:extLst>
              <a:ext uri="{FF2B5EF4-FFF2-40B4-BE49-F238E27FC236}">
                <a16:creationId xmlns:a16="http://schemas.microsoft.com/office/drawing/2014/main" id="{CAEEF4B6-163B-82BB-3873-9B7C1F5F6ED4}"/>
              </a:ext>
            </a:extLst>
          </p:cNvPr>
          <p:cNvPicPr>
            <a:picLocks noChangeAspect="1"/>
          </p:cNvPicPr>
          <p:nvPr/>
        </p:nvPicPr>
        <p:blipFill>
          <a:blip r:embed="rId5"/>
          <a:stretch>
            <a:fillRect/>
          </a:stretch>
        </p:blipFill>
        <p:spPr>
          <a:xfrm>
            <a:off x="9220273" y="9846702"/>
            <a:ext cx="2743200" cy="1542197"/>
          </a:xfrm>
          <a:prstGeom prst="rect">
            <a:avLst/>
          </a:prstGeom>
        </p:spPr>
      </p:pic>
      <p:pic>
        <p:nvPicPr>
          <p:cNvPr id="15" name="Picture 15" descr="Map&#10;&#10;Description automatically generated">
            <a:extLst>
              <a:ext uri="{FF2B5EF4-FFF2-40B4-BE49-F238E27FC236}">
                <a16:creationId xmlns:a16="http://schemas.microsoft.com/office/drawing/2014/main" id="{41A1379C-12EC-4CC4-7FEA-552D22190BF1}"/>
              </a:ext>
            </a:extLst>
          </p:cNvPr>
          <p:cNvPicPr>
            <a:picLocks noChangeAspect="1"/>
          </p:cNvPicPr>
          <p:nvPr/>
        </p:nvPicPr>
        <p:blipFill>
          <a:blip r:embed="rId6"/>
          <a:stretch>
            <a:fillRect/>
          </a:stretch>
        </p:blipFill>
        <p:spPr>
          <a:xfrm>
            <a:off x="12486810" y="9845610"/>
            <a:ext cx="2743200" cy="1524500"/>
          </a:xfrm>
          <a:prstGeom prst="rect">
            <a:avLst/>
          </a:prstGeom>
        </p:spPr>
      </p:pic>
      <p:pic>
        <p:nvPicPr>
          <p:cNvPr id="16" name="Picture 16" descr="Chart, pie chart&#10;&#10;Description automatically generated">
            <a:extLst>
              <a:ext uri="{FF2B5EF4-FFF2-40B4-BE49-F238E27FC236}">
                <a16:creationId xmlns:a16="http://schemas.microsoft.com/office/drawing/2014/main" id="{4729E3A2-59ED-4D11-7AF7-F320677C6B2F}"/>
              </a:ext>
            </a:extLst>
          </p:cNvPr>
          <p:cNvPicPr>
            <a:picLocks noChangeAspect="1"/>
          </p:cNvPicPr>
          <p:nvPr/>
        </p:nvPicPr>
        <p:blipFill>
          <a:blip r:embed="rId7"/>
          <a:stretch>
            <a:fillRect/>
          </a:stretch>
        </p:blipFill>
        <p:spPr>
          <a:xfrm>
            <a:off x="10557328" y="12428861"/>
            <a:ext cx="2743200" cy="2240462"/>
          </a:xfrm>
          <a:prstGeom prst="rect">
            <a:avLst/>
          </a:prstGeom>
        </p:spPr>
      </p:pic>
      <p:sp>
        <p:nvSpPr>
          <p:cNvPr id="22" name="TextBox 21">
            <a:extLst>
              <a:ext uri="{FF2B5EF4-FFF2-40B4-BE49-F238E27FC236}">
                <a16:creationId xmlns:a16="http://schemas.microsoft.com/office/drawing/2014/main" id="{956AF568-0EAF-C56B-E4FF-A7E181293DF4}"/>
              </a:ext>
            </a:extLst>
          </p:cNvPr>
          <p:cNvSpPr txBox="1"/>
          <p:nvPr/>
        </p:nvSpPr>
        <p:spPr>
          <a:xfrm>
            <a:off x="25016776" y="8084089"/>
            <a:ext cx="6749595" cy="34932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00" dirty="0">
                <a:latin typeface="Times New Roman"/>
              </a:rPr>
              <a:t>Dataset</a:t>
            </a:r>
            <a:endParaRPr lang="en-US" dirty="0"/>
          </a:p>
          <a:p>
            <a:pPr marL="612140" lvl="1" indent="-285750">
              <a:buFont typeface="Arial"/>
              <a:buChar char="•"/>
            </a:pPr>
            <a:r>
              <a:rPr lang="en-US" sz="1700" dirty="0">
                <a:latin typeface="Times New Roman"/>
              </a:rPr>
              <a:t>Incredibly messy dataset: many duplicates, many missing, text was very hard to clean up as ad descriptions sometimes had emojis, foreign languages, and gibberish. Affected sentiment classification and text analysis</a:t>
            </a:r>
            <a:endParaRPr lang="en-US" sz="1700" dirty="0"/>
          </a:p>
          <a:p>
            <a:pPr marL="326390" lvl="1"/>
            <a:endParaRPr lang="en-US" sz="1700" dirty="0">
              <a:latin typeface="Times New Roman"/>
              <a:cs typeface="Arial"/>
            </a:endParaRPr>
          </a:p>
          <a:p>
            <a:pPr marL="285750" indent="-285750">
              <a:buFont typeface="Arial,Sans-Serif"/>
              <a:buChar char="•"/>
            </a:pPr>
            <a:r>
              <a:rPr lang="en-US" sz="1700" dirty="0">
                <a:latin typeface="Times New Roman"/>
                <a:cs typeface="Times New Roman"/>
              </a:rPr>
              <a:t>BERT </a:t>
            </a:r>
          </a:p>
          <a:p>
            <a:pPr marL="612140" lvl="1" indent="-285750">
              <a:buFont typeface="Arial,Sans-Serif"/>
              <a:buChar char="•"/>
            </a:pPr>
            <a:r>
              <a:rPr lang="en-US" sz="1700" dirty="0">
                <a:latin typeface="Times New Roman"/>
                <a:cs typeface="Times New Roman"/>
              </a:rPr>
              <a:t>Numerous issues encountered with BERT for downloading on our systems (wasn't compatible with M1 chip). Additionally, inability to vet BERT's correctness in determining sentiment was a challenge we could not fix.</a:t>
            </a:r>
            <a:endParaRPr lang="en-US" dirty="0">
              <a:latin typeface="Times New Roman"/>
            </a:endParaRPr>
          </a:p>
          <a:p>
            <a:endParaRPr lang="en-US" sz="1700" dirty="0"/>
          </a:p>
          <a:p>
            <a:endParaRPr lang="en-US" sz="1700"/>
          </a:p>
        </p:txBody>
      </p:sp>
      <p:sp>
        <p:nvSpPr>
          <p:cNvPr id="10" name="TextBox 9">
            <a:extLst>
              <a:ext uri="{FF2B5EF4-FFF2-40B4-BE49-F238E27FC236}">
                <a16:creationId xmlns:a16="http://schemas.microsoft.com/office/drawing/2014/main" id="{F566C4E3-1A78-0830-276F-FB465FC0A4BC}"/>
              </a:ext>
            </a:extLst>
          </p:cNvPr>
          <p:cNvSpPr txBox="1"/>
          <p:nvPr/>
        </p:nvSpPr>
        <p:spPr>
          <a:xfrm>
            <a:off x="16792404" y="14804472"/>
            <a:ext cx="719442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rPr>
              <a:t>We conducted a two-tailed two-sample proportion z-test of negative ads in left wing and right wing states. The party affiliation of the state was determined based on what party the state's electoral college voted for during the 2020 Presidential Election. Once again, the ads were draw from a sample of ads under the keywords "election" and "vaccine", with the significance level of 0.05. </a:t>
            </a:r>
            <a:endParaRPr lang="en-US" sz="1400"/>
          </a:p>
          <a:p>
            <a:endParaRPr lang="en-US" sz="1400"/>
          </a:p>
          <a:p>
            <a:r>
              <a:rPr lang="en-US" sz="1400">
                <a:latin typeface="Times New Roman"/>
              </a:rPr>
              <a:t>Using </a:t>
            </a:r>
            <a:r>
              <a:rPr lang="en-US" sz="1400" err="1">
                <a:latin typeface="Times New Roman"/>
              </a:rPr>
              <a:t>statsmodel</a:t>
            </a:r>
            <a:r>
              <a:rPr lang="en-US" sz="1400">
                <a:latin typeface="Times New Roman"/>
              </a:rPr>
              <a:t> </a:t>
            </a:r>
            <a:r>
              <a:rPr lang="en-US" sz="1400" err="1">
                <a:latin typeface="Times New Roman"/>
              </a:rPr>
              <a:t>proportion_ztest</a:t>
            </a:r>
            <a:r>
              <a:rPr lang="en-US" sz="1400">
                <a:latin typeface="Times New Roman"/>
              </a:rPr>
              <a:t>, we first input the proportions of negative ads for the right and left wing states. For election ads, there were 27,323 negative ads sent to right wing states, with 65,623 total ads sent to right wing states. On the other hand, there were 29,535 negative ads sent to left wing states, and 72,032 total ads sent to left wing states. This resulted in a z-score of 2.385 and a p-value of 0.017.</a:t>
            </a:r>
          </a:p>
          <a:p>
            <a:endParaRPr lang="en-US" sz="1400"/>
          </a:p>
          <a:p>
            <a:r>
              <a:rPr lang="en-US" sz="1400">
                <a:latin typeface="Times New Roman"/>
              </a:rPr>
              <a:t>A similar test was done with vaccine ads. There were 37,398 negative ads sent to right wing states, and a total of 63,620 ads sent to right wing states. There were 38,660 negative ads sent to left wing states, and a total number of 65,936 ads sent to left wing states. This resulted in a z-score of 0.551 and p-value of 0.582.</a:t>
            </a:r>
            <a:endParaRPr lang="en-US" sz="1400"/>
          </a:p>
        </p:txBody>
      </p:sp>
      <p:sp>
        <p:nvSpPr>
          <p:cNvPr id="23" name="TextBox 22">
            <a:extLst>
              <a:ext uri="{FF2B5EF4-FFF2-40B4-BE49-F238E27FC236}">
                <a16:creationId xmlns:a16="http://schemas.microsoft.com/office/drawing/2014/main" id="{8636E249-4AED-BBB7-50C7-409D0A7C3E8A}"/>
              </a:ext>
            </a:extLst>
          </p:cNvPr>
          <p:cNvSpPr txBox="1"/>
          <p:nvPr/>
        </p:nvSpPr>
        <p:spPr>
          <a:xfrm>
            <a:off x="24940145" y="12912725"/>
            <a:ext cx="6929886" cy="82022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latin typeface="Times New Roman"/>
              </a:rPr>
              <a:t>1) The resulting p-value of 0.017 from hypothesis test on negative election ads between left and right wing states allows us to reject the null hypothesis and conclude that the proportions of negative election ads in left and right wing are not similar.</a:t>
            </a:r>
          </a:p>
          <a:p>
            <a:endParaRPr lang="en-US" sz="1700">
              <a:latin typeface="Times New Roman"/>
            </a:endParaRPr>
          </a:p>
          <a:p>
            <a:r>
              <a:rPr lang="en-US" sz="1700" dirty="0">
                <a:latin typeface="Times New Roman"/>
              </a:rPr>
              <a:t>On the other hand, the resulting p-value of 0.582 from the hypothesis test of negative vaccine ads between left and right wing states fails to reject the null hypothesis. Thus, we conclude that these proportions of negative ads in left and right wing ads are similar. </a:t>
            </a:r>
          </a:p>
          <a:p>
            <a:endParaRPr lang="en-US" sz="1700">
              <a:latin typeface="Times New Roman"/>
            </a:endParaRPr>
          </a:p>
          <a:p>
            <a:r>
              <a:rPr lang="en-US" sz="1700" dirty="0">
                <a:latin typeface="Times New Roman"/>
              </a:rPr>
              <a:t>2) Looking at the TF-IDF frequency there is a clear difference between the most common TF-IDF words for positive and negative sentiment. However, due to the nature of the data this type of analysis will not be very useful. Ads have many different topics and there is too much variability despite sharing similar sentiment and the same key words.</a:t>
            </a:r>
          </a:p>
          <a:p>
            <a:endParaRPr lang="en-US" sz="1700">
              <a:latin typeface="Times New Roman"/>
            </a:endParaRPr>
          </a:p>
          <a:p>
            <a:r>
              <a:rPr lang="en-US" sz="1700" dirty="0">
                <a:latin typeface="Times New Roman"/>
              </a:rPr>
              <a:t>3) While our linear regression model works well, when taking the antilog to produce confidence intervals for predictions, the range of predictions is large. This is due to the log transformation we performed. However, there is a clear (albeit weak) correlation that exists. Maybe with more features (such as information about the poster page), the correlation will be better and variability will be less.</a:t>
            </a:r>
          </a:p>
          <a:p>
            <a:endParaRPr lang="en-US" sz="1700" dirty="0">
              <a:latin typeface="Times New Roman"/>
            </a:endParaRPr>
          </a:p>
          <a:p>
            <a:endParaRPr lang="en-US" sz="1700" dirty="0">
              <a:latin typeface="Times New Roman"/>
            </a:endParaRPr>
          </a:p>
          <a:p>
            <a:r>
              <a:rPr lang="en-US" sz="1700" dirty="0">
                <a:latin typeface="Times New Roman"/>
              </a:rPr>
              <a:t>Overall, our project was an incredible learning experience as we were granted a deeper look into how </a:t>
            </a:r>
            <a:r>
              <a:rPr lang="en-US" sz="1700" dirty="0" err="1">
                <a:latin typeface="Times New Roman"/>
              </a:rPr>
              <a:t>facebook</a:t>
            </a:r>
            <a:r>
              <a:rPr lang="en-US" sz="1700" dirty="0">
                <a:latin typeface="Times New Roman"/>
              </a:rPr>
              <a:t> ads were delivered across the country, as well as were able to break open into the descriptive text in different ads and analyze text further. Our project's EDA and inferential analysis could be useful as a starting step in understanding the vast spread of misinformation during the period 2020-21 on this platform, which is our overarching intention behind the project.</a:t>
            </a:r>
          </a:p>
        </p:txBody>
      </p:sp>
      <p:sp>
        <p:nvSpPr>
          <p:cNvPr id="25" name="TextBox 24">
            <a:extLst>
              <a:ext uri="{FF2B5EF4-FFF2-40B4-BE49-F238E27FC236}">
                <a16:creationId xmlns:a16="http://schemas.microsoft.com/office/drawing/2014/main" id="{0B70336B-340D-E8B1-FB97-D4994D2450F5}"/>
              </a:ext>
            </a:extLst>
          </p:cNvPr>
          <p:cNvSpPr txBox="1"/>
          <p:nvPr/>
        </p:nvSpPr>
        <p:spPr>
          <a:xfrm>
            <a:off x="8825148" y="15126196"/>
            <a:ext cx="6251273"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chemeClr val="bg2">
                    <a:lumMod val="25000"/>
                  </a:schemeClr>
                </a:solidFill>
                <a:latin typeface="Times New Roman"/>
              </a:rPr>
              <a:t>Term Frequency – Inverse Document Frequency (TF-IDF) Analysis </a:t>
            </a:r>
            <a:endParaRPr lang="en-US">
              <a:solidFill>
                <a:schemeClr val="bg2">
                  <a:lumMod val="25000"/>
                </a:schemeClr>
              </a:solidFill>
            </a:endParaRPr>
          </a:p>
        </p:txBody>
      </p:sp>
      <p:sp>
        <p:nvSpPr>
          <p:cNvPr id="33" name="TextBox 32">
            <a:extLst>
              <a:ext uri="{FF2B5EF4-FFF2-40B4-BE49-F238E27FC236}">
                <a16:creationId xmlns:a16="http://schemas.microsoft.com/office/drawing/2014/main" id="{83E92AFF-F8B1-9E55-9F66-454F8416C99B}"/>
              </a:ext>
            </a:extLst>
          </p:cNvPr>
          <p:cNvSpPr txBox="1"/>
          <p:nvPr/>
        </p:nvSpPr>
        <p:spPr>
          <a:xfrm>
            <a:off x="8810625" y="16383179"/>
            <a:ext cx="6699848"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700"/>
          </a:p>
        </p:txBody>
      </p:sp>
      <p:sp>
        <p:nvSpPr>
          <p:cNvPr id="34" name="TextBox 33">
            <a:extLst>
              <a:ext uri="{FF2B5EF4-FFF2-40B4-BE49-F238E27FC236}">
                <a16:creationId xmlns:a16="http://schemas.microsoft.com/office/drawing/2014/main" id="{B2731027-A37A-A443-F58C-3DCC9BEF5FF3}"/>
              </a:ext>
            </a:extLst>
          </p:cNvPr>
          <p:cNvSpPr txBox="1"/>
          <p:nvPr/>
        </p:nvSpPr>
        <p:spPr>
          <a:xfrm>
            <a:off x="8746467" y="15548394"/>
            <a:ext cx="64123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rPr>
              <a:t>TF-IDF finds the most important words in a document, relative to the collection of documents. It gives words scores that evaluates the words used compared to words used in the entire dataset.</a:t>
            </a:r>
          </a:p>
          <a:p>
            <a:r>
              <a:rPr lang="en-US" sz="1200" dirty="0">
                <a:latin typeface="Times New Roman"/>
              </a:rPr>
              <a:t>For the models below we created two different datasets for "Vaccine" &amp; "Election" and separated them by positive and negative sentiment, determined through BERT. Then the TF-IDF was collected for each ad in their sentiment category. Then frequencies of these words were collected in order to determine the most common and important words across these ads with similar sentiment rating. </a:t>
            </a:r>
            <a:endParaRPr lang="en-US" sz="1200"/>
          </a:p>
        </p:txBody>
      </p:sp>
      <p:sp>
        <p:nvSpPr>
          <p:cNvPr id="50" name="TextBox 49">
            <a:extLst>
              <a:ext uri="{FF2B5EF4-FFF2-40B4-BE49-F238E27FC236}">
                <a16:creationId xmlns:a16="http://schemas.microsoft.com/office/drawing/2014/main" id="{D042A962-B896-9177-19B2-1137EAE79B73}"/>
              </a:ext>
            </a:extLst>
          </p:cNvPr>
          <p:cNvSpPr txBox="1"/>
          <p:nvPr/>
        </p:nvSpPr>
        <p:spPr>
          <a:xfrm>
            <a:off x="16788270" y="14292575"/>
            <a:ext cx="7192297" cy="461665"/>
          </a:xfrm>
          <a:prstGeom prst="rect">
            <a:avLst/>
          </a:prstGeom>
          <a:noFill/>
        </p:spPr>
        <p:txBody>
          <a:bodyPr wrap="square" lIns="91440" tIns="45720" rIns="91440" bIns="45720" rtlCol="0" anchor="t">
            <a:spAutoFit/>
          </a:bodyPr>
          <a:lstStyle>
            <a:defPPr>
              <a:defRPr kern="1200"/>
            </a:defPPr>
          </a:lstStyle>
          <a:p>
            <a:r>
              <a:rPr lang="en-US" sz="2400">
                <a:solidFill>
                  <a:srgbClr val="235078"/>
                </a:solidFill>
                <a:latin typeface="Libre Baskerville"/>
              </a:rPr>
              <a:t>Results</a:t>
            </a:r>
            <a:endParaRPr lang="en-US" sz="2400">
              <a:solidFill>
                <a:srgbClr val="235078"/>
              </a:solidFill>
              <a:latin typeface="Libre Baskerville" panose="02000000000000000000" pitchFamily="2" charset="0"/>
            </a:endParaRPr>
          </a:p>
        </p:txBody>
      </p:sp>
      <p:sp>
        <p:nvSpPr>
          <p:cNvPr id="53" name="Rectangle 52">
            <a:extLst>
              <a:ext uri="{FF2B5EF4-FFF2-40B4-BE49-F238E27FC236}">
                <a16:creationId xmlns:a16="http://schemas.microsoft.com/office/drawing/2014/main" id="{33044423-2F96-EDB8-EC92-CBC3E0EDF75B}"/>
              </a:ext>
            </a:extLst>
          </p:cNvPr>
          <p:cNvSpPr/>
          <p:nvPr/>
        </p:nvSpPr>
        <p:spPr>
          <a:xfrm>
            <a:off x="16616770" y="5078216"/>
            <a:ext cx="7470869" cy="8633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kern="1200"/>
            </a:defPPr>
          </a:lstStyle>
          <a:p>
            <a:pPr algn="ctr"/>
            <a:endParaRPr lang="en-US" sz="1700">
              <a:solidFill>
                <a:srgbClr val="235078"/>
              </a:solidFill>
              <a:latin typeface="Libre Baskerville"/>
            </a:endParaRPr>
          </a:p>
        </p:txBody>
      </p:sp>
      <p:sp>
        <p:nvSpPr>
          <p:cNvPr id="55" name="TextBox 1">
            <a:extLst>
              <a:ext uri="{FF2B5EF4-FFF2-40B4-BE49-F238E27FC236}">
                <a16:creationId xmlns:a16="http://schemas.microsoft.com/office/drawing/2014/main" id="{1B352A24-B685-072A-FD25-70A08D2A1EB9}"/>
              </a:ext>
            </a:extLst>
          </p:cNvPr>
          <p:cNvSpPr txBox="1"/>
          <p:nvPr/>
        </p:nvSpPr>
        <p:spPr>
          <a:xfrm>
            <a:off x="16748740" y="18781872"/>
            <a:ext cx="7244219" cy="186204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sz="1714" kern="1200">
                <a:solidFill>
                  <a:schemeClr val="tx1"/>
                </a:solidFill>
                <a:latin typeface="Times New Roman" pitchFamily="18" charset="0"/>
                <a:ea typeface="+mn-ea"/>
                <a:cs typeface="+mn-cs"/>
              </a:defRPr>
            </a:lvl1pPr>
            <a:lvl2pPr marL="326532" algn="l" rtl="0" eaLnBrk="0" fontAlgn="base" hangingPunct="0">
              <a:spcBef>
                <a:spcPct val="0"/>
              </a:spcBef>
              <a:spcAft>
                <a:spcPct val="0"/>
              </a:spcAft>
              <a:defRPr sz="1714" kern="1200">
                <a:solidFill>
                  <a:schemeClr val="tx1"/>
                </a:solidFill>
                <a:latin typeface="Times New Roman" pitchFamily="18" charset="0"/>
                <a:ea typeface="+mn-ea"/>
                <a:cs typeface="+mn-cs"/>
              </a:defRPr>
            </a:lvl2pPr>
            <a:lvl3pPr marL="653064" algn="l" rtl="0" eaLnBrk="0" fontAlgn="base" hangingPunct="0">
              <a:spcBef>
                <a:spcPct val="0"/>
              </a:spcBef>
              <a:spcAft>
                <a:spcPct val="0"/>
              </a:spcAft>
              <a:defRPr sz="1714" kern="1200">
                <a:solidFill>
                  <a:schemeClr val="tx1"/>
                </a:solidFill>
                <a:latin typeface="Times New Roman" pitchFamily="18" charset="0"/>
                <a:ea typeface="+mn-ea"/>
                <a:cs typeface="+mn-cs"/>
              </a:defRPr>
            </a:lvl3pPr>
            <a:lvl4pPr marL="979597" algn="l" rtl="0" eaLnBrk="0" fontAlgn="base" hangingPunct="0">
              <a:spcBef>
                <a:spcPct val="0"/>
              </a:spcBef>
              <a:spcAft>
                <a:spcPct val="0"/>
              </a:spcAft>
              <a:defRPr sz="1714" kern="1200">
                <a:solidFill>
                  <a:schemeClr val="tx1"/>
                </a:solidFill>
                <a:latin typeface="Times New Roman" pitchFamily="18" charset="0"/>
                <a:ea typeface="+mn-ea"/>
                <a:cs typeface="+mn-cs"/>
              </a:defRPr>
            </a:lvl4pPr>
            <a:lvl5pPr marL="1306129" algn="l" rtl="0" eaLnBrk="0" fontAlgn="base" hangingPunct="0">
              <a:spcBef>
                <a:spcPct val="0"/>
              </a:spcBef>
              <a:spcAft>
                <a:spcPct val="0"/>
              </a:spcAft>
              <a:defRPr sz="1714" kern="1200">
                <a:solidFill>
                  <a:schemeClr val="tx1"/>
                </a:solidFill>
                <a:latin typeface="Times New Roman" pitchFamily="18" charset="0"/>
                <a:ea typeface="+mn-ea"/>
                <a:cs typeface="+mn-cs"/>
              </a:defRPr>
            </a:lvl5pPr>
            <a:lvl6pPr marL="1632661" algn="l" defTabSz="653064" rtl="0" eaLnBrk="1" latinLnBrk="0" hangingPunct="1">
              <a:defRPr sz="1714" kern="1200">
                <a:solidFill>
                  <a:schemeClr val="tx1"/>
                </a:solidFill>
                <a:latin typeface="Times New Roman" pitchFamily="18" charset="0"/>
                <a:ea typeface="+mn-ea"/>
                <a:cs typeface="+mn-cs"/>
              </a:defRPr>
            </a:lvl6pPr>
            <a:lvl7pPr marL="1959193" algn="l" defTabSz="653064" rtl="0" eaLnBrk="1" latinLnBrk="0" hangingPunct="1">
              <a:defRPr sz="1714" kern="1200">
                <a:solidFill>
                  <a:schemeClr val="tx1"/>
                </a:solidFill>
                <a:latin typeface="Times New Roman" pitchFamily="18" charset="0"/>
                <a:ea typeface="+mn-ea"/>
                <a:cs typeface="+mn-cs"/>
              </a:defRPr>
            </a:lvl7pPr>
            <a:lvl8pPr marL="2285726" algn="l" defTabSz="653064" rtl="0" eaLnBrk="1" latinLnBrk="0" hangingPunct="1">
              <a:defRPr sz="1714" kern="1200">
                <a:solidFill>
                  <a:schemeClr val="tx1"/>
                </a:solidFill>
                <a:latin typeface="Times New Roman" pitchFamily="18" charset="0"/>
                <a:ea typeface="+mn-ea"/>
                <a:cs typeface="+mn-cs"/>
              </a:defRPr>
            </a:lvl8pPr>
            <a:lvl9pPr marL="2612258" algn="l" defTabSz="653064" rtl="0" eaLnBrk="1" latinLnBrk="0" hangingPunct="1">
              <a:defRPr sz="1714" kern="1200">
                <a:solidFill>
                  <a:schemeClr val="tx1"/>
                </a:solidFill>
                <a:latin typeface="Times New Roman" pitchFamily="18" charset="0"/>
                <a:ea typeface="+mn-ea"/>
                <a:cs typeface="+mn-cs"/>
              </a:defRPr>
            </a:lvl9pPr>
          </a:lstStyle>
          <a:p>
            <a:r>
              <a:rPr lang="en-US" sz="1400">
                <a:latin typeface="Times New Roman"/>
              </a:rPr>
              <a:t>Interpreting the ML model:</a:t>
            </a:r>
            <a:endParaRPr lang="en-US" sz="1400"/>
          </a:p>
          <a:p>
            <a:endParaRPr lang="en-US" sz="1400"/>
          </a:p>
          <a:p>
            <a:r>
              <a:rPr lang="en-US" sz="1400">
                <a:latin typeface="Times New Roman"/>
              </a:rPr>
              <a:t>Since we log transformed both our dependent and independent variables, we can interpret the coefficients we got as being the percent increase in the dependent variable for every 1% increase in the independent variable.</a:t>
            </a:r>
            <a:r>
              <a:rPr lang="en-US" sz="1400">
                <a:latin typeface="Times New Roman"/>
                <a:cs typeface="Arial"/>
              </a:rPr>
              <a:t> Our coefficients are </a:t>
            </a:r>
            <a:r>
              <a:rPr lang="en-US" sz="1400">
                <a:latin typeface="Times New Roman"/>
                <a:cs typeface="Times New Roman"/>
              </a:rPr>
              <a:t>0.31505594 and 1.12647059 (corresponding to runtime and spend respectively). Our  r-squared score of 0.43 suggests that model is a weak fit to our data. Additionally, our RMSE is 1.67.</a:t>
            </a:r>
          </a:p>
          <a:p>
            <a:endParaRPr lang="en-US" sz="1700">
              <a:cs typeface="Times New Roman"/>
            </a:endParaRPr>
          </a:p>
        </p:txBody>
      </p:sp>
      <p:pic>
        <p:nvPicPr>
          <p:cNvPr id="35" name="Picture 35" descr="Chart, scatter chart&#10;&#10;Description automatically generated">
            <a:extLst>
              <a:ext uri="{FF2B5EF4-FFF2-40B4-BE49-F238E27FC236}">
                <a16:creationId xmlns:a16="http://schemas.microsoft.com/office/drawing/2014/main" id="{F4057BF6-D65E-1551-AACF-525165CECB39}"/>
              </a:ext>
            </a:extLst>
          </p:cNvPr>
          <p:cNvPicPr>
            <a:picLocks noChangeAspect="1"/>
          </p:cNvPicPr>
          <p:nvPr/>
        </p:nvPicPr>
        <p:blipFill>
          <a:blip r:embed="rId8"/>
          <a:stretch>
            <a:fillRect/>
          </a:stretch>
        </p:blipFill>
        <p:spPr>
          <a:xfrm>
            <a:off x="16903148" y="7005814"/>
            <a:ext cx="3011176" cy="2074711"/>
          </a:xfrm>
          <a:prstGeom prst="rect">
            <a:avLst/>
          </a:prstGeom>
        </p:spPr>
      </p:pic>
      <p:pic>
        <p:nvPicPr>
          <p:cNvPr id="37" name="Picture 37" descr="Chart, scatter chart&#10;&#10;Description automatically generated">
            <a:extLst>
              <a:ext uri="{FF2B5EF4-FFF2-40B4-BE49-F238E27FC236}">
                <a16:creationId xmlns:a16="http://schemas.microsoft.com/office/drawing/2014/main" id="{4549615F-CBC2-4D59-C9CA-DD6D5C2E9F38}"/>
              </a:ext>
            </a:extLst>
          </p:cNvPr>
          <p:cNvPicPr>
            <a:picLocks noChangeAspect="1"/>
          </p:cNvPicPr>
          <p:nvPr/>
        </p:nvPicPr>
        <p:blipFill>
          <a:blip r:embed="rId9"/>
          <a:stretch>
            <a:fillRect/>
          </a:stretch>
        </p:blipFill>
        <p:spPr>
          <a:xfrm>
            <a:off x="20506437" y="7027621"/>
            <a:ext cx="3027470" cy="1967180"/>
          </a:xfrm>
          <a:prstGeom prst="rect">
            <a:avLst/>
          </a:prstGeom>
        </p:spPr>
      </p:pic>
      <p:sp>
        <p:nvSpPr>
          <p:cNvPr id="56" name="TextBox 1">
            <a:extLst>
              <a:ext uri="{FF2B5EF4-FFF2-40B4-BE49-F238E27FC236}">
                <a16:creationId xmlns:a16="http://schemas.microsoft.com/office/drawing/2014/main" id="{1B20AB95-ECB9-BC08-818D-231230720599}"/>
              </a:ext>
            </a:extLst>
          </p:cNvPr>
          <p:cNvSpPr txBox="1"/>
          <p:nvPr/>
        </p:nvSpPr>
        <p:spPr>
          <a:xfrm>
            <a:off x="16787432" y="6375318"/>
            <a:ext cx="7197509" cy="65556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sz="1714" kern="1200">
                <a:solidFill>
                  <a:schemeClr val="tx1"/>
                </a:solidFill>
                <a:latin typeface="Times New Roman" pitchFamily="18" charset="0"/>
                <a:ea typeface="+mn-ea"/>
                <a:cs typeface="+mn-cs"/>
              </a:defRPr>
            </a:lvl1pPr>
            <a:lvl2pPr marL="326532" algn="l" rtl="0" eaLnBrk="0" fontAlgn="base" hangingPunct="0">
              <a:spcBef>
                <a:spcPct val="0"/>
              </a:spcBef>
              <a:spcAft>
                <a:spcPct val="0"/>
              </a:spcAft>
              <a:defRPr sz="1714" kern="1200">
                <a:solidFill>
                  <a:schemeClr val="tx1"/>
                </a:solidFill>
                <a:latin typeface="Times New Roman" pitchFamily="18" charset="0"/>
                <a:ea typeface="+mn-ea"/>
                <a:cs typeface="+mn-cs"/>
              </a:defRPr>
            </a:lvl2pPr>
            <a:lvl3pPr marL="653064" algn="l" rtl="0" eaLnBrk="0" fontAlgn="base" hangingPunct="0">
              <a:spcBef>
                <a:spcPct val="0"/>
              </a:spcBef>
              <a:spcAft>
                <a:spcPct val="0"/>
              </a:spcAft>
              <a:defRPr sz="1714" kern="1200">
                <a:solidFill>
                  <a:schemeClr val="tx1"/>
                </a:solidFill>
                <a:latin typeface="Times New Roman" pitchFamily="18" charset="0"/>
                <a:ea typeface="+mn-ea"/>
                <a:cs typeface="+mn-cs"/>
              </a:defRPr>
            </a:lvl3pPr>
            <a:lvl4pPr marL="979597" algn="l" rtl="0" eaLnBrk="0" fontAlgn="base" hangingPunct="0">
              <a:spcBef>
                <a:spcPct val="0"/>
              </a:spcBef>
              <a:spcAft>
                <a:spcPct val="0"/>
              </a:spcAft>
              <a:defRPr sz="1714" kern="1200">
                <a:solidFill>
                  <a:schemeClr val="tx1"/>
                </a:solidFill>
                <a:latin typeface="Times New Roman" pitchFamily="18" charset="0"/>
                <a:ea typeface="+mn-ea"/>
                <a:cs typeface="+mn-cs"/>
              </a:defRPr>
            </a:lvl4pPr>
            <a:lvl5pPr marL="1306129" algn="l" rtl="0" eaLnBrk="0" fontAlgn="base" hangingPunct="0">
              <a:spcBef>
                <a:spcPct val="0"/>
              </a:spcBef>
              <a:spcAft>
                <a:spcPct val="0"/>
              </a:spcAft>
              <a:defRPr sz="1714" kern="1200">
                <a:solidFill>
                  <a:schemeClr val="tx1"/>
                </a:solidFill>
                <a:latin typeface="Times New Roman" pitchFamily="18" charset="0"/>
                <a:ea typeface="+mn-ea"/>
                <a:cs typeface="+mn-cs"/>
              </a:defRPr>
            </a:lvl5pPr>
            <a:lvl6pPr marL="1632661" algn="l" defTabSz="653064" rtl="0" eaLnBrk="1" latinLnBrk="0" hangingPunct="1">
              <a:defRPr sz="1714" kern="1200">
                <a:solidFill>
                  <a:schemeClr val="tx1"/>
                </a:solidFill>
                <a:latin typeface="Times New Roman" pitchFamily="18" charset="0"/>
                <a:ea typeface="+mn-ea"/>
                <a:cs typeface="+mn-cs"/>
              </a:defRPr>
            </a:lvl6pPr>
            <a:lvl7pPr marL="1959193" algn="l" defTabSz="653064" rtl="0" eaLnBrk="1" latinLnBrk="0" hangingPunct="1">
              <a:defRPr sz="1714" kern="1200">
                <a:solidFill>
                  <a:schemeClr val="tx1"/>
                </a:solidFill>
                <a:latin typeface="Times New Roman" pitchFamily="18" charset="0"/>
                <a:ea typeface="+mn-ea"/>
                <a:cs typeface="+mn-cs"/>
              </a:defRPr>
            </a:lvl7pPr>
            <a:lvl8pPr marL="2285726" algn="l" defTabSz="653064" rtl="0" eaLnBrk="1" latinLnBrk="0" hangingPunct="1">
              <a:defRPr sz="1714" kern="1200">
                <a:solidFill>
                  <a:schemeClr val="tx1"/>
                </a:solidFill>
                <a:latin typeface="Times New Roman" pitchFamily="18" charset="0"/>
                <a:ea typeface="+mn-ea"/>
                <a:cs typeface="+mn-cs"/>
              </a:defRPr>
            </a:lvl8pPr>
            <a:lvl9pPr marL="2612258" algn="l" defTabSz="653064" rtl="0" eaLnBrk="1" latinLnBrk="0" hangingPunct="1">
              <a:defRPr sz="1714" kern="1200">
                <a:solidFill>
                  <a:schemeClr val="tx1"/>
                </a:solidFill>
                <a:latin typeface="Times New Roman" pitchFamily="18" charset="0"/>
                <a:ea typeface="+mn-ea"/>
                <a:cs typeface="+mn-cs"/>
              </a:defRPr>
            </a:lvl9pPr>
          </a:lstStyle>
          <a:p>
            <a:r>
              <a:rPr lang="en-US" sz="1400" dirty="0">
                <a:latin typeface="Times New Roman"/>
              </a:rPr>
              <a:t>For this dataset, we developed a multiple linear regression model with the goal of using an ads runtime and spend to predict the number of impressions that it will get. First, we visualized the raw data by performing bivariate analysis using the columns of the dataset.</a:t>
            </a:r>
          </a:p>
          <a:p>
            <a:endParaRPr lang="en-US" sz="1400"/>
          </a:p>
          <a:p>
            <a:endParaRPr lang="en-US" sz="1400"/>
          </a:p>
          <a:p>
            <a:endParaRPr lang="en-US" sz="1400"/>
          </a:p>
          <a:p>
            <a:endParaRPr lang="en-US" sz="1400"/>
          </a:p>
          <a:p>
            <a:endParaRPr lang="en-US" sz="1400"/>
          </a:p>
          <a:p>
            <a:endParaRPr lang="en-US" sz="1400"/>
          </a:p>
          <a:p>
            <a:endParaRPr lang="en-US" sz="1400"/>
          </a:p>
          <a:p>
            <a:endParaRPr lang="en-US" sz="1400" dirty="0">
              <a:latin typeface="Times New Roman"/>
            </a:endParaRPr>
          </a:p>
          <a:p>
            <a:endParaRPr lang="en-US" sz="1400">
              <a:latin typeface="Times New Roman"/>
            </a:endParaRPr>
          </a:p>
          <a:p>
            <a:r>
              <a:rPr lang="en-US" sz="1400" dirty="0">
                <a:latin typeface="Times New Roman"/>
              </a:rPr>
              <a:t>As you can see in the visualizations above, there are no patterns we can see in the data, especially none that we can use to perform regression on. The visualizations below show some of the same graphs after applying a log transformation on the relevant columns.</a:t>
            </a:r>
            <a:endParaRPr lang="en-US"/>
          </a:p>
          <a:p>
            <a:endParaRPr lang="en-US" sz="1400"/>
          </a:p>
          <a:p>
            <a:endParaRPr lang="en-US" sz="1400"/>
          </a:p>
          <a:p>
            <a:endParaRPr lang="en-US" sz="1400"/>
          </a:p>
          <a:p>
            <a:endParaRPr lang="en-US" sz="1400"/>
          </a:p>
          <a:p>
            <a:endParaRPr lang="en-US" sz="1400">
              <a:latin typeface="Times New Roman"/>
            </a:endParaRPr>
          </a:p>
          <a:p>
            <a:endParaRPr lang="en-US" sz="1400" dirty="0">
              <a:latin typeface="Times New Roman"/>
            </a:endParaRPr>
          </a:p>
          <a:p>
            <a:endParaRPr lang="en-US" sz="1400" dirty="0">
              <a:latin typeface="Times New Roman"/>
            </a:endParaRPr>
          </a:p>
          <a:p>
            <a:endParaRPr lang="en-US" sz="1400" dirty="0">
              <a:latin typeface="Times New Roman"/>
            </a:endParaRPr>
          </a:p>
          <a:p>
            <a:endParaRPr lang="en-US" sz="1400" dirty="0">
              <a:latin typeface="Times New Roman"/>
            </a:endParaRPr>
          </a:p>
          <a:p>
            <a:endParaRPr lang="en-US" sz="1400" dirty="0">
              <a:latin typeface="Times New Roman"/>
            </a:endParaRPr>
          </a:p>
          <a:p>
            <a:endParaRPr lang="en-US" sz="1400" dirty="0">
              <a:latin typeface="Times New Roman"/>
            </a:endParaRPr>
          </a:p>
          <a:p>
            <a:endParaRPr lang="en-US" sz="1400">
              <a:latin typeface="Times New Roman"/>
            </a:endParaRPr>
          </a:p>
          <a:p>
            <a:r>
              <a:rPr lang="en-US" sz="1400" dirty="0">
                <a:latin typeface="Times New Roman"/>
              </a:rPr>
              <a:t>The data now looks much more suitable for a regression model. After building a regression model to predict impression  using the ad runtime and spend, our model had a r-squared score of 0.43 and a RMSE (root mean square error) of 1.67. </a:t>
            </a:r>
            <a:endParaRPr lang="en-US" sz="1400"/>
          </a:p>
        </p:txBody>
      </p:sp>
      <p:pic>
        <p:nvPicPr>
          <p:cNvPr id="38" name="Picture 38" descr="Chart, scatter chart&#10;&#10;Description automatically generated">
            <a:extLst>
              <a:ext uri="{FF2B5EF4-FFF2-40B4-BE49-F238E27FC236}">
                <a16:creationId xmlns:a16="http://schemas.microsoft.com/office/drawing/2014/main" id="{CD5CCFD1-2248-513B-6ACA-D9CD2890C3A9}"/>
              </a:ext>
            </a:extLst>
          </p:cNvPr>
          <p:cNvPicPr>
            <a:picLocks noChangeAspect="1"/>
          </p:cNvPicPr>
          <p:nvPr/>
        </p:nvPicPr>
        <p:blipFill>
          <a:blip r:embed="rId10"/>
          <a:stretch>
            <a:fillRect/>
          </a:stretch>
        </p:blipFill>
        <p:spPr>
          <a:xfrm>
            <a:off x="16799288" y="10211679"/>
            <a:ext cx="3244787" cy="1902504"/>
          </a:xfrm>
          <a:prstGeom prst="rect">
            <a:avLst/>
          </a:prstGeom>
        </p:spPr>
      </p:pic>
      <p:pic>
        <p:nvPicPr>
          <p:cNvPr id="39" name="Picture 39" descr="Chart, scatter chart&#10;&#10;Description automatically generated">
            <a:extLst>
              <a:ext uri="{FF2B5EF4-FFF2-40B4-BE49-F238E27FC236}">
                <a16:creationId xmlns:a16="http://schemas.microsoft.com/office/drawing/2014/main" id="{F8A5F604-106D-9625-6A97-E67AEAAE755F}"/>
              </a:ext>
            </a:extLst>
          </p:cNvPr>
          <p:cNvPicPr>
            <a:picLocks noChangeAspect="1"/>
          </p:cNvPicPr>
          <p:nvPr/>
        </p:nvPicPr>
        <p:blipFill>
          <a:blip r:embed="rId11"/>
          <a:stretch>
            <a:fillRect/>
          </a:stretch>
        </p:blipFill>
        <p:spPr>
          <a:xfrm>
            <a:off x="20580490" y="10210929"/>
            <a:ext cx="2986276" cy="2011850"/>
          </a:xfrm>
          <a:prstGeom prst="rect">
            <a:avLst/>
          </a:prstGeom>
        </p:spPr>
      </p:pic>
      <p:pic>
        <p:nvPicPr>
          <p:cNvPr id="18" name="Picture 18">
            <a:extLst>
              <a:ext uri="{FF2B5EF4-FFF2-40B4-BE49-F238E27FC236}">
                <a16:creationId xmlns:a16="http://schemas.microsoft.com/office/drawing/2014/main" id="{39A87407-5107-39B0-7B63-749BD51203C1}"/>
              </a:ext>
            </a:extLst>
          </p:cNvPr>
          <p:cNvPicPr>
            <a:picLocks noChangeAspect="1"/>
          </p:cNvPicPr>
          <p:nvPr/>
        </p:nvPicPr>
        <p:blipFill>
          <a:blip r:embed="rId12"/>
          <a:stretch>
            <a:fillRect/>
          </a:stretch>
        </p:blipFill>
        <p:spPr>
          <a:xfrm>
            <a:off x="836048" y="14923092"/>
            <a:ext cx="6819403" cy="780059"/>
          </a:xfrm>
          <a:prstGeom prst="rect">
            <a:avLst/>
          </a:prstGeom>
        </p:spPr>
      </p:pic>
      <p:pic>
        <p:nvPicPr>
          <p:cNvPr id="19" name="Picture 19">
            <a:extLst>
              <a:ext uri="{FF2B5EF4-FFF2-40B4-BE49-F238E27FC236}">
                <a16:creationId xmlns:a16="http://schemas.microsoft.com/office/drawing/2014/main" id="{B5880076-23BC-886E-8BCB-674E4CB93152}"/>
              </a:ext>
            </a:extLst>
          </p:cNvPr>
          <p:cNvPicPr>
            <a:picLocks noChangeAspect="1"/>
          </p:cNvPicPr>
          <p:nvPr/>
        </p:nvPicPr>
        <p:blipFill>
          <a:blip r:embed="rId13"/>
          <a:stretch>
            <a:fillRect/>
          </a:stretch>
        </p:blipFill>
        <p:spPr>
          <a:xfrm>
            <a:off x="830956" y="16027367"/>
            <a:ext cx="6812991" cy="774019"/>
          </a:xfrm>
          <a:prstGeom prst="rect">
            <a:avLst/>
          </a:prstGeom>
        </p:spPr>
      </p:pic>
      <p:pic>
        <p:nvPicPr>
          <p:cNvPr id="2" name="Picture 4" descr="Icon&#10;&#10;Description automatically generated">
            <a:extLst>
              <a:ext uri="{FF2B5EF4-FFF2-40B4-BE49-F238E27FC236}">
                <a16:creationId xmlns:a16="http://schemas.microsoft.com/office/drawing/2014/main" id="{F8CB1D4F-76D2-755D-D3E2-C5E0E1BD9790}"/>
              </a:ext>
            </a:extLst>
          </p:cNvPr>
          <p:cNvPicPr>
            <a:picLocks noChangeAspect="1"/>
          </p:cNvPicPr>
          <p:nvPr/>
        </p:nvPicPr>
        <p:blipFill>
          <a:blip r:embed="rId14"/>
          <a:stretch>
            <a:fillRect/>
          </a:stretch>
        </p:blipFill>
        <p:spPr>
          <a:xfrm>
            <a:off x="2921641" y="8671595"/>
            <a:ext cx="2743200" cy="2684834"/>
          </a:xfrm>
          <a:prstGeom prst="rect">
            <a:avLst/>
          </a:prstGeom>
        </p:spPr>
      </p:pic>
      <p:pic>
        <p:nvPicPr>
          <p:cNvPr id="8" name="Picture 12" descr="Chart, bar chart&#10;&#10;Description automatically generated">
            <a:extLst>
              <a:ext uri="{FF2B5EF4-FFF2-40B4-BE49-F238E27FC236}">
                <a16:creationId xmlns:a16="http://schemas.microsoft.com/office/drawing/2014/main" id="{A7FABD52-DD14-BF8C-E0F8-3BE1821158BC}"/>
              </a:ext>
            </a:extLst>
          </p:cNvPr>
          <p:cNvPicPr>
            <a:picLocks noChangeAspect="1"/>
          </p:cNvPicPr>
          <p:nvPr/>
        </p:nvPicPr>
        <p:blipFill>
          <a:blip r:embed="rId15"/>
          <a:stretch>
            <a:fillRect/>
          </a:stretch>
        </p:blipFill>
        <p:spPr>
          <a:xfrm>
            <a:off x="9012907" y="19218107"/>
            <a:ext cx="3084102" cy="2112068"/>
          </a:xfrm>
          <a:prstGeom prst="rect">
            <a:avLst/>
          </a:prstGeom>
        </p:spPr>
      </p:pic>
      <p:pic>
        <p:nvPicPr>
          <p:cNvPr id="13" name="Picture 16" descr="Chart, bar chart&#10;&#10;Description automatically generated">
            <a:extLst>
              <a:ext uri="{FF2B5EF4-FFF2-40B4-BE49-F238E27FC236}">
                <a16:creationId xmlns:a16="http://schemas.microsoft.com/office/drawing/2014/main" id="{CDB15218-0D5B-22B0-1721-889F2463B992}"/>
              </a:ext>
            </a:extLst>
          </p:cNvPr>
          <p:cNvPicPr>
            <a:picLocks noChangeAspect="1"/>
          </p:cNvPicPr>
          <p:nvPr/>
        </p:nvPicPr>
        <p:blipFill>
          <a:blip r:embed="rId16"/>
          <a:stretch>
            <a:fillRect/>
          </a:stretch>
        </p:blipFill>
        <p:spPr>
          <a:xfrm>
            <a:off x="12594706" y="19265883"/>
            <a:ext cx="3279633" cy="2013123"/>
          </a:xfrm>
          <a:prstGeom prst="rect">
            <a:avLst/>
          </a:prstGeom>
        </p:spPr>
      </p:pic>
      <p:pic>
        <p:nvPicPr>
          <p:cNvPr id="17" name="Picture 19" descr="Chart, bar chart&#10;&#10;Description automatically generated">
            <a:extLst>
              <a:ext uri="{FF2B5EF4-FFF2-40B4-BE49-F238E27FC236}">
                <a16:creationId xmlns:a16="http://schemas.microsoft.com/office/drawing/2014/main" id="{79BF5817-26FA-4778-1D50-6580B9BC9E6F}"/>
              </a:ext>
            </a:extLst>
          </p:cNvPr>
          <p:cNvPicPr>
            <a:picLocks noChangeAspect="1"/>
          </p:cNvPicPr>
          <p:nvPr/>
        </p:nvPicPr>
        <p:blipFill>
          <a:blip r:embed="rId17"/>
          <a:stretch>
            <a:fillRect/>
          </a:stretch>
        </p:blipFill>
        <p:spPr>
          <a:xfrm>
            <a:off x="12803438" y="16950777"/>
            <a:ext cx="3077691" cy="2277529"/>
          </a:xfrm>
          <a:prstGeom prst="rect">
            <a:avLst/>
          </a:prstGeom>
        </p:spPr>
      </p:pic>
      <p:pic>
        <p:nvPicPr>
          <p:cNvPr id="20" name="Picture 20" descr="Chart, bar chart&#10;&#10;Description automatically generated">
            <a:extLst>
              <a:ext uri="{FF2B5EF4-FFF2-40B4-BE49-F238E27FC236}">
                <a16:creationId xmlns:a16="http://schemas.microsoft.com/office/drawing/2014/main" id="{79FDFE67-FD2E-3ECB-CBC6-95C27558C3F9}"/>
              </a:ext>
            </a:extLst>
          </p:cNvPr>
          <p:cNvPicPr>
            <a:picLocks noChangeAspect="1"/>
          </p:cNvPicPr>
          <p:nvPr/>
        </p:nvPicPr>
        <p:blipFill>
          <a:blip r:embed="rId18"/>
          <a:stretch>
            <a:fillRect/>
          </a:stretch>
        </p:blipFill>
        <p:spPr>
          <a:xfrm>
            <a:off x="9012906" y="16925805"/>
            <a:ext cx="3077692" cy="2112714"/>
          </a:xfrm>
          <a:prstGeom prst="rect">
            <a:avLst/>
          </a:prstGeom>
        </p:spPr>
      </p:pic>
      <p:sp>
        <p:nvSpPr>
          <p:cNvPr id="57" name="TextBox 1">
            <a:extLst>
              <a:ext uri="{FF2B5EF4-FFF2-40B4-BE49-F238E27FC236}">
                <a16:creationId xmlns:a16="http://schemas.microsoft.com/office/drawing/2014/main" id="{827B3E9B-B53A-7CB1-6EC4-46B46A2EB885}"/>
              </a:ext>
            </a:extLst>
          </p:cNvPr>
          <p:cNvSpPr txBox="1"/>
          <p:nvPr/>
        </p:nvSpPr>
        <p:spPr>
          <a:xfrm>
            <a:off x="16754860" y="5270887"/>
            <a:ext cx="719442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sz="1714" kern="1200">
                <a:solidFill>
                  <a:schemeClr val="tx1"/>
                </a:solidFill>
                <a:latin typeface="Times New Roman" pitchFamily="18" charset="0"/>
                <a:ea typeface="+mn-ea"/>
                <a:cs typeface="+mn-cs"/>
              </a:defRPr>
            </a:lvl1pPr>
            <a:lvl2pPr marL="326532" algn="l" rtl="0" eaLnBrk="0" fontAlgn="base" hangingPunct="0">
              <a:spcBef>
                <a:spcPct val="0"/>
              </a:spcBef>
              <a:spcAft>
                <a:spcPct val="0"/>
              </a:spcAft>
              <a:defRPr sz="1714" kern="1200">
                <a:solidFill>
                  <a:schemeClr val="tx1"/>
                </a:solidFill>
                <a:latin typeface="Times New Roman" pitchFamily="18" charset="0"/>
                <a:ea typeface="+mn-ea"/>
                <a:cs typeface="+mn-cs"/>
              </a:defRPr>
            </a:lvl2pPr>
            <a:lvl3pPr marL="653064" algn="l" rtl="0" eaLnBrk="0" fontAlgn="base" hangingPunct="0">
              <a:spcBef>
                <a:spcPct val="0"/>
              </a:spcBef>
              <a:spcAft>
                <a:spcPct val="0"/>
              </a:spcAft>
              <a:defRPr sz="1714" kern="1200">
                <a:solidFill>
                  <a:schemeClr val="tx1"/>
                </a:solidFill>
                <a:latin typeface="Times New Roman" pitchFamily="18" charset="0"/>
                <a:ea typeface="+mn-ea"/>
                <a:cs typeface="+mn-cs"/>
              </a:defRPr>
            </a:lvl3pPr>
            <a:lvl4pPr marL="979597" algn="l" rtl="0" eaLnBrk="0" fontAlgn="base" hangingPunct="0">
              <a:spcBef>
                <a:spcPct val="0"/>
              </a:spcBef>
              <a:spcAft>
                <a:spcPct val="0"/>
              </a:spcAft>
              <a:defRPr sz="1714" kern="1200">
                <a:solidFill>
                  <a:schemeClr val="tx1"/>
                </a:solidFill>
                <a:latin typeface="Times New Roman" pitchFamily="18" charset="0"/>
                <a:ea typeface="+mn-ea"/>
                <a:cs typeface="+mn-cs"/>
              </a:defRPr>
            </a:lvl4pPr>
            <a:lvl5pPr marL="1306129" algn="l" rtl="0" eaLnBrk="0" fontAlgn="base" hangingPunct="0">
              <a:spcBef>
                <a:spcPct val="0"/>
              </a:spcBef>
              <a:spcAft>
                <a:spcPct val="0"/>
              </a:spcAft>
              <a:defRPr sz="1714" kern="1200">
                <a:solidFill>
                  <a:schemeClr val="tx1"/>
                </a:solidFill>
                <a:latin typeface="Times New Roman" pitchFamily="18" charset="0"/>
                <a:ea typeface="+mn-ea"/>
                <a:cs typeface="+mn-cs"/>
              </a:defRPr>
            </a:lvl5pPr>
            <a:lvl6pPr marL="1632661" algn="l" defTabSz="653064" rtl="0" eaLnBrk="1" latinLnBrk="0" hangingPunct="1">
              <a:defRPr sz="1714" kern="1200">
                <a:solidFill>
                  <a:schemeClr val="tx1"/>
                </a:solidFill>
                <a:latin typeface="Times New Roman" pitchFamily="18" charset="0"/>
                <a:ea typeface="+mn-ea"/>
                <a:cs typeface="+mn-cs"/>
              </a:defRPr>
            </a:lvl6pPr>
            <a:lvl7pPr marL="1959193" algn="l" defTabSz="653064" rtl="0" eaLnBrk="1" latinLnBrk="0" hangingPunct="1">
              <a:defRPr sz="1714" kern="1200">
                <a:solidFill>
                  <a:schemeClr val="tx1"/>
                </a:solidFill>
                <a:latin typeface="Times New Roman" pitchFamily="18" charset="0"/>
                <a:ea typeface="+mn-ea"/>
                <a:cs typeface="+mn-cs"/>
              </a:defRPr>
            </a:lvl7pPr>
            <a:lvl8pPr marL="2285726" algn="l" defTabSz="653064" rtl="0" eaLnBrk="1" latinLnBrk="0" hangingPunct="1">
              <a:defRPr sz="1714" kern="1200">
                <a:solidFill>
                  <a:schemeClr val="tx1"/>
                </a:solidFill>
                <a:latin typeface="Times New Roman" pitchFamily="18" charset="0"/>
                <a:ea typeface="+mn-ea"/>
                <a:cs typeface="+mn-cs"/>
              </a:defRPr>
            </a:lvl8pPr>
            <a:lvl9pPr marL="2612258" algn="l" defTabSz="653064" rtl="0" eaLnBrk="1" latinLnBrk="0" hangingPunct="1">
              <a:defRPr sz="1714" kern="1200">
                <a:solidFill>
                  <a:schemeClr val="tx1"/>
                </a:solidFill>
                <a:latin typeface="Times New Roman" pitchFamily="18" charset="0"/>
                <a:ea typeface="+mn-ea"/>
                <a:cs typeface="+mn-cs"/>
              </a:defRPr>
            </a:lvl9pPr>
          </a:lstStyle>
          <a:p>
            <a:r>
              <a:rPr lang="en-US" sz="1200">
                <a:latin typeface="Times New Roman"/>
              </a:rPr>
              <a:t>Despite there being over 3000+ ads per dataset the frequencies of the most common TF-IDF words are quite low. Suggesting that ads with similar sentiment scores don't share many common TF-IDF words despite having similar sentiment scores and the same key words. </a:t>
            </a:r>
          </a:p>
        </p:txBody>
      </p:sp>
      <p:sp>
        <p:nvSpPr>
          <p:cNvPr id="58" name="TextBox 57">
            <a:extLst>
              <a:ext uri="{FF2B5EF4-FFF2-40B4-BE49-F238E27FC236}">
                <a16:creationId xmlns:a16="http://schemas.microsoft.com/office/drawing/2014/main" id="{7CB17282-A39D-C0E8-C862-CF28E2D6E8A2}"/>
              </a:ext>
            </a:extLst>
          </p:cNvPr>
          <p:cNvSpPr txBox="1"/>
          <p:nvPr/>
        </p:nvSpPr>
        <p:spPr>
          <a:xfrm>
            <a:off x="16793744" y="5964441"/>
            <a:ext cx="6251273"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solidFill>
                  <a:schemeClr val="bg2">
                    <a:lumMod val="25000"/>
                  </a:schemeClr>
                </a:solidFill>
                <a:latin typeface="Times New Roman"/>
              </a:rPr>
              <a:t>Linear Regression Analysis</a:t>
            </a:r>
            <a:endParaRPr lang="en-US" dirty="0">
              <a:solidFill>
                <a:schemeClr val="bg2">
                  <a:lumMod val="25000"/>
                </a:schemeClr>
              </a:solidFill>
            </a:endParaRPr>
          </a:p>
        </p:txBody>
      </p:sp>
      <p:sp>
        <p:nvSpPr>
          <p:cNvPr id="60" name="TextBox 59">
            <a:extLst>
              <a:ext uri="{FF2B5EF4-FFF2-40B4-BE49-F238E27FC236}">
                <a16:creationId xmlns:a16="http://schemas.microsoft.com/office/drawing/2014/main" id="{11976A4E-2398-8F79-83E6-24598D04A03F}"/>
              </a:ext>
            </a:extLst>
          </p:cNvPr>
          <p:cNvSpPr txBox="1"/>
          <p:nvPr/>
        </p:nvSpPr>
        <p:spPr>
          <a:xfrm>
            <a:off x="8739921" y="6028359"/>
            <a:ext cx="6251273"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solidFill>
                  <a:schemeClr val="bg2">
                    <a:lumMod val="25000"/>
                  </a:schemeClr>
                </a:solidFill>
                <a:latin typeface="Times New Roman"/>
              </a:rPr>
              <a:t>Inferential Analysis with BERT</a:t>
            </a:r>
          </a:p>
          <a:p>
            <a:endParaRPr lang="en-US" sz="1700" dirty="0">
              <a:solidFill>
                <a:schemeClr val="bg2">
                  <a:lumMod val="25000"/>
                </a:schemeClr>
              </a:solidFill>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revision>135</cp:revision>
  <cp:lastPrinted>2006-11-15T16:04:57Z</cp:lastPrinted>
  <dcterms:modified xsi:type="dcterms:W3CDTF">2022-05-21T07:25:57Z</dcterms:modified>
  <cp:category>templates for scientific poster</cp:category>
</cp:coreProperties>
</file>