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6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8523BF-E2F6-4F26-9688-743C9FFF0888}">
          <p14:sldIdLst>
            <p14:sldId id="256"/>
            <p14:sldId id="258"/>
            <p14:sldId id="259"/>
            <p14:sldId id="263"/>
            <p14:sldId id="264"/>
            <p14:sldId id="266"/>
            <p14:sldId id="265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T+</a:t>
            </a:r>
            <a:r>
              <a:rPr lang="zh-CN" altLang="en-US" dirty="0" smtClean="0"/>
              <a:t>服务端构架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2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架构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74005" y="157571"/>
            <a:ext cx="9895440" cy="795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表现层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174366" y="1343344"/>
            <a:ext cx="7995079" cy="17681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应用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92379" y="3455597"/>
            <a:ext cx="7977066" cy="7951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领域层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74365" y="4606029"/>
            <a:ext cx="7995080" cy="79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74005" y="1314042"/>
            <a:ext cx="1582681" cy="41714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zh-CN" dirty="0" smtClean="0"/>
              <a:t>Cross-Cutting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544348" y="1573269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IoC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1544348" y="2093491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AOP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44348" y="2603624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544348" y="3123846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Context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1544348" y="3663795"/>
            <a:ext cx="1129086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1671570" y="347258"/>
            <a:ext cx="1129086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HTML5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2929202" y="339306"/>
            <a:ext cx="1129086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CSS3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5361949" y="330621"/>
            <a:ext cx="1885788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Jquery</a:t>
            </a:r>
            <a:r>
              <a:rPr lang="en-US" altLang="zh-CN" sz="1400" dirty="0" smtClean="0"/>
              <a:t>(DOM,AJAX)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7349779" y="325286"/>
            <a:ext cx="2055240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AngularJS</a:t>
            </a:r>
            <a:r>
              <a:rPr lang="en-US" altLang="zh-CN" sz="1400" dirty="0" smtClean="0"/>
              <a:t>(MVC,DI)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100975" y="1035746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404961" y="3652559"/>
            <a:ext cx="1129086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Domain Models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7874413" y="3651545"/>
            <a:ext cx="1485899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 Interface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4730447" y="3644235"/>
            <a:ext cx="1230285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Services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3359567" y="4783346"/>
            <a:ext cx="2088872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 Provider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7842280" y="4755034"/>
            <a:ext cx="817689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ORM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6" idx="1"/>
          </p:cNvCxnSpPr>
          <p:nvPr/>
        </p:nvCxnSpPr>
        <p:spPr>
          <a:xfrm flipH="1" flipV="1">
            <a:off x="2877804" y="2219134"/>
            <a:ext cx="296562" cy="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145561" y="3651522"/>
            <a:ext cx="1485899" cy="4214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WorkOfUnit</a:t>
            </a:r>
            <a:r>
              <a:rPr lang="en-US" altLang="zh-CN" sz="1400" dirty="0" smtClean="0"/>
              <a:t> Interface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5568206" y="4773149"/>
            <a:ext cx="2088872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WorkOfUnit</a:t>
            </a:r>
            <a:r>
              <a:rPr lang="en-US" altLang="zh-CN" sz="1400" dirty="0" smtClean="0"/>
              <a:t> Provider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1531760" y="4221006"/>
            <a:ext cx="1141674" cy="4214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Exception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874449" y="3123846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130821" y="336625"/>
            <a:ext cx="1129086" cy="42141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Bootstrap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114475" y="4259528"/>
            <a:ext cx="0" cy="34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6" idx="3"/>
            <a:endCxn id="8" idx="3"/>
          </p:cNvCxnSpPr>
          <p:nvPr/>
        </p:nvCxnSpPr>
        <p:spPr>
          <a:xfrm>
            <a:off x="11169445" y="2227442"/>
            <a:ext cx="12700" cy="2776153"/>
          </a:xfrm>
          <a:prstGeom prst="curvedConnector3">
            <a:avLst>
              <a:gd name="adj1" fmla="val 296129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流程图: 磁盘 61"/>
          <p:cNvSpPr/>
          <p:nvPr/>
        </p:nvSpPr>
        <p:spPr>
          <a:xfrm>
            <a:off x="9217359" y="6121968"/>
            <a:ext cx="1445810" cy="54077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DataBase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9940264" y="5485460"/>
            <a:ext cx="0" cy="4895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114475" y="96393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altLang="zh-CN" dirty="0" smtClean="0"/>
              <a:t>REST(</a:t>
            </a:r>
            <a:r>
              <a:rPr lang="en-US" altLang="zh-CN" dirty="0" err="1" smtClean="0"/>
              <a:t>get,post,put,delete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3493745" y="1391651"/>
            <a:ext cx="2139449" cy="1654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CN" sz="1400" dirty="0" smtClean="0"/>
              <a:t>Hosting</a:t>
            </a:r>
            <a:endParaRPr lang="zh-CN" altLang="en-US" sz="1400" dirty="0"/>
          </a:p>
        </p:txBody>
      </p:sp>
      <p:sp>
        <p:nvSpPr>
          <p:cNvPr id="79" name="圆角矩形 78"/>
          <p:cNvSpPr/>
          <p:nvPr/>
        </p:nvSpPr>
        <p:spPr>
          <a:xfrm>
            <a:off x="3698115" y="1631228"/>
            <a:ext cx="1663834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Self Hosting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3691145" y="2219134"/>
            <a:ext cx="1681162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HttpHandler</a:t>
            </a:r>
            <a:r>
              <a:rPr lang="en-US" altLang="zh-CN" sz="1400" dirty="0" smtClean="0"/>
              <a:t>(IIS)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 flipV="1">
            <a:off x="2891995" y="3854641"/>
            <a:ext cx="296562" cy="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2890404" y="5015758"/>
            <a:ext cx="296562" cy="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5958348" y="1399958"/>
            <a:ext cx="4208206" cy="1654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CN" sz="1400" dirty="0" smtClean="0"/>
              <a:t>Application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6217348" y="2021917"/>
            <a:ext cx="1769198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Modules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6221358" y="1473604"/>
            <a:ext cx="1765188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Bootstrapper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6200561" y="2576683"/>
            <a:ext cx="1769198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Authentication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8110808" y="1494938"/>
            <a:ext cx="1730592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依赖注入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8106356" y="2030484"/>
            <a:ext cx="1735044" cy="4214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序列化</a:t>
            </a:r>
            <a:endParaRPr lang="zh-CN" altLang="en-US" sz="1400" dirty="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5633194" y="2219134"/>
            <a:ext cx="32515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845171" y="4752681"/>
            <a:ext cx="817689" cy="4214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2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依赖</a:t>
            </a:r>
          </a:p>
        </p:txBody>
      </p:sp>
      <p:sp>
        <p:nvSpPr>
          <p:cNvPr id="4" name="矩形 3"/>
          <p:cNvSpPr/>
          <p:nvPr/>
        </p:nvSpPr>
        <p:spPr>
          <a:xfrm>
            <a:off x="671245" y="206038"/>
            <a:ext cx="161372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Chanjet.TP.Core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623120" y="2647479"/>
            <a:ext cx="211393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Chanjet.TP.Data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800226" y="2614200"/>
            <a:ext cx="2197509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Chanjet.TP.Model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3272912" y="510838"/>
            <a:ext cx="2539181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Chanjet.TP.Hosting.Self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3261044" y="1414226"/>
            <a:ext cx="2539182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Chanjet.TP.Hosting.Aspnet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259413" y="2639278"/>
            <a:ext cx="2113935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Chanjet.TP.Service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6695769" y="578363"/>
            <a:ext cx="3416709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Chanjet.TP.Authentication.Stateless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695768" y="1492148"/>
            <a:ext cx="341671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Chanjet.TP.ServiceApplication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800226" y="3817846"/>
            <a:ext cx="2197509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Chanjet.TP.</a:t>
            </a:r>
            <a:r>
              <a:rPr lang="zh-CN" altLang="en-US" sz="1400" dirty="0" smtClean="0"/>
              <a:t>***</a:t>
            </a:r>
            <a:r>
              <a:rPr lang="en-US" altLang="zh-CN" sz="1400" dirty="0" smtClean="0"/>
              <a:t>.Model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8623120" y="3819348"/>
            <a:ext cx="211393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Chanjet.TP.***.Data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3272911" y="3820659"/>
            <a:ext cx="2113935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Chanjet.TP</a:t>
            </a:r>
            <a:r>
              <a:rPr lang="en-US" altLang="zh-CN" sz="1400" dirty="0" smtClean="0"/>
              <a:t>.***.Service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6695768" y="5290364"/>
            <a:ext cx="211393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Chanjet.TP.Data.DataBaseProvider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593826" y="1184151"/>
            <a:ext cx="1" cy="304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56" idx="0"/>
            <a:endCxn id="45" idx="2"/>
          </p:cNvCxnSpPr>
          <p:nvPr/>
        </p:nvCxnSpPr>
        <p:spPr>
          <a:xfrm flipV="1">
            <a:off x="6898981" y="3223800"/>
            <a:ext cx="0" cy="594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9" idx="0"/>
            <a:endCxn id="52" idx="2"/>
          </p:cNvCxnSpPr>
          <p:nvPr/>
        </p:nvCxnSpPr>
        <p:spPr>
          <a:xfrm flipH="1" flipV="1">
            <a:off x="4316381" y="3248878"/>
            <a:ext cx="13498" cy="571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肘形连接符 130"/>
          <p:cNvCxnSpPr/>
          <p:nvPr/>
        </p:nvCxnSpPr>
        <p:spPr>
          <a:xfrm>
            <a:off x="3053953" y="389614"/>
            <a:ext cx="7623879" cy="6062792"/>
          </a:xfrm>
          <a:prstGeom prst="bentConnector3">
            <a:avLst>
              <a:gd name="adj1" fmla="val -61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2444353" y="396128"/>
            <a:ext cx="609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59" idx="3"/>
            <a:endCxn id="45" idx="2"/>
          </p:cNvCxnSpPr>
          <p:nvPr/>
        </p:nvCxnSpPr>
        <p:spPr>
          <a:xfrm flipV="1">
            <a:off x="5386846" y="3223800"/>
            <a:ext cx="1512135" cy="901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44" idx="1"/>
            <a:endCxn id="60" idx="0"/>
          </p:cNvCxnSpPr>
          <p:nvPr/>
        </p:nvCxnSpPr>
        <p:spPr>
          <a:xfrm flipH="1">
            <a:off x="7752736" y="2952279"/>
            <a:ext cx="870384" cy="2338085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55" idx="2"/>
            <a:endCxn id="45" idx="0"/>
          </p:cNvCxnSpPr>
          <p:nvPr/>
        </p:nvCxnSpPr>
        <p:spPr>
          <a:xfrm flipH="1">
            <a:off x="6898981" y="2101748"/>
            <a:ext cx="1505142" cy="512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58" idx="0"/>
            <a:endCxn id="44" idx="2"/>
          </p:cNvCxnSpPr>
          <p:nvPr/>
        </p:nvCxnSpPr>
        <p:spPr>
          <a:xfrm flipV="1">
            <a:off x="9680088" y="3257079"/>
            <a:ext cx="0" cy="56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55" idx="2"/>
            <a:endCxn id="44" idx="0"/>
          </p:cNvCxnSpPr>
          <p:nvPr/>
        </p:nvCxnSpPr>
        <p:spPr>
          <a:xfrm>
            <a:off x="8404123" y="2101748"/>
            <a:ext cx="1275965" cy="545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55" idx="2"/>
            <a:endCxn id="52" idx="0"/>
          </p:cNvCxnSpPr>
          <p:nvPr/>
        </p:nvCxnSpPr>
        <p:spPr>
          <a:xfrm flipH="1">
            <a:off x="4316381" y="2101748"/>
            <a:ext cx="4087742" cy="53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58" idx="1"/>
            <a:endCxn id="56" idx="3"/>
          </p:cNvCxnSpPr>
          <p:nvPr/>
        </p:nvCxnSpPr>
        <p:spPr>
          <a:xfrm flipH="1" flipV="1">
            <a:off x="7997735" y="4122646"/>
            <a:ext cx="625385" cy="1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曲线连接符 197"/>
          <p:cNvCxnSpPr>
            <a:stCxn id="59" idx="2"/>
            <a:endCxn id="56" idx="2"/>
          </p:cNvCxnSpPr>
          <p:nvPr/>
        </p:nvCxnSpPr>
        <p:spPr>
          <a:xfrm rot="5400000" flipH="1" flipV="1">
            <a:off x="5613023" y="3144302"/>
            <a:ext cx="2813" cy="2569102"/>
          </a:xfrm>
          <a:prstGeom prst="curvedConnector3">
            <a:avLst>
              <a:gd name="adj1" fmla="val -812655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曲线连接符 199"/>
          <p:cNvCxnSpPr>
            <a:stCxn id="59" idx="2"/>
            <a:endCxn id="58" idx="2"/>
          </p:cNvCxnSpPr>
          <p:nvPr/>
        </p:nvCxnSpPr>
        <p:spPr>
          <a:xfrm rot="5400000" flipH="1" flipV="1">
            <a:off x="7004327" y="1754499"/>
            <a:ext cx="1311" cy="5350209"/>
          </a:xfrm>
          <a:prstGeom prst="curvedConnector3">
            <a:avLst>
              <a:gd name="adj1" fmla="val -4048428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曲线连接符 203"/>
          <p:cNvCxnSpPr>
            <a:stCxn id="54" idx="3"/>
            <a:endCxn id="44" idx="3"/>
          </p:cNvCxnSpPr>
          <p:nvPr/>
        </p:nvCxnSpPr>
        <p:spPr>
          <a:xfrm>
            <a:off x="10112478" y="883163"/>
            <a:ext cx="624577" cy="2069116"/>
          </a:xfrm>
          <a:prstGeom prst="curvedConnector3">
            <a:avLst>
              <a:gd name="adj1" fmla="val 1366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V="1">
            <a:off x="10960111" y="5433490"/>
            <a:ext cx="954637" cy="15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10906163" y="507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2060"/>
                </a:solidFill>
              </a:rPr>
              <a:t>依赖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cxnSp>
        <p:nvCxnSpPr>
          <p:cNvPr id="216" name="直接箭头连接符 215"/>
          <p:cNvCxnSpPr>
            <a:stCxn id="58" idx="0"/>
            <a:endCxn id="45" idx="3"/>
          </p:cNvCxnSpPr>
          <p:nvPr/>
        </p:nvCxnSpPr>
        <p:spPr>
          <a:xfrm flipH="1" flipV="1">
            <a:off x="7997735" y="2919000"/>
            <a:ext cx="1682353" cy="900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9" name="图片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6" y="3223800"/>
            <a:ext cx="2780371" cy="2941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矩形 37"/>
          <p:cNvSpPr/>
          <p:nvPr/>
        </p:nvSpPr>
        <p:spPr>
          <a:xfrm>
            <a:off x="170642" y="1120438"/>
            <a:ext cx="161372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Chanjet.TP.LogAdapter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148933" y="2065713"/>
            <a:ext cx="161372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Chanjet.TP.CacheAdapter</a:t>
            </a:r>
            <a:endParaRPr lang="zh-CN" altLang="en-US" sz="1400" dirty="0"/>
          </a:p>
        </p:txBody>
      </p:sp>
      <p:cxnSp>
        <p:nvCxnSpPr>
          <p:cNvPr id="41" name="曲线连接符 40"/>
          <p:cNvCxnSpPr>
            <a:stCxn id="4" idx="2"/>
            <a:endCxn id="38" idx="0"/>
          </p:cNvCxnSpPr>
          <p:nvPr/>
        </p:nvCxnSpPr>
        <p:spPr>
          <a:xfrm rot="5400000">
            <a:off x="1075404" y="717737"/>
            <a:ext cx="304800" cy="500603"/>
          </a:xfrm>
          <a:prstGeom prst="curvedConnector3">
            <a:avLst>
              <a:gd name="adj1" fmla="val 50000"/>
            </a:avLst>
          </a:prstGeom>
          <a:ln>
            <a:prstDash val="solid"/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" idx="2"/>
            <a:endCxn id="39" idx="3"/>
          </p:cNvCxnSpPr>
          <p:nvPr/>
        </p:nvCxnSpPr>
        <p:spPr>
          <a:xfrm rot="16200000" flipH="1">
            <a:off x="842942" y="1450801"/>
            <a:ext cx="1554875" cy="284548"/>
          </a:xfrm>
          <a:prstGeom prst="curvedConnector4">
            <a:avLst>
              <a:gd name="adj1" fmla="val 40199"/>
              <a:gd name="adj2" fmla="val 363896"/>
            </a:avLst>
          </a:prstGeom>
          <a:ln>
            <a:prstDash val="solid"/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依赖注入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2810"/>
            <a:ext cx="8305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986" y="1570662"/>
            <a:ext cx="8391793" cy="4573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19182" y="818984"/>
            <a:ext cx="1494846" cy="4603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12001" y="1844718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ervice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2612001" y="2745166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12001" y="339627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4599165" y="818984"/>
            <a:ext cx="1494846" cy="45971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91984" y="1835956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ervice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4791984" y="273369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4791984" y="3426582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779148" y="818984"/>
            <a:ext cx="1494846" cy="4603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71967" y="1848255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ervice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6971967" y="278074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Repository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6971967" y="3410541"/>
            <a:ext cx="1109207" cy="3657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endParaRPr lang="zh-CN" altLang="en-US" sz="1400" dirty="0"/>
          </a:p>
        </p:txBody>
      </p:sp>
      <p:sp>
        <p:nvSpPr>
          <p:cNvPr id="18" name="平行四边形 17"/>
          <p:cNvSpPr/>
          <p:nvPr/>
        </p:nvSpPr>
        <p:spPr>
          <a:xfrm>
            <a:off x="2045471" y="1407036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045471" y="3976349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2045471" y="2346974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2045471" y="972170"/>
            <a:ext cx="6750658" cy="286247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629030" y="818984"/>
            <a:ext cx="1399428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日志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9629029" y="1393244"/>
            <a:ext cx="1399429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异常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629030" y="1911845"/>
            <a:ext cx="1399428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缓存策略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9629029" y="2490097"/>
            <a:ext cx="1399428" cy="383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事务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60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实现实例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84" y="61456"/>
            <a:ext cx="8229600" cy="255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84" y="2813311"/>
            <a:ext cx="4953000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92" y="3003810"/>
            <a:ext cx="4476750" cy="2981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8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简单事务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线程上下文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44" y="537748"/>
            <a:ext cx="8162925" cy="530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对应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8775" y="2096714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UIP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98775" y="2612566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82259" y="4118504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Inteterface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482259" y="4636445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98775" y="269804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98775" y="713665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98775" y="1157526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98775" y="1618987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409588" y="1226808"/>
            <a:ext cx="1592826" cy="33999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002414" y="1169192"/>
            <a:ext cx="1582994" cy="39761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>
            <a:off x="2409588" y="2641374"/>
            <a:ext cx="1592826" cy="3399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002414" y="1856123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IoC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4002414" y="2359971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Hosting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002414" y="2859883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4002414" y="3372635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4002414" y="3885387"/>
            <a:ext cx="1582994" cy="3976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53" name="右箭头 52"/>
          <p:cNvSpPr/>
          <p:nvPr/>
        </p:nvSpPr>
        <p:spPr>
          <a:xfrm>
            <a:off x="8220602" y="4637005"/>
            <a:ext cx="1592826" cy="33999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9847073" y="4615644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482259" y="5164264"/>
            <a:ext cx="1582994" cy="3976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514556" y="641538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6514556" y="1159479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DTO</a:t>
            </a:r>
            <a:endParaRPr lang="zh-CN" altLang="en-US" dirty="0"/>
          </a:p>
        </p:txBody>
      </p:sp>
      <p:sp>
        <p:nvSpPr>
          <p:cNvPr id="64" name="右箭头 63"/>
          <p:cNvSpPr/>
          <p:nvPr/>
        </p:nvSpPr>
        <p:spPr>
          <a:xfrm>
            <a:off x="8254247" y="886810"/>
            <a:ext cx="1592826" cy="3399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10003770" y="1150010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0003770" y="659195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Data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514556" y="1712380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Dblayer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514556" y="2214952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DTOPresister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514556" y="2702632"/>
            <a:ext cx="1582994" cy="397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DataStruct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 rot="19348199">
            <a:off x="6980517" y="2682985"/>
            <a:ext cx="3834423" cy="33999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887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无状态认证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45" y="123246"/>
            <a:ext cx="7972425" cy="453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45" y="577299"/>
            <a:ext cx="7972425" cy="61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447</TotalTime>
  <Words>134</Words>
  <Application>Microsoft Office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幼圆</vt:lpstr>
      <vt:lpstr>Century Gothic</vt:lpstr>
      <vt:lpstr>Wingdings 3</vt:lpstr>
      <vt:lpstr>切片</vt:lpstr>
      <vt:lpstr>T+服务端构架</vt:lpstr>
      <vt:lpstr>逻辑架构</vt:lpstr>
      <vt:lpstr>组件依赖</vt:lpstr>
      <vt:lpstr>依赖注入</vt:lpstr>
      <vt:lpstr>AOP</vt:lpstr>
      <vt:lpstr>AOP实现实例</vt:lpstr>
      <vt:lpstr>简单事务,线程上下文</vt:lpstr>
      <vt:lpstr>对应</vt:lpstr>
      <vt:lpstr>无状态认证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T+服务端构架</dc:title>
  <dc:creator>张刘剑</dc:creator>
  <cp:lastModifiedBy>张刘剑</cp:lastModifiedBy>
  <cp:revision>114</cp:revision>
  <dcterms:created xsi:type="dcterms:W3CDTF">2014-04-01T02:31:55Z</dcterms:created>
  <dcterms:modified xsi:type="dcterms:W3CDTF">2014-04-03T05:27:29Z</dcterms:modified>
</cp:coreProperties>
</file>