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96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6.pn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image" Target="../media/image87.png"/><Relationship Id="rId9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98.png"/><Relationship Id="rId4" Type="http://schemas.openxmlformats.org/officeDocument/2006/relationships/image" Target="../media/image87.png"/><Relationship Id="rId9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00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103.png"/><Relationship Id="rId4" Type="http://schemas.openxmlformats.org/officeDocument/2006/relationships/image" Target="../media/image101.png"/><Relationship Id="rId9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00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105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00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8.png"/><Relationship Id="rId7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8.png"/><Relationship Id="rId4" Type="http://schemas.openxmlformats.org/officeDocument/2006/relationships/image" Target="../media/image113.png"/><Relationship Id="rId9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8.png"/><Relationship Id="rId5" Type="http://schemas.openxmlformats.org/officeDocument/2006/relationships/image" Target="../media/image57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74141" y="2012951"/>
            <a:ext cx="8773912" cy="2750582"/>
            <a:chOff x="4674141" y="2012951"/>
            <a:chExt cx="8773912" cy="27505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0000">
              <a:off x="4674141" y="2012951"/>
              <a:ext cx="8773912" cy="27505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1567" y="4138443"/>
            <a:ext cx="6771723" cy="27915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8139" y="2782301"/>
            <a:ext cx="8011616" cy="17316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493111"/>
            <a:ext cx="8818221" cy="5144389"/>
            <a:chOff x="0" y="7493111"/>
            <a:chExt cx="8818221" cy="514438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887863" y="8366581"/>
              <a:ext cx="5504389" cy="3397450"/>
              <a:chOff x="2887863" y="8366581"/>
              <a:chExt cx="5504389" cy="339745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260000">
                <a:off x="2887863" y="8366581"/>
                <a:ext cx="5504389" cy="33974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9040009"/>
              <a:ext cx="4761681" cy="2180458"/>
              <a:chOff x="0" y="9040009"/>
              <a:chExt cx="4761681" cy="218045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9040009"/>
                <a:ext cx="4761681" cy="218045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1342396" y="6546907"/>
            <a:ext cx="4130612" cy="737728"/>
            <a:chOff x="-1342396" y="6546907"/>
            <a:chExt cx="4130612" cy="737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342396" y="6546907"/>
              <a:ext cx="4130612" cy="73772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65039" y="6647897"/>
            <a:ext cx="5348814" cy="15834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383325" y="1212162"/>
            <a:ext cx="9064866" cy="10123660"/>
            <a:chOff x="13383325" y="1212162"/>
            <a:chExt cx="9064866" cy="1012366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209094" y="1820646"/>
              <a:ext cx="6534192" cy="6644423"/>
              <a:chOff x="15209094" y="1820646"/>
              <a:chExt cx="6534192" cy="664442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4620000">
                <a:off x="15209094" y="1820646"/>
                <a:ext cx="6534192" cy="66444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10806" y="6546907"/>
              <a:ext cx="5679670" cy="4788915"/>
              <a:chOff x="13710806" y="6546907"/>
              <a:chExt cx="5679670" cy="478891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710806" y="6546907"/>
                <a:ext cx="5679670" cy="47889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383325" y="5790454"/>
              <a:ext cx="6956151" cy="2900019"/>
              <a:chOff x="13383325" y="5790454"/>
              <a:chExt cx="6956151" cy="290001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383325" y="5790454"/>
                <a:ext cx="6956151" cy="290001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969393" y="-3001423"/>
            <a:ext cx="5384298" cy="6993246"/>
            <a:chOff x="-969393" y="-3001423"/>
            <a:chExt cx="5384298" cy="699324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-843253" y="-2239524"/>
              <a:ext cx="5132019" cy="4413742"/>
              <a:chOff x="-843253" y="-2239524"/>
              <a:chExt cx="5132019" cy="441374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5480000">
                <a:off x="-843253" y="-2239524"/>
                <a:ext cx="5132019" cy="441374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15426" y="1803841"/>
              <a:ext cx="1839878" cy="1805792"/>
              <a:chOff x="1315426" y="1803841"/>
              <a:chExt cx="1839878" cy="180579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3000000">
                <a:off x="1315426" y="1803841"/>
                <a:ext cx="1839878" cy="1805792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4955354" y="1123766"/>
            <a:ext cx="3862867" cy="1801015"/>
            <a:chOff x="4955354" y="1123766"/>
            <a:chExt cx="3862867" cy="180101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55354" y="1123766"/>
              <a:ext cx="3862867" cy="18010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4746" y="733126"/>
            <a:ext cx="5191122" cy="13857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684122" y="7871474"/>
            <a:ext cx="3946043" cy="2576367"/>
            <a:chOff x="15684122" y="7871474"/>
            <a:chExt cx="3946043" cy="25763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60000">
              <a:off x="15684122" y="7871474"/>
              <a:ext cx="3946043" cy="25763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23810" y="3160714"/>
            <a:ext cx="5209524" cy="6553571"/>
            <a:chOff x="12123810" y="3160714"/>
            <a:chExt cx="5209524" cy="6553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23810" y="3160714"/>
              <a:ext cx="5209524" cy="6553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02381" y="3018155"/>
            <a:ext cx="5316667" cy="6696131"/>
            <a:chOff x="6502381" y="3018155"/>
            <a:chExt cx="5316667" cy="66961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2381" y="3018155"/>
              <a:ext cx="5316667" cy="66961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804959" y="146727"/>
            <a:ext cx="4862974" cy="3407631"/>
            <a:chOff x="-804959" y="146727"/>
            <a:chExt cx="4862974" cy="34076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120000">
              <a:off x="-804959" y="146727"/>
              <a:ext cx="4862974" cy="34076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2381" y="3160714"/>
            <a:ext cx="5178571" cy="6553571"/>
            <a:chOff x="952381" y="3160714"/>
            <a:chExt cx="5178571" cy="6553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381" y="3160714"/>
              <a:ext cx="5178571" cy="65535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97" y="6807712"/>
            <a:ext cx="3464784" cy="83245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0373" y="7483992"/>
            <a:ext cx="4664403" cy="178898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55357" y="3744079"/>
            <a:ext cx="4208333" cy="2693421"/>
            <a:chOff x="1455357" y="3744079"/>
            <a:chExt cx="4208333" cy="26934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5357" y="3744079"/>
              <a:ext cx="4208333" cy="269342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92287" y="6807715"/>
            <a:ext cx="3482336" cy="75596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21563" y="7753525"/>
            <a:ext cx="4798556" cy="121570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56548" y="3744079"/>
            <a:ext cx="4208333" cy="2693421"/>
            <a:chOff x="7056548" y="3744079"/>
            <a:chExt cx="4208333" cy="269342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56548" y="3744079"/>
              <a:ext cx="4208333" cy="269342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93430" y="6788667"/>
            <a:ext cx="3911669" cy="84185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23906" y="7310981"/>
            <a:ext cx="4500594" cy="242061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657738" y="3744079"/>
            <a:ext cx="4208333" cy="2693421"/>
            <a:chOff x="12657738" y="3744079"/>
            <a:chExt cx="4208333" cy="269342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57738" y="3744079"/>
              <a:ext cx="4208333" cy="2693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7986" y="-285714"/>
            <a:ext cx="20290844" cy="4666667"/>
            <a:chOff x="-747986" y="-285714"/>
            <a:chExt cx="20290844" cy="4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747986" y="-285714"/>
              <a:ext cx="20290844" cy="46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8372"/>
            <a:ext cx="5423694" cy="12733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22611"/>
            <a:ext cx="7359738" cy="5128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0000" y="-2133333"/>
            <a:ext cx="7180952" cy="16780952"/>
            <a:chOff x="5600000" y="-2133333"/>
            <a:chExt cx="7180952" cy="16780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00000" y="-2133333"/>
              <a:ext cx="7180952" cy="16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70979" y="5838576"/>
            <a:ext cx="7663105" cy="837134"/>
            <a:chOff x="9070979" y="5838576"/>
            <a:chExt cx="7663105" cy="8371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70979" y="5838576"/>
              <a:ext cx="7663105" cy="8371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6703" y="4012035"/>
            <a:ext cx="7574037" cy="4490216"/>
            <a:chOff x="1206703" y="4012035"/>
            <a:chExt cx="7574037" cy="44902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6703" y="4012035"/>
              <a:ext cx="7574037" cy="449021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53010" y="5869724"/>
            <a:ext cx="2811079" cy="8926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7986" y="-285714"/>
            <a:ext cx="20290844" cy="4666667"/>
            <a:chOff x="-747986" y="-285714"/>
            <a:chExt cx="20290844" cy="4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747986" y="-285714"/>
              <a:ext cx="20290844" cy="46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8372"/>
            <a:ext cx="5423694" cy="12733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22611"/>
            <a:ext cx="7359738" cy="5128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0000" y="-2133333"/>
            <a:ext cx="7180952" cy="16780952"/>
            <a:chOff x="5600000" y="-2133333"/>
            <a:chExt cx="7180952" cy="16780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00000" y="-2133333"/>
              <a:ext cx="7180952" cy="16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9075" y="5829052"/>
            <a:ext cx="7663105" cy="837134"/>
            <a:chOff x="9509075" y="5829052"/>
            <a:chExt cx="7663105" cy="8371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9075" y="5829052"/>
              <a:ext cx="7663105" cy="8371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99897" y="5869725"/>
            <a:ext cx="1716346" cy="8926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00654" y="3493191"/>
            <a:ext cx="8327468" cy="5565070"/>
            <a:chOff x="1200654" y="3493191"/>
            <a:chExt cx="8327468" cy="55650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0654" y="3493191"/>
              <a:ext cx="8327468" cy="556507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24662" y="6648009"/>
            <a:ext cx="5070125" cy="11285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7986" y="-285714"/>
            <a:ext cx="20290844" cy="4666667"/>
            <a:chOff x="-747986" y="-285714"/>
            <a:chExt cx="20290844" cy="4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747986" y="-285714"/>
              <a:ext cx="20290844" cy="46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8372"/>
            <a:ext cx="5423694" cy="12733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22611"/>
            <a:ext cx="7359738" cy="5128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0000" y="-2133333"/>
            <a:ext cx="7180952" cy="16780952"/>
            <a:chOff x="5600000" y="-2133333"/>
            <a:chExt cx="7180952" cy="16780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00000" y="-2133333"/>
              <a:ext cx="7180952" cy="16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9075" y="5829052"/>
            <a:ext cx="7663105" cy="837134"/>
            <a:chOff x="9509075" y="5829052"/>
            <a:chExt cx="7663105" cy="8371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9075" y="5829052"/>
              <a:ext cx="7663105" cy="8371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09811" y="5869726"/>
            <a:ext cx="5724393" cy="89266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22305" y="6676760"/>
            <a:ext cx="6266296" cy="12015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3576" y="4024026"/>
            <a:ext cx="8575698" cy="4466234"/>
            <a:chOff x="1163576" y="4024026"/>
            <a:chExt cx="8575698" cy="44662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3576" y="4024026"/>
              <a:ext cx="8575698" cy="44662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7986" y="-285714"/>
            <a:ext cx="20290844" cy="4666667"/>
            <a:chOff x="-747986" y="-285714"/>
            <a:chExt cx="20290844" cy="4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747986" y="-285714"/>
              <a:ext cx="20290844" cy="46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31571"/>
            <a:ext cx="5381884" cy="14641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02115"/>
            <a:ext cx="7303357" cy="5333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0000" y="-2133333"/>
            <a:ext cx="7180952" cy="16780952"/>
            <a:chOff x="5600000" y="-2133333"/>
            <a:chExt cx="7180952" cy="16780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00000" y="-2133333"/>
              <a:ext cx="7180952" cy="16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55564" y="6025458"/>
            <a:ext cx="7663105" cy="837134"/>
            <a:chOff x="9555564" y="6025458"/>
            <a:chExt cx="7663105" cy="8371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5564" y="6025458"/>
              <a:ext cx="7663105" cy="8371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1699" y="3992253"/>
            <a:ext cx="8650389" cy="4558532"/>
            <a:chOff x="1091699" y="3992253"/>
            <a:chExt cx="8650389" cy="45585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699" y="3992253"/>
              <a:ext cx="8650389" cy="455853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26200" y="6127704"/>
            <a:ext cx="1698545" cy="6784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7986" y="-285714"/>
            <a:ext cx="20290844" cy="4666667"/>
            <a:chOff x="-747986" y="-285714"/>
            <a:chExt cx="20290844" cy="4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747986" y="-285714"/>
              <a:ext cx="20290844" cy="46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31571"/>
            <a:ext cx="5381884" cy="14641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02115"/>
            <a:ext cx="7303357" cy="5333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0000" y="-2133333"/>
            <a:ext cx="7180952" cy="16780952"/>
            <a:chOff x="5600000" y="-2133333"/>
            <a:chExt cx="7180952" cy="16780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00000" y="-2133333"/>
              <a:ext cx="7180952" cy="16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55564" y="6025458"/>
            <a:ext cx="7663105" cy="837134"/>
            <a:chOff x="9555564" y="6025458"/>
            <a:chExt cx="7663105" cy="8371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5564" y="6025458"/>
              <a:ext cx="7663105" cy="8371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57059" y="6127704"/>
            <a:ext cx="7543316" cy="66290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199388" y="3185804"/>
            <a:ext cx="4621694" cy="6171429"/>
            <a:chOff x="3199388" y="3185804"/>
            <a:chExt cx="4621694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9388" y="3185804"/>
              <a:ext cx="4621694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7986" y="-285714"/>
            <a:ext cx="20290844" cy="4666667"/>
            <a:chOff x="-747986" y="-285714"/>
            <a:chExt cx="20290844" cy="4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747986" y="-285714"/>
              <a:ext cx="20290844" cy="46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31571"/>
            <a:ext cx="5381884" cy="14641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02115"/>
            <a:ext cx="7303357" cy="5333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0000" y="-2133333"/>
            <a:ext cx="7180952" cy="16780952"/>
            <a:chOff x="5600000" y="-2133333"/>
            <a:chExt cx="7180952" cy="16780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00000" y="-2133333"/>
              <a:ext cx="7180952" cy="16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5088" y="6025458"/>
            <a:ext cx="7663105" cy="837134"/>
            <a:chOff x="9565088" y="6025458"/>
            <a:chExt cx="7663105" cy="8371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5088" y="6025458"/>
              <a:ext cx="7663105" cy="8371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58359" y="6127704"/>
            <a:ext cx="5220354" cy="6784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7992" y="3715835"/>
            <a:ext cx="8634715" cy="5343929"/>
            <a:chOff x="977992" y="3715835"/>
            <a:chExt cx="8634715" cy="53439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7992" y="3715835"/>
              <a:ext cx="8634715" cy="5343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33333"/>
            <a:ext cx="18537652" cy="4152381"/>
            <a:chOff x="-95238" y="-133333"/>
            <a:chExt cx="18537652" cy="41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-133333"/>
              <a:ext cx="18537652" cy="41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1886"/>
            <a:ext cx="5238741" cy="13370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2838095"/>
            <a:ext cx="16380952" cy="6866667"/>
            <a:chOff x="952381" y="2838095"/>
            <a:chExt cx="16380952" cy="686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381" y="2838095"/>
              <a:ext cx="16380952" cy="6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743" y="7491298"/>
            <a:ext cx="2516580" cy="1643072"/>
            <a:chOff x="1008743" y="7491298"/>
            <a:chExt cx="2516580" cy="16430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740000">
              <a:off x="1008743" y="7491298"/>
              <a:ext cx="2516580" cy="1643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2967" y="8378716"/>
            <a:ext cx="6171429" cy="2869805"/>
            <a:chOff x="-932967" y="8378716"/>
            <a:chExt cx="6171429" cy="28698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00000">
              <a:off x="-932967" y="8378716"/>
              <a:ext cx="6171429" cy="28698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405249" y="582237"/>
            <a:ext cx="23157674" cy="11614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50046" y="7041794"/>
            <a:ext cx="4803254" cy="4795054"/>
            <a:chOff x="2850046" y="7041794"/>
            <a:chExt cx="4803254" cy="4795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0046" y="7041794"/>
              <a:ext cx="4803254" cy="4795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38234" y="1445168"/>
            <a:ext cx="1792037" cy="1792037"/>
            <a:chOff x="6338234" y="1445168"/>
            <a:chExt cx="1792037" cy="17920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8234" y="1445168"/>
              <a:ext cx="1792037" cy="17920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6823" y="1948366"/>
            <a:ext cx="7057128" cy="37988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08356" y="5142857"/>
            <a:ext cx="6095238" cy="737728"/>
            <a:chOff x="5908356" y="5142857"/>
            <a:chExt cx="6095238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8356" y="5142857"/>
              <a:ext cx="6095238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50908" y="4062021"/>
            <a:ext cx="2572814" cy="2572814"/>
            <a:chOff x="13150908" y="4062021"/>
            <a:chExt cx="2572814" cy="25728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0908" y="4062021"/>
              <a:ext cx="2572814" cy="2572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17528" y="2359020"/>
            <a:ext cx="6027193" cy="6128871"/>
            <a:chOff x="15317528" y="2359020"/>
            <a:chExt cx="6027193" cy="61288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620000">
              <a:off x="15317528" y="2359020"/>
              <a:ext cx="6027193" cy="61288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126326" y="-2420039"/>
            <a:ext cx="7409626" cy="4573412"/>
            <a:chOff x="-2126326" y="-2420039"/>
            <a:chExt cx="7409626" cy="45734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40000">
              <a:off x="-2126326" y="-2420039"/>
              <a:ext cx="7409626" cy="45734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0152" y="3341960"/>
            <a:ext cx="10404997" cy="29065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7376" y="9155364"/>
            <a:ext cx="4761681" cy="2180458"/>
            <a:chOff x="407376" y="9155364"/>
            <a:chExt cx="4761681" cy="2180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376" y="9155364"/>
              <a:ext cx="4761681" cy="2180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35494" y="6718563"/>
            <a:ext cx="5238975" cy="4417335"/>
            <a:chOff x="13935494" y="6718563"/>
            <a:chExt cx="5238975" cy="4417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35494" y="6718563"/>
              <a:ext cx="5238975" cy="44173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4762" y="7284188"/>
            <a:ext cx="5676190" cy="737728"/>
            <a:chOff x="6304762" y="7284188"/>
            <a:chExt cx="5676190" cy="737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4762" y="7284188"/>
              <a:ext cx="5676190" cy="737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4428" y="6886026"/>
            <a:ext cx="2392291" cy="2347971"/>
            <a:chOff x="1424428" y="6886026"/>
            <a:chExt cx="2392291" cy="2347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000000">
              <a:off x="1424428" y="6886026"/>
              <a:ext cx="2392291" cy="2347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4022" y="1642278"/>
            <a:ext cx="5692577" cy="2373235"/>
            <a:chOff x="14334022" y="1642278"/>
            <a:chExt cx="5692577" cy="23732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4022" y="1642278"/>
              <a:ext cx="5692577" cy="23732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61230" y="5609172"/>
            <a:ext cx="6596909" cy="6479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9524" y="0"/>
            <a:ext cx="6904762" cy="10380952"/>
            <a:chOff x="-209524" y="0"/>
            <a:chExt cx="6904762" cy="103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9524" y="0"/>
              <a:ext cx="6904762" cy="103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37942" y="-1050815"/>
            <a:ext cx="12993327" cy="12197457"/>
            <a:chOff x="5937942" y="-1050815"/>
            <a:chExt cx="12993327" cy="12197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937942" y="-1050815"/>
              <a:ext cx="12993327" cy="121974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50705" y="733336"/>
            <a:ext cx="4232512" cy="15302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79278" y="3258593"/>
            <a:ext cx="3153725" cy="11471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76002" y="3272888"/>
            <a:ext cx="2215715" cy="11471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79278" y="6365440"/>
            <a:ext cx="3153725" cy="11471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76002" y="6383297"/>
            <a:ext cx="2148106" cy="11471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19946" y="0"/>
            <a:ext cx="4947588" cy="3378201"/>
            <a:chOff x="14119946" y="0"/>
            <a:chExt cx="4947588" cy="33782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982748" y="421293"/>
              <a:ext cx="3084786" cy="2956908"/>
              <a:chOff x="15982748" y="421293"/>
              <a:chExt cx="3084786" cy="295690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982748" y="421293"/>
                <a:ext cx="3084786" cy="29569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530494" y="441346"/>
              <a:ext cx="2392291" cy="2347971"/>
              <a:chOff x="14530494" y="441346"/>
              <a:chExt cx="2392291" cy="234797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3660000">
                <a:off x="14530494" y="441346"/>
                <a:ext cx="2392291" cy="234797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466667" y="1288268"/>
            <a:ext cx="3993559" cy="737728"/>
            <a:chOff x="3466667" y="1288268"/>
            <a:chExt cx="3993559" cy="73772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66667" y="1288268"/>
              <a:ext cx="3993559" cy="737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50046" y="7041794"/>
            <a:ext cx="4803254" cy="4795054"/>
            <a:chOff x="2850046" y="7041794"/>
            <a:chExt cx="4803254" cy="4795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0046" y="7041794"/>
              <a:ext cx="4803254" cy="4795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38234" y="1445168"/>
            <a:ext cx="1792037" cy="1792037"/>
            <a:chOff x="6338234" y="1445168"/>
            <a:chExt cx="1792037" cy="17920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8234" y="1445168"/>
              <a:ext cx="1792037" cy="17920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6821" y="1948340"/>
            <a:ext cx="8895531" cy="38464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08356" y="5142857"/>
            <a:ext cx="6095238" cy="737728"/>
            <a:chOff x="5908356" y="5142857"/>
            <a:chExt cx="6095238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8356" y="5142857"/>
              <a:ext cx="6095238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50908" y="4062021"/>
            <a:ext cx="2572814" cy="2572814"/>
            <a:chOff x="13150908" y="4062021"/>
            <a:chExt cx="2572814" cy="25728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0908" y="4062021"/>
              <a:ext cx="2572814" cy="2572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71135" y="-1256849"/>
            <a:ext cx="12533921" cy="12609524"/>
            <a:chOff x="6571135" y="-1256849"/>
            <a:chExt cx="12533921" cy="12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571135" y="-1256849"/>
              <a:ext cx="12533921" cy="126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351905" y="6815654"/>
            <a:ext cx="5935919" cy="5832345"/>
            <a:chOff x="-2351905" y="6815654"/>
            <a:chExt cx="5935919" cy="58323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5420000">
              <a:off x="-2351905" y="6815654"/>
              <a:ext cx="5935919" cy="58323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0320" y="1213311"/>
            <a:ext cx="2716004" cy="12312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93906" y="1576478"/>
            <a:ext cx="1639613" cy="6494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59226" y="1533399"/>
            <a:ext cx="2120987" cy="1982932"/>
            <a:chOff x="7659226" y="1533399"/>
            <a:chExt cx="2120987" cy="19829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659226" y="1533399"/>
              <a:ext cx="2120987" cy="198293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84383" y="2324383"/>
            <a:ext cx="6838174" cy="7708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93906" y="4268859"/>
            <a:ext cx="1630089" cy="64948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55330" y="4971422"/>
            <a:ext cx="3046572" cy="1413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93906" y="6974840"/>
            <a:ext cx="1601518" cy="64948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84002" y="7657859"/>
            <a:ext cx="4185756" cy="8908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9226" y="4091456"/>
            <a:ext cx="2096062" cy="2092483"/>
            <a:chOff x="7659226" y="4091456"/>
            <a:chExt cx="2096062" cy="20924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59226" y="4091456"/>
              <a:ext cx="2096062" cy="20924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59226" y="6814551"/>
            <a:ext cx="2099895" cy="1973078"/>
            <a:chOff x="7659226" y="6814551"/>
            <a:chExt cx="2099895" cy="19730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7659226" y="6814551"/>
              <a:ext cx="2099895" cy="19730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40873" y="2016176"/>
            <a:ext cx="938647" cy="947171"/>
            <a:chOff x="8240873" y="2016176"/>
            <a:chExt cx="938647" cy="9471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40873" y="2016176"/>
              <a:ext cx="938647" cy="9471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88373" y="4521018"/>
            <a:ext cx="1433942" cy="1243678"/>
            <a:chOff x="7988373" y="4521018"/>
            <a:chExt cx="1433942" cy="12436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88373" y="4521018"/>
              <a:ext cx="1433942" cy="12436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32006" y="7278949"/>
            <a:ext cx="975427" cy="1041328"/>
            <a:chOff x="8232006" y="7278949"/>
            <a:chExt cx="975427" cy="104132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32006" y="7278949"/>
              <a:ext cx="975427" cy="10413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83595" y="6817110"/>
            <a:ext cx="4321167" cy="737728"/>
            <a:chOff x="2783595" y="6817110"/>
            <a:chExt cx="4321167" cy="73772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83595" y="6817110"/>
              <a:ext cx="4321167" cy="737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50046" y="7041794"/>
            <a:ext cx="4803254" cy="4795054"/>
            <a:chOff x="2850046" y="7041794"/>
            <a:chExt cx="4803254" cy="4795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0046" y="7041794"/>
              <a:ext cx="4803254" cy="4795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38234" y="1445168"/>
            <a:ext cx="1792037" cy="1792037"/>
            <a:chOff x="6338234" y="1445168"/>
            <a:chExt cx="1792037" cy="17920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8234" y="1445168"/>
              <a:ext cx="1792037" cy="17920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6823" y="1797423"/>
            <a:ext cx="7225052" cy="36545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08356" y="5142857"/>
            <a:ext cx="6095238" cy="737728"/>
            <a:chOff x="5908356" y="5142857"/>
            <a:chExt cx="6095238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8356" y="5142857"/>
              <a:ext cx="6095238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50908" y="4062021"/>
            <a:ext cx="2572814" cy="2572814"/>
            <a:chOff x="13150908" y="4062021"/>
            <a:chExt cx="2572814" cy="25728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0908" y="4062021"/>
              <a:ext cx="2572814" cy="2572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0"/>
            <a:ext cx="18537652" cy="4819048"/>
            <a:chOff x="-95238" y="0"/>
            <a:chExt cx="18537652" cy="48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0"/>
              <a:ext cx="18537652" cy="48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89729" y="-674308"/>
            <a:ext cx="2300270" cy="2300997"/>
            <a:chOff x="15589729" y="-674308"/>
            <a:chExt cx="2300270" cy="23009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720000">
              <a:off x="15589729" y="-674308"/>
              <a:ext cx="2300270" cy="23009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73307" y="2356051"/>
            <a:ext cx="1619729" cy="1552584"/>
            <a:chOff x="15073307" y="2356051"/>
            <a:chExt cx="1619729" cy="15525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040000">
              <a:off x="15073307" y="2356051"/>
              <a:ext cx="1619729" cy="15525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4746" y="781886"/>
            <a:ext cx="4514484" cy="12227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64511" y="7295653"/>
            <a:ext cx="3598490" cy="6982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3370" y="-89882"/>
            <a:ext cx="2274463" cy="2232325"/>
            <a:chOff x="693370" y="-89882"/>
            <a:chExt cx="2274463" cy="22323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370" y="-89882"/>
              <a:ext cx="2274463" cy="22323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2533076"/>
            <a:ext cx="18285714" cy="7752638"/>
            <a:chOff x="0" y="2533076"/>
            <a:chExt cx="18285714" cy="775263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533076"/>
              <a:ext cx="18285714" cy="77526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50046" y="7041794"/>
            <a:ext cx="4803254" cy="4795054"/>
            <a:chOff x="2850046" y="7041794"/>
            <a:chExt cx="4803254" cy="4795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0046" y="7041794"/>
              <a:ext cx="4803254" cy="4795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38234" y="1445168"/>
            <a:ext cx="1792037" cy="1792037"/>
            <a:chOff x="6338234" y="1445168"/>
            <a:chExt cx="1792037" cy="17920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8234" y="1445168"/>
              <a:ext cx="1792037" cy="17920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6823" y="1797423"/>
            <a:ext cx="8943147" cy="4006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08356" y="5142857"/>
            <a:ext cx="6095238" cy="737728"/>
            <a:chOff x="5908356" y="5142857"/>
            <a:chExt cx="6095238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8356" y="5142857"/>
              <a:ext cx="6095238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50908" y="4062021"/>
            <a:ext cx="2572814" cy="2572814"/>
            <a:chOff x="13150908" y="4062021"/>
            <a:chExt cx="2572814" cy="25728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0908" y="4062021"/>
              <a:ext cx="2572814" cy="2572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33333"/>
            <a:ext cx="18537652" cy="4152381"/>
            <a:chOff x="-95238" y="-133333"/>
            <a:chExt cx="18537652" cy="41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-133333"/>
              <a:ext cx="18537652" cy="41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1886"/>
            <a:ext cx="5115084" cy="13370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23677"/>
            <a:ext cx="6222729" cy="511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2838095"/>
            <a:ext cx="16380952" cy="6866667"/>
            <a:chOff x="952381" y="2838095"/>
            <a:chExt cx="16380952" cy="686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381" y="2838095"/>
              <a:ext cx="16380952" cy="6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743" y="7491298"/>
            <a:ext cx="2516580" cy="1643072"/>
            <a:chOff x="1008743" y="7491298"/>
            <a:chExt cx="2516580" cy="16430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740000">
              <a:off x="1008743" y="7491298"/>
              <a:ext cx="2516580" cy="1643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2967" y="8378716"/>
            <a:ext cx="6171429" cy="2869805"/>
            <a:chOff x="-932967" y="8378716"/>
            <a:chExt cx="6171429" cy="28698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200000">
              <a:off x="-932967" y="8378716"/>
              <a:ext cx="6171429" cy="286980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54338" y="3920581"/>
            <a:ext cx="9675364" cy="25075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73518" y="3022037"/>
            <a:ext cx="1505690" cy="11295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73518" y="6375101"/>
            <a:ext cx="2130957" cy="11200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11841" y="7353598"/>
            <a:ext cx="8984430" cy="16072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33333"/>
            <a:ext cx="18537652" cy="4152381"/>
            <a:chOff x="-95238" y="-133333"/>
            <a:chExt cx="18537652" cy="41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-133333"/>
              <a:ext cx="18537652" cy="41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1886"/>
            <a:ext cx="5115084" cy="13370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23677"/>
            <a:ext cx="6222729" cy="511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2838095"/>
            <a:ext cx="16380952" cy="6866667"/>
            <a:chOff x="952381" y="2838095"/>
            <a:chExt cx="16380952" cy="686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381" y="2838095"/>
              <a:ext cx="16380952" cy="6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743" y="7491298"/>
            <a:ext cx="2516580" cy="1643072"/>
            <a:chOff x="1008743" y="7491298"/>
            <a:chExt cx="2516580" cy="16430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740000">
              <a:off x="1008743" y="7491298"/>
              <a:ext cx="2516580" cy="1643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2967" y="8378716"/>
            <a:ext cx="6171429" cy="2869805"/>
            <a:chOff x="-932967" y="8378716"/>
            <a:chExt cx="6171429" cy="28698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200000">
              <a:off x="-932967" y="8378716"/>
              <a:ext cx="6171429" cy="286980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54342" y="3900600"/>
            <a:ext cx="8640545" cy="12414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73515" y="3022039"/>
            <a:ext cx="1534262" cy="11200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73519" y="6375096"/>
            <a:ext cx="2130957" cy="11295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54342" y="7439847"/>
            <a:ext cx="3150383" cy="1128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 혜인</cp:lastModifiedBy>
  <cp:revision>2</cp:revision>
  <dcterms:created xsi:type="dcterms:W3CDTF">2022-07-22T10:37:31Z</dcterms:created>
  <dcterms:modified xsi:type="dcterms:W3CDTF">2022-07-22T08:06:28Z</dcterms:modified>
</cp:coreProperties>
</file>