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267" r:id="rId2"/>
    <p:sldId id="260" r:id="rId3"/>
    <p:sldId id="300" r:id="rId4"/>
    <p:sldId id="265" r:id="rId5"/>
    <p:sldId id="301" r:id="rId6"/>
    <p:sldId id="269" r:id="rId7"/>
    <p:sldId id="273" r:id="rId8"/>
    <p:sldId id="274" r:id="rId9"/>
    <p:sldId id="270" r:id="rId10"/>
    <p:sldId id="277" r:id="rId11"/>
    <p:sldId id="279" r:id="rId12"/>
    <p:sldId id="278" r:id="rId13"/>
    <p:sldId id="276" r:id="rId14"/>
    <p:sldId id="275" r:id="rId15"/>
    <p:sldId id="281" r:id="rId16"/>
    <p:sldId id="321" r:id="rId17"/>
    <p:sldId id="283" r:id="rId18"/>
    <p:sldId id="296" r:id="rId19"/>
    <p:sldId id="297" r:id="rId20"/>
    <p:sldId id="293" r:id="rId21"/>
    <p:sldId id="285" r:id="rId22"/>
    <p:sldId id="292" r:id="rId23"/>
    <p:sldId id="295" r:id="rId24"/>
    <p:sldId id="303" r:id="rId25"/>
    <p:sldId id="302" r:id="rId26"/>
    <p:sldId id="304" r:id="rId27"/>
    <p:sldId id="329" r:id="rId28"/>
    <p:sldId id="328" r:id="rId29"/>
    <p:sldId id="305" r:id="rId30"/>
    <p:sldId id="306" r:id="rId31"/>
    <p:sldId id="337" r:id="rId32"/>
    <p:sldId id="335" r:id="rId33"/>
    <p:sldId id="361" r:id="rId34"/>
    <p:sldId id="336" r:id="rId35"/>
    <p:sldId id="307" r:id="rId36"/>
    <p:sldId id="311" r:id="rId37"/>
    <p:sldId id="322" r:id="rId38"/>
    <p:sldId id="312" r:id="rId39"/>
    <p:sldId id="313" r:id="rId40"/>
    <p:sldId id="343" r:id="rId41"/>
    <p:sldId id="345" r:id="rId42"/>
    <p:sldId id="346" r:id="rId43"/>
    <p:sldId id="347" r:id="rId44"/>
    <p:sldId id="349" r:id="rId45"/>
    <p:sldId id="350" r:id="rId46"/>
    <p:sldId id="351" r:id="rId47"/>
    <p:sldId id="353" r:id="rId48"/>
    <p:sldId id="354" r:id="rId49"/>
    <p:sldId id="356" r:id="rId50"/>
    <p:sldId id="369" r:id="rId51"/>
    <p:sldId id="357" r:id="rId52"/>
    <p:sldId id="358" r:id="rId53"/>
    <p:sldId id="314" r:id="rId54"/>
    <p:sldId id="330" r:id="rId55"/>
    <p:sldId id="315" r:id="rId56"/>
    <p:sldId id="324" r:id="rId57"/>
    <p:sldId id="326" r:id="rId58"/>
    <p:sldId id="325" r:id="rId59"/>
    <p:sldId id="327" r:id="rId60"/>
    <p:sldId id="362" r:id="rId61"/>
    <p:sldId id="365" r:id="rId62"/>
    <p:sldId id="316" r:id="rId63"/>
    <p:sldId id="317" r:id="rId64"/>
    <p:sldId id="338" r:id="rId65"/>
    <p:sldId id="339" r:id="rId66"/>
    <p:sldId id="340" r:id="rId67"/>
    <p:sldId id="318" r:id="rId68"/>
    <p:sldId id="331" r:id="rId69"/>
    <p:sldId id="334" r:id="rId70"/>
    <p:sldId id="319" r:id="rId71"/>
    <p:sldId id="320" r:id="rId72"/>
    <p:sldId id="366" r:id="rId73"/>
    <p:sldId id="368" r:id="rId74"/>
    <p:sldId id="310" r:id="rId75"/>
    <p:sldId id="308" r:id="rId76"/>
    <p:sldId id="309" r:id="rId7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6242" autoAdjust="0"/>
  </p:normalViewPr>
  <p:slideViewPr>
    <p:cSldViewPr snapToGrid="0">
      <p:cViewPr varScale="1">
        <p:scale>
          <a:sx n="78" d="100"/>
          <a:sy n="78" d="100"/>
        </p:scale>
        <p:origin x="62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0C7B51-CC6A-40C9-B475-B29A28CF8DB2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C8DA78F-069D-4489-A013-BB894EFF96B9}">
      <dgm:prSet phldrT="[텍스트]"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r>
            <a:rPr lang="ko-KR" altLang="en-US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rPr>
            <a:t>정보 검색</a:t>
          </a:r>
        </a:p>
      </dgm:t>
    </dgm:pt>
    <dgm:pt modelId="{0B3F9150-86F3-40DC-83C1-C940E8F7D48D}" type="parTrans" cxnId="{88218FAD-19EA-44B0-B5B6-CFD4BB86DD30}">
      <dgm:prSet/>
      <dgm:spPr/>
      <dgm:t>
        <a:bodyPr/>
        <a:lstStyle/>
        <a:p>
          <a:pPr latinLnBrk="1"/>
          <a:endParaRPr lang="ko-KR" altLang="en-US"/>
        </a:p>
      </dgm:t>
    </dgm:pt>
    <dgm:pt modelId="{652D7590-D0F9-47EB-8949-DF4F58B29F87}" type="sibTrans" cxnId="{88218FAD-19EA-44B0-B5B6-CFD4BB86DD30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5ED02276-5C7D-4954-B03E-2E07A9E8425A}">
      <dgm:prSet phldrT="[텍스트]"/>
      <dgm:spPr>
        <a:solidFill>
          <a:srgbClr val="003366"/>
        </a:solidFill>
      </dgm:spPr>
      <dgm:t>
        <a:bodyPr/>
        <a:lstStyle/>
        <a:p>
          <a:pPr latinLnBrk="1"/>
          <a:r>
            <a:rPr lang="ko-KR" altLang="en-US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rPr>
            <a:t>통합 예매</a:t>
          </a:r>
        </a:p>
      </dgm:t>
    </dgm:pt>
    <dgm:pt modelId="{9A5BF470-164F-4F08-A2BF-063E9F8E7466}" type="parTrans" cxnId="{96CE535F-4113-4E14-85F6-22E533672982}">
      <dgm:prSet/>
      <dgm:spPr/>
      <dgm:t>
        <a:bodyPr/>
        <a:lstStyle/>
        <a:p>
          <a:pPr latinLnBrk="1"/>
          <a:endParaRPr lang="ko-KR" altLang="en-US"/>
        </a:p>
      </dgm:t>
    </dgm:pt>
    <dgm:pt modelId="{76790A3F-29B3-48BA-B4FB-FBBB869E34E1}" type="sibTrans" cxnId="{96CE535F-4113-4E14-85F6-22E533672982}">
      <dgm:prSet/>
      <dgm:spPr>
        <a:solidFill>
          <a:srgbClr val="0070C0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4F2D73AB-2A1D-48FD-8107-2D857DD405FF}">
      <dgm:prSet phldrT="[텍스트]"/>
      <dgm:spPr>
        <a:solidFill>
          <a:schemeClr val="bg1">
            <a:lumMod val="50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latinLnBrk="1"/>
          <a:r>
            <a:rPr lang="ko-KR" altLang="en-US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rPr>
            <a:t>커뮤니티</a:t>
          </a:r>
        </a:p>
      </dgm:t>
    </dgm:pt>
    <dgm:pt modelId="{B1131667-A43B-4CD8-967D-2D2B575B9FF4}" type="parTrans" cxnId="{36A4E4C0-A147-414B-8D9C-7410F24B22C6}">
      <dgm:prSet/>
      <dgm:spPr/>
      <dgm:t>
        <a:bodyPr/>
        <a:lstStyle/>
        <a:p>
          <a:pPr latinLnBrk="1"/>
          <a:endParaRPr lang="ko-KR" altLang="en-US"/>
        </a:p>
      </dgm:t>
    </dgm:pt>
    <dgm:pt modelId="{A039A0CE-97B5-475E-912F-71476D2E1043}" type="sibTrans" cxnId="{36A4E4C0-A147-414B-8D9C-7410F24B22C6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D6D5DC5-C16B-4719-952D-5403E796E83B}">
      <dgm:prSet phldrT="[텍스트]"/>
      <dgm:spPr>
        <a:solidFill>
          <a:schemeClr val="bg1">
            <a:lumMod val="50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latinLnBrk="1"/>
          <a:r>
            <a:rPr lang="ko-KR" altLang="en-US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rPr>
            <a:t>경기 일정</a:t>
          </a:r>
        </a:p>
      </dgm:t>
    </dgm:pt>
    <dgm:pt modelId="{83413B18-B56E-45F8-8191-98EA70F99874}" type="parTrans" cxnId="{FEAEFA75-F2F0-4465-969D-66D08E708EDB}">
      <dgm:prSet/>
      <dgm:spPr/>
      <dgm:t>
        <a:bodyPr/>
        <a:lstStyle/>
        <a:p>
          <a:pPr latinLnBrk="1"/>
          <a:endParaRPr lang="ko-KR" altLang="en-US"/>
        </a:p>
      </dgm:t>
    </dgm:pt>
    <dgm:pt modelId="{21A38321-4892-4A18-A07C-3CB57BF6F78A}" type="sibTrans" cxnId="{FEAEFA75-F2F0-4465-969D-66D08E708EDB}">
      <dgm:prSet/>
      <dgm:spPr>
        <a:solidFill>
          <a:srgbClr val="0070C0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11B3F603-3E24-4983-AECD-772B2FF47C41}">
      <dgm:prSet phldrT="[텍스트]"/>
      <dgm:spPr>
        <a:solidFill>
          <a:schemeClr val="bg1">
            <a:lumMod val="50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latinLnBrk="1"/>
          <a:r>
            <a:rPr lang="ko-KR" altLang="en-US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rPr>
            <a:t>승부예측</a:t>
          </a:r>
        </a:p>
      </dgm:t>
    </dgm:pt>
    <dgm:pt modelId="{7C13E9ED-D1C5-4E6F-BF46-2403CBCA48A8}" type="parTrans" cxnId="{03746BFF-B162-42C2-878C-6037439F0E0A}">
      <dgm:prSet/>
      <dgm:spPr/>
      <dgm:t>
        <a:bodyPr/>
        <a:lstStyle/>
        <a:p>
          <a:pPr latinLnBrk="1"/>
          <a:endParaRPr lang="ko-KR" altLang="en-US"/>
        </a:p>
      </dgm:t>
    </dgm:pt>
    <dgm:pt modelId="{8357242A-F40B-410B-A896-95B4C14B5C7D}" type="sibTrans" cxnId="{03746BFF-B162-42C2-878C-6037439F0E0A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27FA564-4E20-4370-A40C-1428AFDAF84F}" type="pres">
      <dgm:prSet presAssocID="{1B0C7B51-CC6A-40C9-B475-B29A28CF8DB2}" presName="cycle" presStyleCnt="0">
        <dgm:presLayoutVars>
          <dgm:dir/>
          <dgm:resizeHandles val="exact"/>
        </dgm:presLayoutVars>
      </dgm:prSet>
      <dgm:spPr/>
    </dgm:pt>
    <dgm:pt modelId="{CAA96822-D899-4607-B14E-C9267BB66424}" type="pres">
      <dgm:prSet presAssocID="{FC8DA78F-069D-4489-A013-BB894EFF96B9}" presName="node" presStyleLbl="node1" presStyleIdx="0" presStyleCnt="5">
        <dgm:presLayoutVars>
          <dgm:bulletEnabled val="1"/>
        </dgm:presLayoutVars>
      </dgm:prSet>
      <dgm:spPr/>
    </dgm:pt>
    <dgm:pt modelId="{46069221-251D-438A-8CDF-0FB6F1428A37}" type="pres">
      <dgm:prSet presAssocID="{FC8DA78F-069D-4489-A013-BB894EFF96B9}" presName="spNode" presStyleCnt="0"/>
      <dgm:spPr/>
    </dgm:pt>
    <dgm:pt modelId="{598A0B1C-A86C-43F0-B7E1-52E78C29B042}" type="pres">
      <dgm:prSet presAssocID="{652D7590-D0F9-47EB-8949-DF4F58B29F87}" presName="sibTrans" presStyleLbl="sibTrans1D1" presStyleIdx="0" presStyleCnt="5"/>
      <dgm:spPr/>
    </dgm:pt>
    <dgm:pt modelId="{AA0C4D26-B33B-415A-B532-3A4F147E5D08}" type="pres">
      <dgm:prSet presAssocID="{5ED02276-5C7D-4954-B03E-2E07A9E8425A}" presName="node" presStyleLbl="node1" presStyleIdx="1" presStyleCnt="5">
        <dgm:presLayoutVars>
          <dgm:bulletEnabled val="1"/>
        </dgm:presLayoutVars>
      </dgm:prSet>
      <dgm:spPr/>
    </dgm:pt>
    <dgm:pt modelId="{18616FB1-AA7B-4728-B143-0263EC9E8D89}" type="pres">
      <dgm:prSet presAssocID="{5ED02276-5C7D-4954-B03E-2E07A9E8425A}" presName="spNode" presStyleCnt="0"/>
      <dgm:spPr/>
    </dgm:pt>
    <dgm:pt modelId="{55872288-F913-4E96-BE23-CED7102E11E3}" type="pres">
      <dgm:prSet presAssocID="{76790A3F-29B3-48BA-B4FB-FBBB869E34E1}" presName="sibTrans" presStyleLbl="sibTrans1D1" presStyleIdx="1" presStyleCnt="5"/>
      <dgm:spPr/>
    </dgm:pt>
    <dgm:pt modelId="{288E8A0C-41CC-4B96-B8D9-0A60B8149BC7}" type="pres">
      <dgm:prSet presAssocID="{4F2D73AB-2A1D-48FD-8107-2D857DD405FF}" presName="node" presStyleLbl="node1" presStyleIdx="2" presStyleCnt="5">
        <dgm:presLayoutVars>
          <dgm:bulletEnabled val="1"/>
        </dgm:presLayoutVars>
      </dgm:prSet>
      <dgm:spPr/>
    </dgm:pt>
    <dgm:pt modelId="{430DD231-167F-4FBD-8BC4-1C0DB1194A48}" type="pres">
      <dgm:prSet presAssocID="{4F2D73AB-2A1D-48FD-8107-2D857DD405FF}" presName="spNode" presStyleCnt="0"/>
      <dgm:spPr/>
    </dgm:pt>
    <dgm:pt modelId="{1BCFA764-1FC9-48FD-B19C-7DF2F371FC6A}" type="pres">
      <dgm:prSet presAssocID="{A039A0CE-97B5-475E-912F-71476D2E1043}" presName="sibTrans" presStyleLbl="sibTrans1D1" presStyleIdx="2" presStyleCnt="5"/>
      <dgm:spPr/>
    </dgm:pt>
    <dgm:pt modelId="{CFB7E789-7629-4FC0-8D5C-C6CCF3029B25}" type="pres">
      <dgm:prSet presAssocID="{7D6D5DC5-C16B-4719-952D-5403E796E83B}" presName="node" presStyleLbl="node1" presStyleIdx="3" presStyleCnt="5">
        <dgm:presLayoutVars>
          <dgm:bulletEnabled val="1"/>
        </dgm:presLayoutVars>
      </dgm:prSet>
      <dgm:spPr/>
    </dgm:pt>
    <dgm:pt modelId="{8C71A6E5-3174-4901-8F64-CD4C5627BF7D}" type="pres">
      <dgm:prSet presAssocID="{7D6D5DC5-C16B-4719-952D-5403E796E83B}" presName="spNode" presStyleCnt="0"/>
      <dgm:spPr/>
    </dgm:pt>
    <dgm:pt modelId="{84AB8DA7-D938-4450-8C9F-7999F8BCB31D}" type="pres">
      <dgm:prSet presAssocID="{21A38321-4892-4A18-A07C-3CB57BF6F78A}" presName="sibTrans" presStyleLbl="sibTrans1D1" presStyleIdx="3" presStyleCnt="5"/>
      <dgm:spPr/>
    </dgm:pt>
    <dgm:pt modelId="{4FBB3D3D-8034-4245-A446-6014A0D464E8}" type="pres">
      <dgm:prSet presAssocID="{11B3F603-3E24-4983-AECD-772B2FF47C41}" presName="node" presStyleLbl="node1" presStyleIdx="4" presStyleCnt="5">
        <dgm:presLayoutVars>
          <dgm:bulletEnabled val="1"/>
        </dgm:presLayoutVars>
      </dgm:prSet>
      <dgm:spPr/>
    </dgm:pt>
    <dgm:pt modelId="{29593A9E-C0D3-4661-BE12-B983FD5E9BE5}" type="pres">
      <dgm:prSet presAssocID="{11B3F603-3E24-4983-AECD-772B2FF47C41}" presName="spNode" presStyleCnt="0"/>
      <dgm:spPr/>
    </dgm:pt>
    <dgm:pt modelId="{33A5B43E-5DA4-4F31-97EA-1A8297F488E0}" type="pres">
      <dgm:prSet presAssocID="{8357242A-F40B-410B-A896-95B4C14B5C7D}" presName="sibTrans" presStyleLbl="sibTrans1D1" presStyleIdx="4" presStyleCnt="5"/>
      <dgm:spPr/>
    </dgm:pt>
  </dgm:ptLst>
  <dgm:cxnLst>
    <dgm:cxn modelId="{6295EB39-4014-4541-B58B-A320C29900A2}" type="presOf" srcId="{8357242A-F40B-410B-A896-95B4C14B5C7D}" destId="{33A5B43E-5DA4-4F31-97EA-1A8297F488E0}" srcOrd="0" destOrd="0" presId="urn:microsoft.com/office/officeart/2005/8/layout/cycle6"/>
    <dgm:cxn modelId="{6CD2395C-1543-4730-9AB9-AEEBABA43E9F}" type="presOf" srcId="{652D7590-D0F9-47EB-8949-DF4F58B29F87}" destId="{598A0B1C-A86C-43F0-B7E1-52E78C29B042}" srcOrd="0" destOrd="0" presId="urn:microsoft.com/office/officeart/2005/8/layout/cycle6"/>
    <dgm:cxn modelId="{96CE535F-4113-4E14-85F6-22E533672982}" srcId="{1B0C7B51-CC6A-40C9-B475-B29A28CF8DB2}" destId="{5ED02276-5C7D-4954-B03E-2E07A9E8425A}" srcOrd="1" destOrd="0" parTransId="{9A5BF470-164F-4F08-A2BF-063E9F8E7466}" sibTransId="{76790A3F-29B3-48BA-B4FB-FBBB869E34E1}"/>
    <dgm:cxn modelId="{5D8D0D47-3EA4-44DF-AAEA-C6FF485FB5C3}" type="presOf" srcId="{5ED02276-5C7D-4954-B03E-2E07A9E8425A}" destId="{AA0C4D26-B33B-415A-B532-3A4F147E5D08}" srcOrd="0" destOrd="0" presId="urn:microsoft.com/office/officeart/2005/8/layout/cycle6"/>
    <dgm:cxn modelId="{9364C253-0D21-4F2F-9442-252AAA16410A}" type="presOf" srcId="{1B0C7B51-CC6A-40C9-B475-B29A28CF8DB2}" destId="{C27FA564-4E20-4370-A40C-1428AFDAF84F}" srcOrd="0" destOrd="0" presId="urn:microsoft.com/office/officeart/2005/8/layout/cycle6"/>
    <dgm:cxn modelId="{FEAEFA75-F2F0-4465-969D-66D08E708EDB}" srcId="{1B0C7B51-CC6A-40C9-B475-B29A28CF8DB2}" destId="{7D6D5DC5-C16B-4719-952D-5403E796E83B}" srcOrd="3" destOrd="0" parTransId="{83413B18-B56E-45F8-8191-98EA70F99874}" sibTransId="{21A38321-4892-4A18-A07C-3CB57BF6F78A}"/>
    <dgm:cxn modelId="{DA7D1880-C9E2-42F2-AAE8-3B6D7476D9EB}" type="presOf" srcId="{76790A3F-29B3-48BA-B4FB-FBBB869E34E1}" destId="{55872288-F913-4E96-BE23-CED7102E11E3}" srcOrd="0" destOrd="0" presId="urn:microsoft.com/office/officeart/2005/8/layout/cycle6"/>
    <dgm:cxn modelId="{4DA478A1-0E48-4B11-BC1B-373681A2A7BD}" type="presOf" srcId="{A039A0CE-97B5-475E-912F-71476D2E1043}" destId="{1BCFA764-1FC9-48FD-B19C-7DF2F371FC6A}" srcOrd="0" destOrd="0" presId="urn:microsoft.com/office/officeart/2005/8/layout/cycle6"/>
    <dgm:cxn modelId="{F7B71FA9-69D3-4F31-A418-99C2D3FC1C70}" type="presOf" srcId="{11B3F603-3E24-4983-AECD-772B2FF47C41}" destId="{4FBB3D3D-8034-4245-A446-6014A0D464E8}" srcOrd="0" destOrd="0" presId="urn:microsoft.com/office/officeart/2005/8/layout/cycle6"/>
    <dgm:cxn modelId="{88218FAD-19EA-44B0-B5B6-CFD4BB86DD30}" srcId="{1B0C7B51-CC6A-40C9-B475-B29A28CF8DB2}" destId="{FC8DA78F-069D-4489-A013-BB894EFF96B9}" srcOrd="0" destOrd="0" parTransId="{0B3F9150-86F3-40DC-83C1-C940E8F7D48D}" sibTransId="{652D7590-D0F9-47EB-8949-DF4F58B29F87}"/>
    <dgm:cxn modelId="{36A4E4C0-A147-414B-8D9C-7410F24B22C6}" srcId="{1B0C7B51-CC6A-40C9-B475-B29A28CF8DB2}" destId="{4F2D73AB-2A1D-48FD-8107-2D857DD405FF}" srcOrd="2" destOrd="0" parTransId="{B1131667-A43B-4CD8-967D-2D2B575B9FF4}" sibTransId="{A039A0CE-97B5-475E-912F-71476D2E1043}"/>
    <dgm:cxn modelId="{25750EC9-91C8-46BC-8F79-37DDDDB16C64}" type="presOf" srcId="{FC8DA78F-069D-4489-A013-BB894EFF96B9}" destId="{CAA96822-D899-4607-B14E-C9267BB66424}" srcOrd="0" destOrd="0" presId="urn:microsoft.com/office/officeart/2005/8/layout/cycle6"/>
    <dgm:cxn modelId="{8E603ED7-61F0-4105-8C7B-74E6E74E1469}" type="presOf" srcId="{7D6D5DC5-C16B-4719-952D-5403E796E83B}" destId="{CFB7E789-7629-4FC0-8D5C-C6CCF3029B25}" srcOrd="0" destOrd="0" presId="urn:microsoft.com/office/officeart/2005/8/layout/cycle6"/>
    <dgm:cxn modelId="{C58A64E8-A6DE-451B-A85B-2490C9A8ED4E}" type="presOf" srcId="{21A38321-4892-4A18-A07C-3CB57BF6F78A}" destId="{84AB8DA7-D938-4450-8C9F-7999F8BCB31D}" srcOrd="0" destOrd="0" presId="urn:microsoft.com/office/officeart/2005/8/layout/cycle6"/>
    <dgm:cxn modelId="{CF3B44F9-91FD-40F2-981D-BA35CB997DE9}" type="presOf" srcId="{4F2D73AB-2A1D-48FD-8107-2D857DD405FF}" destId="{288E8A0C-41CC-4B96-B8D9-0A60B8149BC7}" srcOrd="0" destOrd="0" presId="urn:microsoft.com/office/officeart/2005/8/layout/cycle6"/>
    <dgm:cxn modelId="{03746BFF-B162-42C2-878C-6037439F0E0A}" srcId="{1B0C7B51-CC6A-40C9-B475-B29A28CF8DB2}" destId="{11B3F603-3E24-4983-AECD-772B2FF47C41}" srcOrd="4" destOrd="0" parTransId="{7C13E9ED-D1C5-4E6F-BF46-2403CBCA48A8}" sibTransId="{8357242A-F40B-410B-A896-95B4C14B5C7D}"/>
    <dgm:cxn modelId="{DD83B942-3A49-4172-9474-1506ACA01FD4}" type="presParOf" srcId="{C27FA564-4E20-4370-A40C-1428AFDAF84F}" destId="{CAA96822-D899-4607-B14E-C9267BB66424}" srcOrd="0" destOrd="0" presId="urn:microsoft.com/office/officeart/2005/8/layout/cycle6"/>
    <dgm:cxn modelId="{FA3CA1A6-D1D2-408B-B810-23BF0FAFE6BD}" type="presParOf" srcId="{C27FA564-4E20-4370-A40C-1428AFDAF84F}" destId="{46069221-251D-438A-8CDF-0FB6F1428A37}" srcOrd="1" destOrd="0" presId="urn:microsoft.com/office/officeart/2005/8/layout/cycle6"/>
    <dgm:cxn modelId="{3DDD045F-9F0F-4F02-8A41-0ECE98B1CE8D}" type="presParOf" srcId="{C27FA564-4E20-4370-A40C-1428AFDAF84F}" destId="{598A0B1C-A86C-43F0-B7E1-52E78C29B042}" srcOrd="2" destOrd="0" presId="urn:microsoft.com/office/officeart/2005/8/layout/cycle6"/>
    <dgm:cxn modelId="{4FDBE91E-5B12-413B-A5A7-8D0F4C615625}" type="presParOf" srcId="{C27FA564-4E20-4370-A40C-1428AFDAF84F}" destId="{AA0C4D26-B33B-415A-B532-3A4F147E5D08}" srcOrd="3" destOrd="0" presId="urn:microsoft.com/office/officeart/2005/8/layout/cycle6"/>
    <dgm:cxn modelId="{19610CF9-1841-42FB-9F1F-2EB18A2808F3}" type="presParOf" srcId="{C27FA564-4E20-4370-A40C-1428AFDAF84F}" destId="{18616FB1-AA7B-4728-B143-0263EC9E8D89}" srcOrd="4" destOrd="0" presId="urn:microsoft.com/office/officeart/2005/8/layout/cycle6"/>
    <dgm:cxn modelId="{68025CD9-4606-4DFB-A908-ABD5A2442C3A}" type="presParOf" srcId="{C27FA564-4E20-4370-A40C-1428AFDAF84F}" destId="{55872288-F913-4E96-BE23-CED7102E11E3}" srcOrd="5" destOrd="0" presId="urn:microsoft.com/office/officeart/2005/8/layout/cycle6"/>
    <dgm:cxn modelId="{603B8321-38DB-4152-9607-D0F91616713B}" type="presParOf" srcId="{C27FA564-4E20-4370-A40C-1428AFDAF84F}" destId="{288E8A0C-41CC-4B96-B8D9-0A60B8149BC7}" srcOrd="6" destOrd="0" presId="urn:microsoft.com/office/officeart/2005/8/layout/cycle6"/>
    <dgm:cxn modelId="{65E80060-0527-4856-9EC2-326892A05DE1}" type="presParOf" srcId="{C27FA564-4E20-4370-A40C-1428AFDAF84F}" destId="{430DD231-167F-4FBD-8BC4-1C0DB1194A48}" srcOrd="7" destOrd="0" presId="urn:microsoft.com/office/officeart/2005/8/layout/cycle6"/>
    <dgm:cxn modelId="{D7749FB2-F3CE-47C8-8B00-35FD55007D1D}" type="presParOf" srcId="{C27FA564-4E20-4370-A40C-1428AFDAF84F}" destId="{1BCFA764-1FC9-48FD-B19C-7DF2F371FC6A}" srcOrd="8" destOrd="0" presId="urn:microsoft.com/office/officeart/2005/8/layout/cycle6"/>
    <dgm:cxn modelId="{9F0192B4-43C6-4892-B9AB-79D7E2CBB009}" type="presParOf" srcId="{C27FA564-4E20-4370-A40C-1428AFDAF84F}" destId="{CFB7E789-7629-4FC0-8D5C-C6CCF3029B25}" srcOrd="9" destOrd="0" presId="urn:microsoft.com/office/officeart/2005/8/layout/cycle6"/>
    <dgm:cxn modelId="{4D3C119A-FEB7-436E-83F1-EA0DE17C974F}" type="presParOf" srcId="{C27FA564-4E20-4370-A40C-1428AFDAF84F}" destId="{8C71A6E5-3174-4901-8F64-CD4C5627BF7D}" srcOrd="10" destOrd="0" presId="urn:microsoft.com/office/officeart/2005/8/layout/cycle6"/>
    <dgm:cxn modelId="{DFF48963-FDF0-4174-9BD3-3B37DE04FECD}" type="presParOf" srcId="{C27FA564-4E20-4370-A40C-1428AFDAF84F}" destId="{84AB8DA7-D938-4450-8C9F-7999F8BCB31D}" srcOrd="11" destOrd="0" presId="urn:microsoft.com/office/officeart/2005/8/layout/cycle6"/>
    <dgm:cxn modelId="{1D405E80-BD85-4451-A0FE-E73C312C783A}" type="presParOf" srcId="{C27FA564-4E20-4370-A40C-1428AFDAF84F}" destId="{4FBB3D3D-8034-4245-A446-6014A0D464E8}" srcOrd="12" destOrd="0" presId="urn:microsoft.com/office/officeart/2005/8/layout/cycle6"/>
    <dgm:cxn modelId="{2F08583B-706E-401F-8A00-D0F6A8E19CF9}" type="presParOf" srcId="{C27FA564-4E20-4370-A40C-1428AFDAF84F}" destId="{29593A9E-C0D3-4661-BE12-B983FD5E9BE5}" srcOrd="13" destOrd="0" presId="urn:microsoft.com/office/officeart/2005/8/layout/cycle6"/>
    <dgm:cxn modelId="{7134E2E2-05C5-4146-8612-8943B565928D}" type="presParOf" srcId="{C27FA564-4E20-4370-A40C-1428AFDAF84F}" destId="{33A5B43E-5DA4-4F31-97EA-1A8297F488E0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96822-D899-4607-B14E-C9267BB66424}">
      <dsp:nvSpPr>
        <dsp:cNvPr id="0" name=""/>
        <dsp:cNvSpPr/>
      </dsp:nvSpPr>
      <dsp:spPr>
        <a:xfrm>
          <a:off x="1986221" y="925"/>
          <a:ext cx="1037140" cy="674141"/>
        </a:xfrm>
        <a:prstGeom prst="round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rPr>
            <a:t>정보 검색</a:t>
          </a:r>
        </a:p>
      </dsp:txBody>
      <dsp:txXfrm>
        <a:off x="2019130" y="33834"/>
        <a:ext cx="971322" cy="608323"/>
      </dsp:txXfrm>
    </dsp:sp>
    <dsp:sp modelId="{598A0B1C-A86C-43F0-B7E1-52E78C29B042}">
      <dsp:nvSpPr>
        <dsp:cNvPr id="0" name=""/>
        <dsp:cNvSpPr/>
      </dsp:nvSpPr>
      <dsp:spPr>
        <a:xfrm>
          <a:off x="1158915" y="337996"/>
          <a:ext cx="2691752" cy="2691752"/>
        </a:xfrm>
        <a:custGeom>
          <a:avLst/>
          <a:gdLst/>
          <a:ahLst/>
          <a:cxnLst/>
          <a:rect l="0" t="0" r="0" b="0"/>
          <a:pathLst>
            <a:path>
              <a:moveTo>
                <a:pt x="1871559" y="106908"/>
              </a:moveTo>
              <a:arcTo wR="1345876" hR="1345876" stAng="17579464" swAng="1959702"/>
            </a:path>
          </a:pathLst>
        </a:custGeom>
        <a:noFill/>
        <a:ln w="635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C4D26-B33B-415A-B532-3A4F147E5D08}">
      <dsp:nvSpPr>
        <dsp:cNvPr id="0" name=""/>
        <dsp:cNvSpPr/>
      </dsp:nvSpPr>
      <dsp:spPr>
        <a:xfrm>
          <a:off x="3266226" y="930903"/>
          <a:ext cx="1037140" cy="674141"/>
        </a:xfrm>
        <a:prstGeom prst="roundRect">
          <a:avLst/>
        </a:prstGeom>
        <a:solidFill>
          <a:srgbClr val="0033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rPr>
            <a:t>통합 예매</a:t>
          </a:r>
        </a:p>
      </dsp:txBody>
      <dsp:txXfrm>
        <a:off x="3299135" y="963812"/>
        <a:ext cx="971322" cy="608323"/>
      </dsp:txXfrm>
    </dsp:sp>
    <dsp:sp modelId="{55872288-F913-4E96-BE23-CED7102E11E3}">
      <dsp:nvSpPr>
        <dsp:cNvPr id="0" name=""/>
        <dsp:cNvSpPr/>
      </dsp:nvSpPr>
      <dsp:spPr>
        <a:xfrm>
          <a:off x="1158915" y="337996"/>
          <a:ext cx="2691752" cy="2691752"/>
        </a:xfrm>
        <a:custGeom>
          <a:avLst/>
          <a:gdLst/>
          <a:ahLst/>
          <a:cxnLst/>
          <a:rect l="0" t="0" r="0" b="0"/>
          <a:pathLst>
            <a:path>
              <a:moveTo>
                <a:pt x="2689919" y="1275646"/>
              </a:moveTo>
              <a:arcTo wR="1345876" hR="1345876" stAng="21420531" swAng="2194892"/>
            </a:path>
          </a:pathLst>
        </a:custGeom>
        <a:noFill/>
        <a:ln w="635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E8A0C-41CC-4B96-B8D9-0A60B8149BC7}">
      <dsp:nvSpPr>
        <dsp:cNvPr id="0" name=""/>
        <dsp:cNvSpPr/>
      </dsp:nvSpPr>
      <dsp:spPr>
        <a:xfrm>
          <a:off x="2777308" y="2435639"/>
          <a:ext cx="1037140" cy="674141"/>
        </a:xfrm>
        <a:prstGeom prst="round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rPr>
            <a:t>커뮤니티</a:t>
          </a:r>
        </a:p>
      </dsp:txBody>
      <dsp:txXfrm>
        <a:off x="2810217" y="2468548"/>
        <a:ext cx="971322" cy="608323"/>
      </dsp:txXfrm>
    </dsp:sp>
    <dsp:sp modelId="{1BCFA764-1FC9-48FD-B19C-7DF2F371FC6A}">
      <dsp:nvSpPr>
        <dsp:cNvPr id="0" name=""/>
        <dsp:cNvSpPr/>
      </dsp:nvSpPr>
      <dsp:spPr>
        <a:xfrm>
          <a:off x="1158915" y="337996"/>
          <a:ext cx="2691752" cy="2691752"/>
        </a:xfrm>
        <a:custGeom>
          <a:avLst/>
          <a:gdLst/>
          <a:ahLst/>
          <a:cxnLst/>
          <a:rect l="0" t="0" r="0" b="0"/>
          <a:pathLst>
            <a:path>
              <a:moveTo>
                <a:pt x="1613052" y="2664967"/>
              </a:moveTo>
              <a:arcTo wR="1345876" hR="1345876" stAng="4712992" swAng="1374015"/>
            </a:path>
          </a:pathLst>
        </a:custGeom>
        <a:noFill/>
        <a:ln w="635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7E789-7629-4FC0-8D5C-C6CCF3029B25}">
      <dsp:nvSpPr>
        <dsp:cNvPr id="0" name=""/>
        <dsp:cNvSpPr/>
      </dsp:nvSpPr>
      <dsp:spPr>
        <a:xfrm>
          <a:off x="1195135" y="2435639"/>
          <a:ext cx="1037140" cy="674141"/>
        </a:xfrm>
        <a:prstGeom prst="round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rPr>
            <a:t>경기 일정</a:t>
          </a:r>
        </a:p>
      </dsp:txBody>
      <dsp:txXfrm>
        <a:off x="1228044" y="2468548"/>
        <a:ext cx="971322" cy="608323"/>
      </dsp:txXfrm>
    </dsp:sp>
    <dsp:sp modelId="{84AB8DA7-D938-4450-8C9F-7999F8BCB31D}">
      <dsp:nvSpPr>
        <dsp:cNvPr id="0" name=""/>
        <dsp:cNvSpPr/>
      </dsp:nvSpPr>
      <dsp:spPr>
        <a:xfrm>
          <a:off x="1158915" y="337996"/>
          <a:ext cx="2691752" cy="2691752"/>
        </a:xfrm>
        <a:custGeom>
          <a:avLst/>
          <a:gdLst/>
          <a:ahLst/>
          <a:cxnLst/>
          <a:rect l="0" t="0" r="0" b="0"/>
          <a:pathLst>
            <a:path>
              <a:moveTo>
                <a:pt x="224742" y="2090484"/>
              </a:moveTo>
              <a:arcTo wR="1345876" hR="1345876" stAng="8784577" swAng="2194892"/>
            </a:path>
          </a:pathLst>
        </a:custGeom>
        <a:noFill/>
        <a:ln w="635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B3D3D-8034-4245-A446-6014A0D464E8}">
      <dsp:nvSpPr>
        <dsp:cNvPr id="0" name=""/>
        <dsp:cNvSpPr/>
      </dsp:nvSpPr>
      <dsp:spPr>
        <a:xfrm>
          <a:off x="706217" y="930903"/>
          <a:ext cx="1037140" cy="674141"/>
        </a:xfrm>
        <a:prstGeom prst="round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rPr>
            <a:t>승부예측</a:t>
          </a:r>
        </a:p>
      </dsp:txBody>
      <dsp:txXfrm>
        <a:off x="739126" y="963812"/>
        <a:ext cx="971322" cy="608323"/>
      </dsp:txXfrm>
    </dsp:sp>
    <dsp:sp modelId="{33A5B43E-5DA4-4F31-97EA-1A8297F488E0}">
      <dsp:nvSpPr>
        <dsp:cNvPr id="0" name=""/>
        <dsp:cNvSpPr/>
      </dsp:nvSpPr>
      <dsp:spPr>
        <a:xfrm>
          <a:off x="1158915" y="337996"/>
          <a:ext cx="2691752" cy="2691752"/>
        </a:xfrm>
        <a:custGeom>
          <a:avLst/>
          <a:gdLst/>
          <a:ahLst/>
          <a:cxnLst/>
          <a:rect l="0" t="0" r="0" b="0"/>
          <a:pathLst>
            <a:path>
              <a:moveTo>
                <a:pt x="234675" y="586523"/>
              </a:moveTo>
              <a:arcTo wR="1345876" hR="1345876" stAng="12860835" swAng="1959702"/>
            </a:path>
          </a:pathLst>
        </a:custGeom>
        <a:noFill/>
        <a:ln w="635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0CAAC-5DAC-4330-A8CA-57ECE0FD5E39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BBC25-872C-499E-A931-D8367C2D5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3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BC25-872C-499E-A931-D8367C2D50E6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22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(F)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호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  <a:prstGeom prst="rect">
            <a:avLst/>
          </a:prstGeo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320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7BDD7C-2D4F-435E-9178-E32182D936B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BD72751-3938-450A-B3E4-1B0679E8C9B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851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개의 중간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7BDD7C-2D4F-435E-9178-E32182D936B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BD72751-3938-450A-B3E4-1B0679E8C9B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909145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  <a:prstGeom prst="rect">
            <a:avLst/>
          </a:prstGeo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7BDD7C-2D4F-435E-9178-E32182D936B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BD72751-3938-450A-B3E4-1B0679E8C9B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523824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7BDD7C-2D4F-435E-9178-E32182D936B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BD72751-3938-450A-B3E4-1B0679E8C9B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565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7BDD7C-2D4F-435E-9178-E32182D936B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BD72751-3938-450A-B3E4-1B0679E8C9B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0129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7BDD7C-2D4F-435E-9178-E32182D936B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BD72751-3938-450A-B3E4-1B0679E8C9B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532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7BDD7C-2D4F-435E-9178-E32182D936B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BD72751-3938-450A-B3E4-1B0679E8C9B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779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호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  <a:prstGeom prst="rect">
            <a:avLst/>
          </a:prstGeom>
        </p:spPr>
        <p:txBody>
          <a:bodyPr rtlCol="0" anchor="b"/>
          <a:lstStyle>
            <a:lvl1pPr algn="ctr">
              <a:defRPr sz="6000">
                <a:solidFill>
                  <a:srgbClr val="003366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6338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7BDD7C-2D4F-435E-9178-E32182D936B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BD72751-3938-450A-B3E4-1B0679E8C9B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>
            <a:lvl1pPr>
              <a:defRPr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defRPr>
            </a:lvl1pPr>
            <a:lvl2pPr>
              <a:defRPr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defRPr>
            </a:lvl2pPr>
            <a:lvl3pPr>
              <a:defRPr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defRPr>
            </a:lvl3pPr>
            <a:lvl4pPr>
              <a:defRPr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defRPr>
            </a:lvl4pPr>
            <a:lvl5pPr>
              <a:defRPr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</a:t>
            </a:r>
          </a:p>
          <a:p>
            <a:pPr lvl="1" rtl="0"/>
            <a:r>
              <a:rPr lang="ko-KR" altLang="en-US" noProof="0" dirty="0"/>
              <a:t>두 번째 수준</a:t>
            </a:r>
          </a:p>
          <a:p>
            <a:pPr lvl="2" rtl="0"/>
            <a:r>
              <a:rPr lang="ko-KR" altLang="en-US" noProof="0" dirty="0"/>
              <a:t>세 번째 수준</a:t>
            </a:r>
          </a:p>
          <a:p>
            <a:pPr lvl="3" rtl="0"/>
            <a:r>
              <a:rPr lang="ko-KR" altLang="en-US" noProof="0" dirty="0"/>
              <a:t>네 번째 수준</a:t>
            </a:r>
          </a:p>
          <a:p>
            <a:pPr lvl="4" rtl="0"/>
            <a:r>
              <a:rPr lang="ko-KR" altLang="en-US" noProof="0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9746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  <a:prstGeom prst="rect">
            <a:avLst/>
          </a:prstGeo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buNone/>
              <a:defRPr/>
            </a:lvl4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7BDD7C-2D4F-435E-9178-E32182D936B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BD72751-3938-450A-B3E4-1B0679E8C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1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개의 중간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7BDD7C-2D4F-435E-9178-E32182D936B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BD72751-3938-450A-B3E4-1B0679E8C9B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25850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7BDD7C-2D4F-435E-9178-E32182D936B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BD72751-3938-450A-B3E4-1B0679E8C9B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61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이 있는 견적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7BDD7C-2D4F-435E-9178-E32182D936B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BD72751-3938-450A-B3E4-1B0679E8C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33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</a:t>
            </a:r>
          </a:p>
          <a:p>
            <a:pPr lvl="1" rtl="0"/>
            <a:r>
              <a:rPr lang="ko-KR" altLang="en-US" noProof="0" dirty="0"/>
              <a:t>두 번째 수준</a:t>
            </a:r>
          </a:p>
          <a:p>
            <a:pPr lvl="2" rtl="0"/>
            <a:r>
              <a:rPr lang="ko-KR" altLang="en-US" noProof="0" dirty="0"/>
              <a:t>세 번째 수준</a:t>
            </a:r>
          </a:p>
          <a:p>
            <a:pPr lvl="3" rtl="0"/>
            <a:r>
              <a:rPr lang="ko-KR" altLang="en-US" noProof="0" dirty="0"/>
              <a:t>네 번째 수준</a:t>
            </a:r>
          </a:p>
          <a:p>
            <a:pPr lvl="4" rtl="0"/>
            <a:r>
              <a:rPr lang="ko-KR" altLang="en-US" noProof="0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7BDD7C-2D4F-435E-9178-E32182D936B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BD72751-3938-450A-B3E4-1B0679E8C9B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EB93E1A-4837-4D84-B6EA-E912A2639299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980090-2EE6-423E-9650-098C2EE3B7D6}"/>
              </a:ext>
            </a:extLst>
          </p:cNvPr>
          <p:cNvSpPr txBox="1"/>
          <p:nvPr userDrawn="1"/>
        </p:nvSpPr>
        <p:spPr>
          <a:xfrm flipH="1">
            <a:off x="8969828" y="720129"/>
            <a:ext cx="1997039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로그인 화면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907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7BDD7C-2D4F-435E-9178-E32182D936B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BD72751-3938-450A-B3E4-1B0679E8C9B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98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7BDD7C-2D4F-435E-9178-E32182D936B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BD72751-3938-450A-B3E4-1B0679E8C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2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6" r:id="rId3"/>
    <p:sldLayoutId id="2147483662" r:id="rId4"/>
    <p:sldLayoutId id="2147483677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6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0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8E76C-BD10-4569-98D4-5A1927858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337" y="2743200"/>
            <a:ext cx="6974695" cy="2386584"/>
          </a:xfrm>
        </p:spPr>
        <p:txBody>
          <a:bodyPr>
            <a:normAutofit fontScale="90000"/>
          </a:bodyPr>
          <a:lstStyle/>
          <a:p>
            <a:r>
              <a:rPr lang="en-US" altLang="ko-KR" i="0" dirty="0">
                <a:solidFill>
                  <a:srgbClr val="003366"/>
                </a:solidFill>
                <a:effectLst/>
                <a:latin typeface="-apple-system"/>
              </a:rPr>
              <a:t>SPORTS SERVICE</a:t>
            </a:r>
            <a:br>
              <a:rPr lang="en-US" altLang="ko-KR" i="0" dirty="0">
                <a:solidFill>
                  <a:srgbClr val="003366"/>
                </a:solidFill>
                <a:effectLst/>
                <a:latin typeface="-apple-system"/>
              </a:rPr>
            </a:br>
            <a:r>
              <a:rPr lang="en-US" altLang="ko-KR" dirty="0">
                <a:solidFill>
                  <a:srgbClr val="003366"/>
                </a:solidFill>
                <a:latin typeface="-apple-system"/>
              </a:rPr>
              <a:t>INTEGRATION</a:t>
            </a:r>
            <a:r>
              <a:rPr lang="en-US" altLang="ko-KR" i="0" dirty="0">
                <a:solidFill>
                  <a:srgbClr val="003366"/>
                </a:solidFill>
                <a:effectLst/>
                <a:latin typeface="-apple-system"/>
              </a:rPr>
              <a:t> PLATFORM</a:t>
            </a:r>
            <a:endParaRPr lang="ko-KR" altLang="en-US" dirty="0">
              <a:solidFill>
                <a:srgbClr val="003366"/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7A069A-95C2-40CD-9B9F-E743D37D6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파일 입출력 기반 자바 콘솔 프로젝트 구현</a:t>
            </a:r>
            <a:endParaRPr lang="en-US" altLang="ko-KR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조 강지윤 김유정 김영석 </a:t>
            </a:r>
            <a:r>
              <a:rPr lang="ko-KR" altLang="en-US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김찬진</a:t>
            </a:r>
            <a:r>
              <a:rPr lang="ko-KR" altLang="en-US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서주예</a:t>
            </a:r>
            <a:r>
              <a:rPr lang="ko-KR" altLang="en-US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안수아</a:t>
            </a:r>
            <a:endParaRPr lang="ko-KR" altLang="en-US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506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D32770E-9247-4DD3-BD15-32F6269A0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30" y="1022480"/>
            <a:ext cx="3673436" cy="5100564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DC9B8D-1AB5-48A5-A478-3EA0C8610BE0}"/>
              </a:ext>
            </a:extLst>
          </p:cNvPr>
          <p:cNvSpPr txBox="1"/>
          <p:nvPr/>
        </p:nvSpPr>
        <p:spPr>
          <a:xfrm flipH="1">
            <a:off x="1050230" y="507019"/>
            <a:ext cx="882323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User</a:t>
            </a:r>
            <a:endParaRPr lang="en-US" altLang="ko-KR" sz="1200" dirty="0">
              <a:solidFill>
                <a:srgbClr val="00206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CDCEA4-2EBF-45B2-8525-692A0EADA066}"/>
              </a:ext>
            </a:extLst>
          </p:cNvPr>
          <p:cNvSpPr txBox="1"/>
          <p:nvPr/>
        </p:nvSpPr>
        <p:spPr>
          <a:xfrm flipH="1">
            <a:off x="6306613" y="457143"/>
            <a:ext cx="132545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Predict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3620FF0-E740-4653-A5FD-82022C1C5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13" y="1022480"/>
            <a:ext cx="3572374" cy="4963218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F12373CA-2CC0-4BED-94C6-660361D53622}"/>
              </a:ext>
            </a:extLst>
          </p:cNvPr>
          <p:cNvSpPr/>
          <p:nvPr/>
        </p:nvSpPr>
        <p:spPr>
          <a:xfrm>
            <a:off x="8836538" y="3504090"/>
            <a:ext cx="3258194" cy="3304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seq , </a:t>
            </a:r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, </a:t>
            </a:r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경기일정</a:t>
            </a:r>
            <a:r>
              <a:rPr lang="en-US" altLang="ko-KR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seq , </a:t>
            </a:r>
            <a:r>
              <a:rPr lang="ko-KR" altLang="en-US" sz="1200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팀명</a:t>
            </a:r>
            <a:r>
              <a:rPr lang="en-US" altLang="ko-KR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, </a:t>
            </a:r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예측성공여부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7D9402A-C688-4DDC-970B-242A95B43C8B}"/>
              </a:ext>
            </a:extLst>
          </p:cNvPr>
          <p:cNvGrpSpPr/>
          <p:nvPr/>
        </p:nvGrpSpPr>
        <p:grpSpPr>
          <a:xfrm>
            <a:off x="1492851" y="1715212"/>
            <a:ext cx="4813762" cy="1954104"/>
            <a:chOff x="1492851" y="1715212"/>
            <a:chExt cx="4813762" cy="195410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A6089B0-4A6E-4B51-BB11-BCA6E9BC979D}"/>
                </a:ext>
              </a:extLst>
            </p:cNvPr>
            <p:cNvSpPr/>
            <p:nvPr/>
          </p:nvSpPr>
          <p:spPr>
            <a:xfrm>
              <a:off x="1492851" y="3338863"/>
              <a:ext cx="4813762" cy="330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Useq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이름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주민번호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전화번호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비밀번호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포인트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경고 횟수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 </a:t>
              </a:r>
              <a:endPara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40778E64-B6F5-4CB8-A28E-B139E21AD22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193928" y="1751193"/>
              <a:ext cx="1623651" cy="155168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AE875647-4232-400E-A0C2-BDC4A5CF83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02653" y="2245458"/>
            <a:ext cx="1394632" cy="11226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352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3057EF4-2712-4E06-8A07-3FA566310D2D}"/>
              </a:ext>
            </a:extLst>
          </p:cNvPr>
          <p:cNvSpPr txBox="1"/>
          <p:nvPr/>
        </p:nvSpPr>
        <p:spPr>
          <a:xfrm flipH="1">
            <a:off x="1084475" y="839200"/>
            <a:ext cx="157728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Ticketing</a:t>
            </a:r>
            <a:endParaRPr lang="en-US" altLang="ko-KR" sz="1200" dirty="0">
              <a:solidFill>
                <a:srgbClr val="00206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B4643D-F4FA-4229-9ED9-BE4D8D25B35A}"/>
              </a:ext>
            </a:extLst>
          </p:cNvPr>
          <p:cNvSpPr txBox="1"/>
          <p:nvPr/>
        </p:nvSpPr>
        <p:spPr>
          <a:xfrm flipH="1">
            <a:off x="4723944" y="839200"/>
            <a:ext cx="121512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Point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F94BFE-6748-4E64-9218-B0547E0FE86E}"/>
              </a:ext>
            </a:extLst>
          </p:cNvPr>
          <p:cNvSpPr txBox="1"/>
          <p:nvPr/>
        </p:nvSpPr>
        <p:spPr>
          <a:xfrm flipH="1">
            <a:off x="8289872" y="839200"/>
            <a:ext cx="168434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MyTeam</a:t>
            </a:r>
            <a:endParaRPr lang="en-US" altLang="ko-KR" sz="2000" dirty="0">
              <a:solidFill>
                <a:srgbClr val="00206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B547438F-64E8-4CF4-9493-39F9127C9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36" y="1477480"/>
            <a:ext cx="2715550" cy="4875198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39" name="그림 38" descr="지도이(가) 표시된 사진&#10;&#10;자동 생성된 설명">
            <a:extLst>
              <a:ext uri="{FF2B5EF4-FFF2-40B4-BE49-F238E27FC236}">
                <a16:creationId xmlns:a16="http://schemas.microsoft.com/office/drawing/2014/main" id="{1D31F6E7-EDB7-4A56-A660-242C16BD4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872" y="1461488"/>
            <a:ext cx="1808690" cy="4907182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E6F2082-2B18-4805-984A-88EE05064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75" y="1477480"/>
            <a:ext cx="2531072" cy="4495248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C0F57C87-EF15-452F-A64B-C0EACE597FEC}"/>
              </a:ext>
            </a:extLst>
          </p:cNvPr>
          <p:cNvGrpSpPr/>
          <p:nvPr/>
        </p:nvGrpSpPr>
        <p:grpSpPr>
          <a:xfrm>
            <a:off x="1464347" y="2348954"/>
            <a:ext cx="3854425" cy="1954104"/>
            <a:chOff x="2452187" y="1715212"/>
            <a:chExt cx="3854425" cy="195410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25A585B-2D29-4B81-9C1B-C32732F4FAF3}"/>
                </a:ext>
              </a:extLst>
            </p:cNvPr>
            <p:cNvSpPr/>
            <p:nvPr/>
          </p:nvSpPr>
          <p:spPr>
            <a:xfrm>
              <a:off x="2452187" y="3338863"/>
              <a:ext cx="3854425" cy="330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seq 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경기번호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구역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좌석번호</a:t>
              </a:r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3051D0D4-14ED-4E76-8F08-A772BC10F8A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193928" y="1751193"/>
              <a:ext cx="1623651" cy="1551689"/>
            </a:xfrm>
            <a:prstGeom prst="bentConnector3">
              <a:avLst>
                <a:gd name="adj1" fmla="val 63382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6375DCC-0867-4540-8323-752E695D0553}"/>
              </a:ext>
            </a:extLst>
          </p:cNvPr>
          <p:cNvGrpSpPr/>
          <p:nvPr/>
        </p:nvGrpSpPr>
        <p:grpSpPr>
          <a:xfrm>
            <a:off x="5939072" y="2115891"/>
            <a:ext cx="2772933" cy="2129641"/>
            <a:chOff x="2245609" y="-568663"/>
            <a:chExt cx="2772933" cy="2129641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697B303-903D-4DB5-9CAC-1A3A036717A3}"/>
                </a:ext>
              </a:extLst>
            </p:cNvPr>
            <p:cNvSpPr/>
            <p:nvPr/>
          </p:nvSpPr>
          <p:spPr>
            <a:xfrm>
              <a:off x="2345881" y="1230525"/>
              <a:ext cx="2672661" cy="330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seq,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포인트변동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내용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날짜</a:t>
              </a:r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05D4A172-0710-44A8-B533-2CF909D1C7D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166924" y="-489978"/>
              <a:ext cx="1799188" cy="164181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300209B-8F1B-43CA-A36A-D1C1181B51E3}"/>
              </a:ext>
            </a:extLst>
          </p:cNvPr>
          <p:cNvGrpSpPr/>
          <p:nvPr/>
        </p:nvGrpSpPr>
        <p:grpSpPr>
          <a:xfrm>
            <a:off x="9001764" y="2100404"/>
            <a:ext cx="2650046" cy="2355053"/>
            <a:chOff x="4036544" y="1314262"/>
            <a:chExt cx="2650046" cy="2355053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50DC853-6AD3-487B-B974-9DF468EA4F95}"/>
                </a:ext>
              </a:extLst>
            </p:cNvPr>
            <p:cNvSpPr/>
            <p:nvPr/>
          </p:nvSpPr>
          <p:spPr>
            <a:xfrm>
              <a:off x="4036544" y="3338862"/>
              <a:ext cx="2650046" cy="330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seq 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, </a:t>
              </a:r>
              <a:r>
                <a:rPr lang="en-US" altLang="ko-KR" sz="1200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Tseq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, </a:t>
              </a:r>
              <a:r>
                <a:rPr lang="ko-KR" altLang="en-US" sz="1200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팀명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종목</a:t>
              </a:r>
            </a:p>
          </p:txBody>
        </p: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3F5799C7-2350-47A4-9009-DEA9583D8374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 rot="16200000" flipH="1">
              <a:off x="4059283" y="2036578"/>
              <a:ext cx="2024600" cy="57996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455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879F5FF-6D4C-4968-8E28-BE2FAB272A55}"/>
              </a:ext>
            </a:extLst>
          </p:cNvPr>
          <p:cNvSpPr txBox="1"/>
          <p:nvPr/>
        </p:nvSpPr>
        <p:spPr>
          <a:xfrm flipH="1">
            <a:off x="828460" y="423953"/>
            <a:ext cx="974603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Post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510146-75CA-4188-9254-4E86F373C60E}"/>
              </a:ext>
            </a:extLst>
          </p:cNvPr>
          <p:cNvSpPr txBox="1"/>
          <p:nvPr/>
        </p:nvSpPr>
        <p:spPr>
          <a:xfrm flipH="1">
            <a:off x="6212235" y="3603040"/>
            <a:ext cx="1761275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BlackList</a:t>
            </a:r>
            <a:endParaRPr lang="en-US" altLang="ko-KR" sz="2000" dirty="0">
              <a:solidFill>
                <a:srgbClr val="00206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A84A02-970C-4680-A938-C1B01CDC3D88}"/>
              </a:ext>
            </a:extLst>
          </p:cNvPr>
          <p:cNvSpPr txBox="1"/>
          <p:nvPr/>
        </p:nvSpPr>
        <p:spPr>
          <a:xfrm flipH="1">
            <a:off x="8561067" y="624206"/>
            <a:ext cx="1787043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BannedWord</a:t>
            </a:r>
            <a:endParaRPr lang="en-US" altLang="ko-KR" sz="2000" dirty="0">
              <a:solidFill>
                <a:srgbClr val="00206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446576-A543-4FA2-B809-114B43D66317}"/>
              </a:ext>
            </a:extLst>
          </p:cNvPr>
          <p:cNvSpPr txBox="1"/>
          <p:nvPr/>
        </p:nvSpPr>
        <p:spPr>
          <a:xfrm flipH="1">
            <a:off x="1375243" y="3642184"/>
            <a:ext cx="1825954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Comment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77241CFE-7F67-49F2-8D75-2D4212377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60" y="976303"/>
            <a:ext cx="4971232" cy="2289968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55" name="그림 54" descr="텍스트이(가) 표시된 사진&#10;&#10;자동 생성된 설명">
            <a:extLst>
              <a:ext uri="{FF2B5EF4-FFF2-40B4-BE49-F238E27FC236}">
                <a16:creationId xmlns:a16="http://schemas.microsoft.com/office/drawing/2014/main" id="{C114CCAE-32CC-455A-AD74-EB10F2E6A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894" y="4203317"/>
            <a:ext cx="2890880" cy="2334942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C375AD16-4AFA-48B9-B85D-3FB38DBD5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35" y="4141316"/>
            <a:ext cx="2763840" cy="2362638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2602E94-319D-4152-A161-5C95156C77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505" y="1220859"/>
            <a:ext cx="1541808" cy="2045412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07AB64C7-B9CD-4B17-8A8C-E7518C2639DE}"/>
              </a:ext>
            </a:extLst>
          </p:cNvPr>
          <p:cNvGrpSpPr/>
          <p:nvPr/>
        </p:nvGrpSpPr>
        <p:grpSpPr>
          <a:xfrm>
            <a:off x="3371166" y="4623227"/>
            <a:ext cx="2763621" cy="900641"/>
            <a:chOff x="3432801" y="1462771"/>
            <a:chExt cx="2763621" cy="90064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11C78A-EBE7-4FA9-9F28-EE2542CFA740}"/>
                </a:ext>
              </a:extLst>
            </p:cNvPr>
            <p:cNvSpPr/>
            <p:nvPr/>
          </p:nvSpPr>
          <p:spPr>
            <a:xfrm>
              <a:off x="3432801" y="2032959"/>
              <a:ext cx="2763621" cy="330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Rseq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, </a:t>
              </a:r>
              <a:r>
                <a:rPr lang="en-US" altLang="ko-KR" sz="1200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Wseq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작성일자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내용</a:t>
              </a:r>
            </a:p>
          </p:txBody>
        </p: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7949820F-695E-4AB9-81F6-7DFE7CA6A8F0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>
              <a:off x="3861821" y="1462771"/>
              <a:ext cx="952791" cy="570188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A6E427D-FCA7-44FF-9DC3-DE13AEECCF89}"/>
              </a:ext>
            </a:extLst>
          </p:cNvPr>
          <p:cNvGrpSpPr/>
          <p:nvPr/>
        </p:nvGrpSpPr>
        <p:grpSpPr>
          <a:xfrm>
            <a:off x="8458371" y="4861711"/>
            <a:ext cx="3194716" cy="749284"/>
            <a:chOff x="3111896" y="2920032"/>
            <a:chExt cx="3194716" cy="749284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4B6E7A7-DC36-4776-86F7-BC6BD9407B8C}"/>
                </a:ext>
              </a:extLst>
            </p:cNvPr>
            <p:cNvSpPr/>
            <p:nvPr/>
          </p:nvSpPr>
          <p:spPr>
            <a:xfrm>
              <a:off x="3111896" y="3338863"/>
              <a:ext cx="3194716" cy="330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Bseq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이름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경고횟수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사유</a:t>
              </a:r>
            </a:p>
          </p:txBody>
        </p: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35DE9B08-8BC4-4F45-B32F-CE233A858033}"/>
                </a:ext>
              </a:extLst>
            </p:cNvPr>
            <p:cNvCxnSpPr>
              <a:cxnSpLocks/>
            </p:cNvCxnSpPr>
            <p:nvPr/>
          </p:nvCxnSpPr>
          <p:spPr>
            <a:xfrm>
              <a:off x="3408226" y="2920032"/>
              <a:ext cx="1373371" cy="418831"/>
            </a:xfrm>
            <a:prstGeom prst="bentConnector3">
              <a:avLst>
                <a:gd name="adj1" fmla="val 1001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D8921B5-3C45-43E3-A4C7-40F7A854434A}"/>
              </a:ext>
            </a:extLst>
          </p:cNvPr>
          <p:cNvGrpSpPr/>
          <p:nvPr/>
        </p:nvGrpSpPr>
        <p:grpSpPr>
          <a:xfrm>
            <a:off x="4416830" y="1427942"/>
            <a:ext cx="3854425" cy="1392353"/>
            <a:chOff x="2452187" y="2276963"/>
            <a:chExt cx="3854425" cy="1392353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BF55BDB-2754-4F50-9D22-8A367BADC4BF}"/>
                </a:ext>
              </a:extLst>
            </p:cNvPr>
            <p:cNvSpPr/>
            <p:nvPr/>
          </p:nvSpPr>
          <p:spPr>
            <a:xfrm>
              <a:off x="2452187" y="3338863"/>
              <a:ext cx="3854425" cy="330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Wseq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작성일자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말머리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제목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내용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조회수</a:t>
              </a:r>
              <a:endParaRPr lang="en-US" altLang="ko-KR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8F0675E6-A43E-4D9C-80AA-5F708B53D59F}"/>
                </a:ext>
              </a:extLst>
            </p:cNvPr>
            <p:cNvCxnSpPr>
              <a:cxnSpLocks/>
            </p:cNvCxnSpPr>
            <p:nvPr/>
          </p:nvCxnSpPr>
          <p:spPr>
            <a:xfrm>
              <a:off x="3713587" y="2276963"/>
              <a:ext cx="1068010" cy="1061900"/>
            </a:xfrm>
            <a:prstGeom prst="bentConnector3">
              <a:avLst>
                <a:gd name="adj1" fmla="val 100014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76234E5-38ED-4C79-BCCA-1AC04E38DA45}"/>
              </a:ext>
            </a:extLst>
          </p:cNvPr>
          <p:cNvGrpSpPr/>
          <p:nvPr/>
        </p:nvGrpSpPr>
        <p:grpSpPr>
          <a:xfrm>
            <a:off x="9280818" y="1958892"/>
            <a:ext cx="1738990" cy="646993"/>
            <a:chOff x="6016176" y="5358117"/>
            <a:chExt cx="1738990" cy="646993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146543D-A1D2-4162-8CB1-2C57F159AB2F}"/>
                </a:ext>
              </a:extLst>
            </p:cNvPr>
            <p:cNvSpPr/>
            <p:nvPr/>
          </p:nvSpPr>
          <p:spPr>
            <a:xfrm>
              <a:off x="6360207" y="5674657"/>
              <a:ext cx="1394959" cy="330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Nseq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, </a:t>
              </a:r>
              <a:r>
                <a:rPr lang="ko-KR" altLang="en-US" sz="1200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금지어</a:t>
              </a:r>
              <a:endPara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517E9EB4-D5E6-4333-A2A8-1B7E7D10F341}"/>
                </a:ext>
              </a:extLst>
            </p:cNvPr>
            <p:cNvCxnSpPr>
              <a:cxnSpLocks/>
            </p:cNvCxnSpPr>
            <p:nvPr/>
          </p:nvCxnSpPr>
          <p:spPr>
            <a:xfrm>
              <a:off x="6016176" y="5358117"/>
              <a:ext cx="1308927" cy="316540"/>
            </a:xfrm>
            <a:prstGeom prst="bentConnector3">
              <a:avLst>
                <a:gd name="adj1" fmla="val 998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510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E12A4EE-BDFA-4B63-BA6F-2F11ECDAEE57}"/>
              </a:ext>
            </a:extLst>
          </p:cNvPr>
          <p:cNvSpPr txBox="1"/>
          <p:nvPr/>
        </p:nvSpPr>
        <p:spPr>
          <a:xfrm flipH="1">
            <a:off x="1133444" y="650495"/>
            <a:ext cx="126369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Team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3AA8EE-DF1F-4C6F-B86D-6DC47D2B965E}"/>
              </a:ext>
            </a:extLst>
          </p:cNvPr>
          <p:cNvSpPr txBox="1"/>
          <p:nvPr/>
        </p:nvSpPr>
        <p:spPr>
          <a:xfrm flipH="1">
            <a:off x="6488186" y="3942940"/>
            <a:ext cx="217649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RelativeRecord</a:t>
            </a:r>
            <a:endParaRPr lang="en-US" altLang="ko-KR" sz="2000" dirty="0">
              <a:solidFill>
                <a:srgbClr val="00206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2B2DD3-1AC2-4BB9-802E-4701610F103C}"/>
              </a:ext>
            </a:extLst>
          </p:cNvPr>
          <p:cNvSpPr txBox="1"/>
          <p:nvPr/>
        </p:nvSpPr>
        <p:spPr>
          <a:xfrm flipH="1">
            <a:off x="7338007" y="424391"/>
            <a:ext cx="164138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YearTeam</a:t>
            </a:r>
            <a:endParaRPr lang="en-US" altLang="ko-KR" sz="2000" dirty="0">
              <a:solidFill>
                <a:srgbClr val="00206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DCE4120-2436-46E3-B212-95CEFE657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44" y="1272879"/>
            <a:ext cx="2796962" cy="5255536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BE5945F-7C43-4010-AC97-D6A7B73DE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186" y="4530676"/>
            <a:ext cx="2773110" cy="1710264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0CE371AB-6453-45EC-BBAA-C7FB001B9028}"/>
              </a:ext>
            </a:extLst>
          </p:cNvPr>
          <p:cNvGrpSpPr/>
          <p:nvPr/>
        </p:nvGrpSpPr>
        <p:grpSpPr>
          <a:xfrm>
            <a:off x="4009713" y="5133315"/>
            <a:ext cx="8016173" cy="1560327"/>
            <a:chOff x="1492850" y="2108989"/>
            <a:chExt cx="8016173" cy="156032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DC689FD-6D0E-480B-A007-A905A08F86B1}"/>
                </a:ext>
              </a:extLst>
            </p:cNvPr>
            <p:cNvSpPr/>
            <p:nvPr/>
          </p:nvSpPr>
          <p:spPr>
            <a:xfrm>
              <a:off x="1492850" y="3338863"/>
              <a:ext cx="8016173" cy="330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Tseq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팀번호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승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패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팀번호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승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패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, </a:t>
              </a:r>
              <a:r>
                <a:rPr lang="ko-KR" altLang="en-US" sz="1200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팀번호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승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패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, </a:t>
              </a:r>
              <a:r>
                <a:rPr lang="ko-KR" altLang="en-US" sz="1200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팀번호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승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패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, </a:t>
              </a:r>
              <a:r>
                <a:rPr lang="ko-KR" altLang="en-US" sz="1200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팀번호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승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패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, </a:t>
              </a:r>
              <a:r>
                <a:rPr lang="ko-KR" altLang="en-US" sz="1200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팀번호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승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패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, </a:t>
              </a:r>
              <a:r>
                <a:rPr lang="ko-KR" altLang="en-US" sz="1200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팀번호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승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패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, </a:t>
              </a:r>
              <a:r>
                <a:rPr lang="ko-KR" altLang="en-US" sz="1200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팀번호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승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패</a:t>
              </a:r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9867293-0B1D-4B1C-AFA7-A136BC69981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727441" y="2108989"/>
              <a:ext cx="1274352" cy="1229874"/>
            </a:xfrm>
            <a:prstGeom prst="bentConnector3">
              <a:avLst>
                <a:gd name="adj1" fmla="val 99731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A6509F4-CC97-4F28-A3B7-BB42F74DB873}"/>
              </a:ext>
            </a:extLst>
          </p:cNvPr>
          <p:cNvGrpSpPr/>
          <p:nvPr/>
        </p:nvGrpSpPr>
        <p:grpSpPr>
          <a:xfrm>
            <a:off x="3229909" y="1755561"/>
            <a:ext cx="3288747" cy="626647"/>
            <a:chOff x="1492851" y="3042669"/>
            <a:chExt cx="3288747" cy="62664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195C14D-5E8F-4A83-B593-10DAB8D8BADB}"/>
                </a:ext>
              </a:extLst>
            </p:cNvPr>
            <p:cNvSpPr/>
            <p:nvPr/>
          </p:nvSpPr>
          <p:spPr>
            <a:xfrm>
              <a:off x="1492851" y="3338863"/>
              <a:ext cx="3288747" cy="330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Tseq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연도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종목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, </a:t>
              </a:r>
              <a:r>
                <a:rPr lang="ko-KR" altLang="en-US" sz="1200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팀명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승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패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경기장</a:t>
              </a:r>
            </a:p>
          </p:txBody>
        </p: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2889EE92-9352-4ABE-B90B-7BE85A643083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1492851" y="3042669"/>
              <a:ext cx="1644374" cy="296194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CDE6C12-790A-4FE4-AED2-F4970027D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418" y="1115306"/>
            <a:ext cx="2094878" cy="220335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B4E1D838-83C0-434D-A030-67DF144330DF}"/>
              </a:ext>
            </a:extLst>
          </p:cNvPr>
          <p:cNvGrpSpPr/>
          <p:nvPr/>
        </p:nvGrpSpPr>
        <p:grpSpPr>
          <a:xfrm>
            <a:off x="8754701" y="1830381"/>
            <a:ext cx="2580237" cy="717053"/>
            <a:chOff x="3274151" y="2062797"/>
            <a:chExt cx="2580237" cy="717053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112F919-BE62-4646-B90D-E76905D0763B}"/>
                </a:ext>
              </a:extLst>
            </p:cNvPr>
            <p:cNvSpPr/>
            <p:nvPr/>
          </p:nvSpPr>
          <p:spPr>
            <a:xfrm>
              <a:off x="4028473" y="2449397"/>
              <a:ext cx="1825915" cy="330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seq,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종목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팀명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선발투수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364E7C39-078B-417E-A645-3DE7A7412643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3274151" y="2062797"/>
              <a:ext cx="1667280" cy="386600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2861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874CAB4-91CA-4A15-AE8C-5CDA5FD8ADEB}"/>
              </a:ext>
            </a:extLst>
          </p:cNvPr>
          <p:cNvSpPr txBox="1"/>
          <p:nvPr/>
        </p:nvSpPr>
        <p:spPr>
          <a:xfrm flipH="1">
            <a:off x="6773803" y="755356"/>
            <a:ext cx="1341209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Schedule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8A2A62-661B-4F73-948A-CEEC1DDF0C81}"/>
              </a:ext>
            </a:extLst>
          </p:cNvPr>
          <p:cNvSpPr txBox="1"/>
          <p:nvPr/>
        </p:nvSpPr>
        <p:spPr>
          <a:xfrm flipH="1">
            <a:off x="2024620" y="755356"/>
            <a:ext cx="106261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Player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F94B5B0-D611-4733-B9C4-2FB99AAB0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620" y="1389576"/>
            <a:ext cx="2631386" cy="4976532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D9D4F33-DB37-4F44-873E-D7F4642A4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854" y="1389576"/>
            <a:ext cx="4198858" cy="5024446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BFCC0E6-0A04-4B6D-ABD8-EE06ACB47649}"/>
              </a:ext>
            </a:extLst>
          </p:cNvPr>
          <p:cNvGrpSpPr/>
          <p:nvPr/>
        </p:nvGrpSpPr>
        <p:grpSpPr>
          <a:xfrm>
            <a:off x="6997009" y="1947695"/>
            <a:ext cx="4813762" cy="1954104"/>
            <a:chOff x="1492851" y="1715212"/>
            <a:chExt cx="4813762" cy="19541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22AA57B-BD72-4D90-933E-FA2826984176}"/>
                </a:ext>
              </a:extLst>
            </p:cNvPr>
            <p:cNvSpPr/>
            <p:nvPr/>
          </p:nvSpPr>
          <p:spPr>
            <a:xfrm>
              <a:off x="1492851" y="3338863"/>
              <a:ext cx="4813762" cy="330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seq,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팀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팀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선발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선발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경기장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날짜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시간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날씨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팀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점수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팀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점수</a:t>
              </a:r>
            </a:p>
          </p:txBody>
        </p: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16467648-90FC-491C-8C83-A0E577936E6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193928" y="1751193"/>
              <a:ext cx="1623651" cy="155168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E390CFF-D4B5-47F3-9557-05909489D819}"/>
              </a:ext>
            </a:extLst>
          </p:cNvPr>
          <p:cNvGrpSpPr/>
          <p:nvPr/>
        </p:nvGrpSpPr>
        <p:grpSpPr>
          <a:xfrm>
            <a:off x="381229" y="1895671"/>
            <a:ext cx="5333675" cy="1304377"/>
            <a:chOff x="1016972" y="2359199"/>
            <a:chExt cx="5333675" cy="130437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48B68C8-2555-48C8-8B51-1707578F1A80}"/>
                </a:ext>
              </a:extLst>
            </p:cNvPr>
            <p:cNvSpPr/>
            <p:nvPr/>
          </p:nvSpPr>
          <p:spPr>
            <a:xfrm>
              <a:off x="1016972" y="3333123"/>
              <a:ext cx="5333675" cy="330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seq, </a:t>
              </a:r>
              <a:r>
                <a:rPr lang="en-US" altLang="ko-KR" sz="1200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Tseq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연도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타자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선수번호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선수이름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키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몸무게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타율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홈런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안타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타점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득점</a:t>
              </a:r>
              <a:endParaRPr lang="en-US" altLang="ko-KR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E6926C8A-62F9-4398-AFEA-021720FD440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561351" y="2359199"/>
              <a:ext cx="1154256" cy="973923"/>
            </a:xfrm>
            <a:prstGeom prst="bentConnector3">
              <a:avLst>
                <a:gd name="adj1" fmla="val 100199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C2EB885-6E2D-4E5B-9A4E-233F419FB4E3}"/>
              </a:ext>
            </a:extLst>
          </p:cNvPr>
          <p:cNvGrpSpPr/>
          <p:nvPr/>
        </p:nvGrpSpPr>
        <p:grpSpPr>
          <a:xfrm>
            <a:off x="1502735" y="3319881"/>
            <a:ext cx="5543828" cy="1954104"/>
            <a:chOff x="252396" y="1715212"/>
            <a:chExt cx="5543828" cy="195410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53D848E-B073-4D36-8582-2BCD09A25BE6}"/>
                </a:ext>
              </a:extLst>
            </p:cNvPr>
            <p:cNvSpPr/>
            <p:nvPr/>
          </p:nvSpPr>
          <p:spPr>
            <a:xfrm>
              <a:off x="252396" y="3338863"/>
              <a:ext cx="5543828" cy="330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seq, </a:t>
              </a:r>
              <a:r>
                <a:rPr lang="en-US" altLang="ko-KR" sz="1200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Tseq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연도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투수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선수번호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선수이름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키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몸무게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평균자책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승수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이닝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탈삼진</a:t>
              </a:r>
              <a:endParaRPr lang="en-US" altLang="ko-KR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CA54263F-9839-4DAE-A363-B21483049E9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193928" y="1751193"/>
              <a:ext cx="1623651" cy="1551689"/>
            </a:xfrm>
            <a:prstGeom prst="bentConnector3">
              <a:avLst>
                <a:gd name="adj1" fmla="val 374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75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04FAF8-7258-4DD8-8519-780ABD92C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4D3611B-017E-457A-A370-70717716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</p:spTree>
    <p:extLst>
      <p:ext uri="{BB962C8B-B14F-4D97-AF65-F5344CB8AC3E}">
        <p14:creationId xmlns:p14="http://schemas.microsoft.com/office/powerpoint/2010/main" val="754395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B5AE535-C3E2-4020-BE02-84546D678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645" y="2100050"/>
            <a:ext cx="9508710" cy="2657900"/>
          </a:xfrm>
          <a:prstGeom prst="rect">
            <a:avLst/>
          </a:prstGeom>
        </p:spPr>
      </p:pic>
      <p:sp>
        <p:nvSpPr>
          <p:cNvPr id="11" name="제목 6">
            <a:extLst>
              <a:ext uri="{FF2B5EF4-FFF2-40B4-BE49-F238E27FC236}">
                <a16:creationId xmlns:a16="http://schemas.microsoft.com/office/drawing/2014/main" id="{3E666387-591E-4DF3-842C-7500A99A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80AE6-0157-4F96-B46E-4D48AFA2CDA1}"/>
              </a:ext>
            </a:extLst>
          </p:cNvPr>
          <p:cNvSpPr txBox="1"/>
          <p:nvPr/>
        </p:nvSpPr>
        <p:spPr>
          <a:xfrm flipH="1">
            <a:off x="7404225" y="805298"/>
            <a:ext cx="3651667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791CBB-3EF6-4ABD-9C0B-A380E17B7353}"/>
              </a:ext>
            </a:extLst>
          </p:cNvPr>
          <p:cNvSpPr txBox="1"/>
          <p:nvPr/>
        </p:nvSpPr>
        <p:spPr>
          <a:xfrm flipH="1">
            <a:off x="7315199" y="720129"/>
            <a:ext cx="365166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첫 화면</a:t>
            </a:r>
          </a:p>
        </p:txBody>
      </p:sp>
    </p:spTree>
    <p:extLst>
      <p:ext uri="{BB962C8B-B14F-4D97-AF65-F5344CB8AC3E}">
        <p14:creationId xmlns:p14="http://schemas.microsoft.com/office/powerpoint/2010/main" val="430133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46ADECA-2623-4466-AA70-1BF8384D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BD36D-1A9C-4886-85A5-5CD52D1D970F}"/>
              </a:ext>
            </a:extLst>
          </p:cNvPr>
          <p:cNvSpPr txBox="1"/>
          <p:nvPr/>
        </p:nvSpPr>
        <p:spPr>
          <a:xfrm flipH="1">
            <a:off x="7404225" y="805298"/>
            <a:ext cx="3651667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1AA1C-4233-4D1F-B927-5FF41D1F2AFA}"/>
              </a:ext>
            </a:extLst>
          </p:cNvPr>
          <p:cNvSpPr txBox="1"/>
          <p:nvPr/>
        </p:nvSpPr>
        <p:spPr>
          <a:xfrm flipH="1">
            <a:off x="7315199" y="720129"/>
            <a:ext cx="365166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로그인 화면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93B6C46-0E69-4295-AE89-3209DFD43F02}"/>
              </a:ext>
            </a:extLst>
          </p:cNvPr>
          <p:cNvGrpSpPr/>
          <p:nvPr/>
        </p:nvGrpSpPr>
        <p:grpSpPr>
          <a:xfrm>
            <a:off x="3964368" y="1870798"/>
            <a:ext cx="4263264" cy="3995848"/>
            <a:chOff x="2844405" y="920184"/>
            <a:chExt cx="4263264" cy="3995848"/>
          </a:xfrm>
        </p:grpSpPr>
        <p:pic>
          <p:nvPicPr>
            <p:cNvPr id="6" name="그림 5" descr="텍스트, 화면, 검은색, 어두운이(가) 표시된 사진&#10;&#10;자동 생성된 설명">
              <a:extLst>
                <a:ext uri="{FF2B5EF4-FFF2-40B4-BE49-F238E27FC236}">
                  <a16:creationId xmlns:a16="http://schemas.microsoft.com/office/drawing/2014/main" id="{C8CE9B23-F57A-497A-A2F9-1622B78F2C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56"/>
            <a:stretch/>
          </p:blipFill>
          <p:spPr>
            <a:xfrm>
              <a:off x="2844405" y="920184"/>
              <a:ext cx="4263264" cy="3995848"/>
            </a:xfrm>
            <a:prstGeom prst="rect">
              <a:avLst/>
            </a:prstGeom>
          </p:spPr>
        </p:pic>
        <p:pic>
          <p:nvPicPr>
            <p:cNvPr id="8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E18CFB0B-B246-4DDE-A261-5C23DB010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2977" y="2635688"/>
              <a:ext cx="3966120" cy="2280344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2F1036-37E2-4995-B12C-955D89255639}"/>
              </a:ext>
            </a:extLst>
          </p:cNvPr>
          <p:cNvSpPr/>
          <p:nvPr/>
        </p:nvSpPr>
        <p:spPr>
          <a:xfrm>
            <a:off x="5572990" y="2239183"/>
            <a:ext cx="818757" cy="187146"/>
          </a:xfrm>
          <a:prstGeom prst="rect">
            <a:avLst/>
          </a:prstGeom>
          <a:solidFill>
            <a:srgbClr val="FFFF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DC9CDC-CD4D-4A03-B874-2044B6AB1736}"/>
              </a:ext>
            </a:extLst>
          </p:cNvPr>
          <p:cNvSpPr/>
          <p:nvPr/>
        </p:nvSpPr>
        <p:spPr>
          <a:xfrm>
            <a:off x="5165583" y="5123230"/>
            <a:ext cx="1588301" cy="670987"/>
          </a:xfrm>
          <a:prstGeom prst="rect">
            <a:avLst/>
          </a:prstGeom>
          <a:solidFill>
            <a:srgbClr val="FFFF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74E16D-8524-491E-9ABA-4FFBEF819F11}"/>
              </a:ext>
            </a:extLst>
          </p:cNvPr>
          <p:cNvSpPr/>
          <p:nvPr/>
        </p:nvSpPr>
        <p:spPr>
          <a:xfrm>
            <a:off x="5676524" y="3812322"/>
            <a:ext cx="715224" cy="216469"/>
          </a:xfrm>
          <a:prstGeom prst="rect">
            <a:avLst/>
          </a:prstGeom>
          <a:solidFill>
            <a:srgbClr val="FFFF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626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719E92-D94B-45FB-8744-0C9F1BDC8286}"/>
              </a:ext>
            </a:extLst>
          </p:cNvPr>
          <p:cNvSpPr txBox="1"/>
          <p:nvPr/>
        </p:nvSpPr>
        <p:spPr>
          <a:xfrm flipH="1">
            <a:off x="7404225" y="805298"/>
            <a:ext cx="3651667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1AA1C-4233-4D1F-B927-5FF41D1F2AFA}"/>
              </a:ext>
            </a:extLst>
          </p:cNvPr>
          <p:cNvSpPr txBox="1"/>
          <p:nvPr/>
        </p:nvSpPr>
        <p:spPr>
          <a:xfrm flipH="1">
            <a:off x="7315200" y="720129"/>
            <a:ext cx="3651667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회원가입 화면</a:t>
            </a:r>
          </a:p>
        </p:txBody>
      </p:sp>
      <p:sp>
        <p:nvSpPr>
          <p:cNvPr id="8" name="제목 6">
            <a:extLst>
              <a:ext uri="{FF2B5EF4-FFF2-40B4-BE49-F238E27FC236}">
                <a16:creationId xmlns:a16="http://schemas.microsoft.com/office/drawing/2014/main" id="{83BE25FD-8963-462A-BBF5-54BD1AA5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8E7B5BB-597F-44D1-81BF-2403C3882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291" y="2400695"/>
            <a:ext cx="4303416" cy="430341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F231FCD-A76D-49D4-BD77-E3761EB83794}"/>
              </a:ext>
            </a:extLst>
          </p:cNvPr>
          <p:cNvSpPr/>
          <p:nvPr/>
        </p:nvSpPr>
        <p:spPr>
          <a:xfrm>
            <a:off x="4792917" y="1856988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회원가입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053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AD99CC-1363-40BE-8F60-28F287113AFE}"/>
              </a:ext>
            </a:extLst>
          </p:cNvPr>
          <p:cNvSpPr txBox="1"/>
          <p:nvPr/>
        </p:nvSpPr>
        <p:spPr>
          <a:xfrm flipH="1">
            <a:off x="7404225" y="805298"/>
            <a:ext cx="3651667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1AA1C-4233-4D1F-B927-5FF41D1F2AFA}"/>
              </a:ext>
            </a:extLst>
          </p:cNvPr>
          <p:cNvSpPr txBox="1"/>
          <p:nvPr/>
        </p:nvSpPr>
        <p:spPr>
          <a:xfrm flipH="1">
            <a:off x="7315199" y="720129"/>
            <a:ext cx="3651667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아이디</a:t>
            </a:r>
            <a:r>
              <a: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/</a:t>
            </a:r>
            <a:r>
              <a:rPr lang="ko-KR" altLang="en-US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비밀번호 찾기 화면</a:t>
            </a:r>
          </a:p>
        </p:txBody>
      </p:sp>
      <p:sp>
        <p:nvSpPr>
          <p:cNvPr id="8" name="제목 6">
            <a:extLst>
              <a:ext uri="{FF2B5EF4-FFF2-40B4-BE49-F238E27FC236}">
                <a16:creationId xmlns:a16="http://schemas.microsoft.com/office/drawing/2014/main" id="{B72A858C-235F-402B-9200-2895181B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C77E1DD-0781-4DD1-801A-CE984C2F1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72" y="2287003"/>
            <a:ext cx="3958186" cy="348835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AF5E058-43F3-4D8B-A491-CC105E7B9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41" y="2263574"/>
            <a:ext cx="4353150" cy="32634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FA7429B-C540-452B-875E-CBD218D4ECDE}"/>
              </a:ext>
            </a:extLst>
          </p:cNvPr>
          <p:cNvSpPr/>
          <p:nvPr/>
        </p:nvSpPr>
        <p:spPr>
          <a:xfrm>
            <a:off x="7085734" y="1690688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비밀번호 찾기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683E4C-2A26-443E-8D14-E2A236E62CD8}"/>
              </a:ext>
            </a:extLst>
          </p:cNvPr>
          <p:cNvSpPr/>
          <p:nvPr/>
        </p:nvSpPr>
        <p:spPr>
          <a:xfrm>
            <a:off x="2076282" y="1714118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아이디 찾기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E68C14-DD24-4670-8C09-F051FE0EDDBF}"/>
              </a:ext>
            </a:extLst>
          </p:cNvPr>
          <p:cNvSpPr/>
          <p:nvPr/>
        </p:nvSpPr>
        <p:spPr>
          <a:xfrm>
            <a:off x="2639667" y="2493604"/>
            <a:ext cx="1090360" cy="176130"/>
          </a:xfrm>
          <a:prstGeom prst="rect">
            <a:avLst/>
          </a:prstGeom>
          <a:solidFill>
            <a:srgbClr val="FFFF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EC52F2-5E9F-4FA9-AF6D-0F0F548DFAB9}"/>
              </a:ext>
            </a:extLst>
          </p:cNvPr>
          <p:cNvSpPr/>
          <p:nvPr/>
        </p:nvSpPr>
        <p:spPr>
          <a:xfrm>
            <a:off x="7315199" y="2669734"/>
            <a:ext cx="1095470" cy="154947"/>
          </a:xfrm>
          <a:prstGeom prst="rect">
            <a:avLst/>
          </a:prstGeom>
          <a:solidFill>
            <a:srgbClr val="FFFF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49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0C796-AADF-4263-A799-426C2142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3366"/>
                </a:solidFill>
                <a:latin typeface="-apple-system"/>
                <a:ea typeface="나눔고딕" panose="020B0503020000020004" pitchFamily="2" charset="-127"/>
              </a:rPr>
              <a:t>CONTENTS</a:t>
            </a:r>
            <a:endParaRPr lang="ko-KR" altLang="en-US" dirty="0">
              <a:solidFill>
                <a:srgbClr val="003366"/>
              </a:solidFill>
              <a:latin typeface="-apple-system"/>
              <a:ea typeface="나눔고딕" panose="020B0503020000020004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4A7BA-DDCE-4C1B-BB6C-56245A8AA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639" y="1499797"/>
            <a:ext cx="5111496" cy="3931920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01 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개발 환경</a:t>
            </a:r>
            <a:endParaRPr lang="en-US" altLang="ko-KR" sz="2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02 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기획 의도 및 구현목표</a:t>
            </a:r>
            <a:endParaRPr lang="en-US" altLang="ko-KR" sz="2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03 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데이터 구조</a:t>
            </a:r>
            <a:endParaRPr lang="en-US" altLang="ko-KR" sz="2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04 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기능구현</a:t>
            </a:r>
            <a:endParaRPr lang="en-US" altLang="ko-KR" sz="2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05 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시연</a:t>
            </a:r>
            <a:endParaRPr lang="en-US" altLang="ko-KR" sz="2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06 </a:t>
            </a:r>
            <a:r>
              <a:rPr lang="ko-KR" altLang="en-US" sz="24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일정 및 업무 분담</a:t>
            </a:r>
            <a:endParaRPr lang="en-US" altLang="ko-KR" sz="24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579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6">
            <a:extLst>
              <a:ext uri="{FF2B5EF4-FFF2-40B4-BE49-F238E27FC236}">
                <a16:creationId xmlns:a16="http://schemas.microsoft.com/office/drawing/2014/main" id="{78EEDCE1-0F13-4B27-9178-7720815B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194CF-1034-4254-A6E9-CFCEC833BC01}"/>
              </a:ext>
            </a:extLst>
          </p:cNvPr>
          <p:cNvSpPr txBox="1"/>
          <p:nvPr/>
        </p:nvSpPr>
        <p:spPr>
          <a:xfrm flipH="1">
            <a:off x="7404225" y="805298"/>
            <a:ext cx="3651667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0082E-C4B9-48AE-97B2-1A3013368D50}"/>
              </a:ext>
            </a:extLst>
          </p:cNvPr>
          <p:cNvSpPr txBox="1"/>
          <p:nvPr/>
        </p:nvSpPr>
        <p:spPr>
          <a:xfrm flipH="1">
            <a:off x="7315199" y="720129"/>
            <a:ext cx="365166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회원 화면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A8E01AF-8A98-400F-8D14-F39D172DF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12" y="3213980"/>
            <a:ext cx="4668880" cy="165232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A1B3C1E-27B0-4ABB-9140-EA4286FDE240}"/>
              </a:ext>
            </a:extLst>
          </p:cNvPr>
          <p:cNvSpPr/>
          <p:nvPr/>
        </p:nvSpPr>
        <p:spPr>
          <a:xfrm>
            <a:off x="5495745" y="3479508"/>
            <a:ext cx="1316697" cy="223359"/>
          </a:xfrm>
          <a:prstGeom prst="rect">
            <a:avLst/>
          </a:prstGeom>
          <a:solidFill>
            <a:srgbClr val="FFFF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C2F90D-1634-45A4-BB8C-9D38DA520E00}"/>
              </a:ext>
            </a:extLst>
          </p:cNvPr>
          <p:cNvSpPr/>
          <p:nvPr/>
        </p:nvSpPr>
        <p:spPr>
          <a:xfrm>
            <a:off x="4969170" y="2371050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마이페이지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203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6">
            <a:extLst>
              <a:ext uri="{FF2B5EF4-FFF2-40B4-BE49-F238E27FC236}">
                <a16:creationId xmlns:a16="http://schemas.microsoft.com/office/drawing/2014/main" id="{2C7E99A9-5400-4BD0-8294-0C1A95CC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1A067-2700-4EBB-A4F5-16D9549111AA}"/>
              </a:ext>
            </a:extLst>
          </p:cNvPr>
          <p:cNvSpPr txBox="1"/>
          <p:nvPr/>
        </p:nvSpPr>
        <p:spPr>
          <a:xfrm flipH="1">
            <a:off x="7404225" y="805298"/>
            <a:ext cx="3651667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0082E-C4B9-48AE-97B2-1A3013368D50}"/>
              </a:ext>
            </a:extLst>
          </p:cNvPr>
          <p:cNvSpPr txBox="1"/>
          <p:nvPr/>
        </p:nvSpPr>
        <p:spPr>
          <a:xfrm flipH="1">
            <a:off x="7315198" y="720129"/>
            <a:ext cx="365166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회원 </a:t>
            </a:r>
            <a:r>
              <a: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– </a:t>
            </a:r>
            <a:r>
              <a:rPr lang="ko-KR" altLang="en-US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마이페이지 화면</a:t>
            </a:r>
          </a:p>
        </p:txBody>
      </p:sp>
      <p:pic>
        <p:nvPicPr>
          <p:cNvPr id="4" name="그림 3" descr="텍스트, 모니터, 탑재, 화면이(가) 표시된 사진&#10;&#10;자동 생성된 설명">
            <a:extLst>
              <a:ext uri="{FF2B5EF4-FFF2-40B4-BE49-F238E27FC236}">
                <a16:creationId xmlns:a16="http://schemas.microsoft.com/office/drawing/2014/main" id="{9085032F-49E9-45CF-BA66-BEBBB02A04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94"/>
          <a:stretch/>
        </p:blipFill>
        <p:spPr>
          <a:xfrm>
            <a:off x="4224374" y="3027408"/>
            <a:ext cx="4095758" cy="13101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02B02C2-54C4-41AE-A306-E98FE5E36B1F}"/>
              </a:ext>
            </a:extLst>
          </p:cNvPr>
          <p:cNvSpPr/>
          <p:nvPr/>
        </p:nvSpPr>
        <p:spPr>
          <a:xfrm>
            <a:off x="5754059" y="3207904"/>
            <a:ext cx="900238" cy="221096"/>
          </a:xfrm>
          <a:prstGeom prst="rect">
            <a:avLst/>
          </a:prstGeom>
          <a:solidFill>
            <a:srgbClr val="FFFF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6DA846-29AA-454A-81BF-5C1CB85B04BF}"/>
              </a:ext>
            </a:extLst>
          </p:cNvPr>
          <p:cNvSpPr/>
          <p:nvPr/>
        </p:nvSpPr>
        <p:spPr>
          <a:xfrm>
            <a:off x="4969170" y="2371050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내 정보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735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6">
            <a:extLst>
              <a:ext uri="{FF2B5EF4-FFF2-40B4-BE49-F238E27FC236}">
                <a16:creationId xmlns:a16="http://schemas.microsoft.com/office/drawing/2014/main" id="{7B3FEEB5-9569-4A12-893B-5F1A0533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C9A2A-4F3C-4E83-8E96-6958389F7499}"/>
              </a:ext>
            </a:extLst>
          </p:cNvPr>
          <p:cNvSpPr txBox="1"/>
          <p:nvPr/>
        </p:nvSpPr>
        <p:spPr>
          <a:xfrm flipH="1">
            <a:off x="7195344" y="805298"/>
            <a:ext cx="3860547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0082E-C4B9-48AE-97B2-1A3013368D50}"/>
              </a:ext>
            </a:extLst>
          </p:cNvPr>
          <p:cNvSpPr txBox="1"/>
          <p:nvPr/>
        </p:nvSpPr>
        <p:spPr>
          <a:xfrm flipH="1">
            <a:off x="7106317" y="720129"/>
            <a:ext cx="386054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회원 </a:t>
            </a:r>
            <a:r>
              <a: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– </a:t>
            </a:r>
            <a:r>
              <a:rPr lang="ko-KR" altLang="en-US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마이페이지 </a:t>
            </a:r>
            <a:r>
              <a: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– </a:t>
            </a:r>
            <a:r>
              <a:rPr lang="ko-KR" altLang="en-US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내 정보 화면</a:t>
            </a:r>
          </a:p>
        </p:txBody>
      </p:sp>
      <p:pic>
        <p:nvPicPr>
          <p:cNvPr id="10" name="그림 9" descr="텍스트, 명판, 점수판이(가) 표시된 사진&#10;&#10;자동 생성된 설명">
            <a:extLst>
              <a:ext uri="{FF2B5EF4-FFF2-40B4-BE49-F238E27FC236}">
                <a16:creationId xmlns:a16="http://schemas.microsoft.com/office/drawing/2014/main" id="{A3AFF684-78E3-458E-9A68-02B99B252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44" y="2208807"/>
            <a:ext cx="2911244" cy="3929064"/>
          </a:xfrm>
          <a:prstGeom prst="rect">
            <a:avLst/>
          </a:prstGeom>
        </p:spPr>
      </p:pic>
      <p:pic>
        <p:nvPicPr>
          <p:cNvPr id="11" name="그림 10" descr="텍스트, 모니터, 탑재, 화면이(가) 표시된 사진&#10;&#10;자동 생성된 설명">
            <a:extLst>
              <a:ext uri="{FF2B5EF4-FFF2-40B4-BE49-F238E27FC236}">
                <a16:creationId xmlns:a16="http://schemas.microsoft.com/office/drawing/2014/main" id="{21EF4BAE-42E1-4483-80B7-5E7D3642A4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20"/>
          <a:stretch/>
        </p:blipFill>
        <p:spPr>
          <a:xfrm>
            <a:off x="418205" y="2243040"/>
            <a:ext cx="2593402" cy="2739058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058BF75-E0FE-41AF-8DFA-7D664B74A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870" y="2531600"/>
            <a:ext cx="5119940" cy="24504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0FE53EC-14DF-4DD2-8B67-1FDAA5D9F6CE}"/>
              </a:ext>
            </a:extLst>
          </p:cNvPr>
          <p:cNvSpPr/>
          <p:nvPr/>
        </p:nvSpPr>
        <p:spPr>
          <a:xfrm>
            <a:off x="418205" y="1722071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개인 정보 수정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261C38-CF53-4666-A042-49B26DDDCECE}"/>
              </a:ext>
            </a:extLst>
          </p:cNvPr>
          <p:cNvSpPr/>
          <p:nvPr/>
        </p:nvSpPr>
        <p:spPr>
          <a:xfrm>
            <a:off x="8909084" y="1637216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포인트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6884C9-D8CA-4A34-A0C6-E496846AAF08}"/>
              </a:ext>
            </a:extLst>
          </p:cNvPr>
          <p:cNvSpPr/>
          <p:nvPr/>
        </p:nvSpPr>
        <p:spPr>
          <a:xfrm>
            <a:off x="4792917" y="1961151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나의 예매내역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161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6">
            <a:extLst>
              <a:ext uri="{FF2B5EF4-FFF2-40B4-BE49-F238E27FC236}">
                <a16:creationId xmlns:a16="http://schemas.microsoft.com/office/drawing/2014/main" id="{CFB83EE9-1D00-4B44-9D9A-0553DE191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891D1EB-F72B-4092-A92B-31C04D3A6CF7}"/>
              </a:ext>
            </a:extLst>
          </p:cNvPr>
          <p:cNvGrpSpPr/>
          <p:nvPr/>
        </p:nvGrpSpPr>
        <p:grpSpPr>
          <a:xfrm>
            <a:off x="7315196" y="720129"/>
            <a:ext cx="3740696" cy="485279"/>
            <a:chOff x="7315196" y="720129"/>
            <a:chExt cx="3740696" cy="4852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D4D6F3-E017-4919-8105-4EEAE5F2B931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00082E-C4B9-48AE-97B2-1A3013368D50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회원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마이페이지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 err="1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마이팀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화면</a:t>
              </a:r>
            </a:p>
          </p:txBody>
        </p:sp>
      </p:grpSp>
      <p:pic>
        <p:nvPicPr>
          <p:cNvPr id="4" name="그림 3" descr="텍스트, 검은색, 점수판, 스크린샷이(가) 표시된 사진&#10;&#10;자동 생성된 설명">
            <a:extLst>
              <a:ext uri="{FF2B5EF4-FFF2-40B4-BE49-F238E27FC236}">
                <a16:creationId xmlns:a16="http://schemas.microsoft.com/office/drawing/2014/main" id="{9FC6C0A1-08CD-4CF3-99CC-226F8BFD1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81" y="2646158"/>
            <a:ext cx="4018378" cy="24502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A2BB16-C390-4142-BA0C-0BB73C682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810" y="2646158"/>
            <a:ext cx="3128990" cy="2859774"/>
          </a:xfrm>
          <a:prstGeom prst="rect">
            <a:avLst/>
          </a:prstGeom>
        </p:spPr>
      </p:pic>
      <p:pic>
        <p:nvPicPr>
          <p:cNvPr id="12" name="그림 11" descr="텍스트, 검은색, 화면, 점수판이(가) 표시된 사진&#10;&#10;자동 생성된 설명">
            <a:extLst>
              <a:ext uri="{FF2B5EF4-FFF2-40B4-BE49-F238E27FC236}">
                <a16:creationId xmlns:a16="http://schemas.microsoft.com/office/drawing/2014/main" id="{A2249622-E2D6-472F-86DA-F5B916983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949" y="2583846"/>
            <a:ext cx="3123064" cy="365675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E5B44F-7C65-45AA-BC41-B6A3C56936C5}"/>
              </a:ext>
            </a:extLst>
          </p:cNvPr>
          <p:cNvSpPr/>
          <p:nvPr/>
        </p:nvSpPr>
        <p:spPr>
          <a:xfrm>
            <a:off x="932787" y="2028430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마이팀</a:t>
            </a:r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화면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109BC5-8C7B-47F3-AA3D-887140DD38EB}"/>
              </a:ext>
            </a:extLst>
          </p:cNvPr>
          <p:cNvSpPr/>
          <p:nvPr/>
        </p:nvSpPr>
        <p:spPr>
          <a:xfrm>
            <a:off x="8565052" y="2054721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마이팀</a:t>
            </a:r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삭제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229E37-D6BF-4421-ADB2-142D93AAAA29}"/>
              </a:ext>
            </a:extLst>
          </p:cNvPr>
          <p:cNvSpPr/>
          <p:nvPr/>
        </p:nvSpPr>
        <p:spPr>
          <a:xfrm>
            <a:off x="4874398" y="1987806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마이팀</a:t>
            </a:r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추가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155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6">
            <a:extLst>
              <a:ext uri="{FF2B5EF4-FFF2-40B4-BE49-F238E27FC236}">
                <a16:creationId xmlns:a16="http://schemas.microsoft.com/office/drawing/2014/main" id="{C4B3EE95-2912-4ACC-8D45-087895B6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C4912C6-5CB3-466E-9D48-65ECCA2AF4FB}"/>
              </a:ext>
            </a:extLst>
          </p:cNvPr>
          <p:cNvGrpSpPr/>
          <p:nvPr/>
        </p:nvGrpSpPr>
        <p:grpSpPr>
          <a:xfrm>
            <a:off x="7315196" y="720129"/>
            <a:ext cx="3740696" cy="485279"/>
            <a:chOff x="7315196" y="720129"/>
            <a:chExt cx="3740696" cy="48527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49D8CB-93AA-4DA7-9EE3-CE26DB663102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6908B2-8779-4D0E-B05A-B3E84C391F7E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회원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종목 선택 화면</a:t>
              </a:r>
            </a:p>
          </p:txBody>
        </p:sp>
      </p:grp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4A98048-ECC1-4A92-A430-63894F84F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163" y="2727201"/>
            <a:ext cx="4305673" cy="351312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4C8275B-19FB-41AB-B42E-32BE50A6517C}"/>
              </a:ext>
            </a:extLst>
          </p:cNvPr>
          <p:cNvSpPr/>
          <p:nvPr/>
        </p:nvSpPr>
        <p:spPr>
          <a:xfrm>
            <a:off x="4798060" y="2130861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종목 선택 화면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F72BFA-180B-4FB5-A29E-4470B311CE2E}"/>
              </a:ext>
            </a:extLst>
          </p:cNvPr>
          <p:cNvSpPr/>
          <p:nvPr/>
        </p:nvSpPr>
        <p:spPr>
          <a:xfrm>
            <a:off x="5365223" y="3241854"/>
            <a:ext cx="1551625" cy="214305"/>
          </a:xfrm>
          <a:prstGeom prst="rect">
            <a:avLst/>
          </a:prstGeom>
          <a:solidFill>
            <a:srgbClr val="FFFF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713B88-3BCB-4357-86AC-D695E51CB51D}"/>
              </a:ext>
            </a:extLst>
          </p:cNvPr>
          <p:cNvSpPr/>
          <p:nvPr/>
        </p:nvSpPr>
        <p:spPr>
          <a:xfrm>
            <a:off x="5689639" y="4483763"/>
            <a:ext cx="774536" cy="214305"/>
          </a:xfrm>
          <a:prstGeom prst="rect">
            <a:avLst/>
          </a:prstGeom>
          <a:solidFill>
            <a:srgbClr val="FFFF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001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>
            <a:extLst>
              <a:ext uri="{FF2B5EF4-FFF2-40B4-BE49-F238E27FC236}">
                <a16:creationId xmlns:a16="http://schemas.microsoft.com/office/drawing/2014/main" id="{9DFD78FB-7DA8-4006-B8E5-AD166596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98752A4-B862-4B99-95AB-DA77AFEAF690}"/>
              </a:ext>
            </a:extLst>
          </p:cNvPr>
          <p:cNvGrpSpPr/>
          <p:nvPr/>
        </p:nvGrpSpPr>
        <p:grpSpPr>
          <a:xfrm>
            <a:off x="6695268" y="720129"/>
            <a:ext cx="4360624" cy="485279"/>
            <a:chOff x="7315196" y="720129"/>
            <a:chExt cx="3740696" cy="4852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09C57F-6F8E-42E3-ADA6-3CF25ACD172A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52F0FD-C736-4278-B40A-204385BADBD9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회원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종목 선택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메인 메뉴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pic>
        <p:nvPicPr>
          <p:cNvPr id="8" name="그림 7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686436C7-FE28-4820-9CE6-38B36E1BC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598" y="2333485"/>
            <a:ext cx="7912804" cy="390045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FC180DC-5525-4816-9A1B-9BD612316B5C}"/>
              </a:ext>
            </a:extLst>
          </p:cNvPr>
          <p:cNvSpPr/>
          <p:nvPr/>
        </p:nvSpPr>
        <p:spPr>
          <a:xfrm>
            <a:off x="4798060" y="1775857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메인 메뉴 화면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976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6">
            <a:extLst>
              <a:ext uri="{FF2B5EF4-FFF2-40B4-BE49-F238E27FC236}">
                <a16:creationId xmlns:a16="http://schemas.microsoft.com/office/drawing/2014/main" id="{332252D3-DA58-4BFA-930B-3E563CC4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DD44F9-DA6F-496F-816F-5C6982F4EC2D}"/>
              </a:ext>
            </a:extLst>
          </p:cNvPr>
          <p:cNvGrpSpPr/>
          <p:nvPr/>
        </p:nvGrpSpPr>
        <p:grpSpPr>
          <a:xfrm>
            <a:off x="6096000" y="720129"/>
            <a:ext cx="4959892" cy="485279"/>
            <a:chOff x="7315196" y="720129"/>
            <a:chExt cx="3740696" cy="4852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68CFAD-A698-4732-AEBA-0AB52285D084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6AC6AD-F772-4998-9316-9C05394B7E5E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회원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종목 선택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메인 메뉴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-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정보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28F76FD-4FCD-40DD-91CB-D44F7941F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901" y="2260524"/>
            <a:ext cx="6158197" cy="430162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7AF137-42A3-43E7-BCF7-B7BAEBF7B37C}"/>
              </a:ext>
            </a:extLst>
          </p:cNvPr>
          <p:cNvSpPr/>
          <p:nvPr/>
        </p:nvSpPr>
        <p:spPr>
          <a:xfrm>
            <a:off x="4792915" y="1739005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팀</a:t>
            </a:r>
            <a:r>
              <a:rPr lang="en-US" altLang="ko-KR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정보 상세보기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336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F06C1-BE97-4487-8AAD-34BC99F8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4F1FEFF-3762-46C4-AA8C-ECD7D8E76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055" y="2278658"/>
            <a:ext cx="4555887" cy="3859213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B780CB40-2DC8-4497-B79C-EDB818FD7EF4}"/>
              </a:ext>
            </a:extLst>
          </p:cNvPr>
          <p:cNvGrpSpPr/>
          <p:nvPr/>
        </p:nvGrpSpPr>
        <p:grpSpPr>
          <a:xfrm>
            <a:off x="6096000" y="720129"/>
            <a:ext cx="4959892" cy="485279"/>
            <a:chOff x="7315196" y="720129"/>
            <a:chExt cx="3740696" cy="4852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968951-A1C3-42E9-B76B-E26A038D44E2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EF40B1-5213-4AA3-807F-D75446DC943A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회원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종목 선택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메인 메뉴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-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정보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893E82-05B3-4861-9F81-FC31748D4E42}"/>
              </a:ext>
            </a:extLst>
          </p:cNvPr>
          <p:cNvSpPr/>
          <p:nvPr/>
        </p:nvSpPr>
        <p:spPr>
          <a:xfrm>
            <a:off x="4792915" y="1739005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팀</a:t>
            </a:r>
            <a:r>
              <a:rPr lang="en-US" altLang="ko-KR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정보 상세보기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F9169C-935C-42BE-8BD4-6132AE69A323}"/>
              </a:ext>
            </a:extLst>
          </p:cNvPr>
          <p:cNvSpPr/>
          <p:nvPr/>
        </p:nvSpPr>
        <p:spPr>
          <a:xfrm>
            <a:off x="5238613" y="2800500"/>
            <a:ext cx="1135025" cy="114718"/>
          </a:xfrm>
          <a:prstGeom prst="rect">
            <a:avLst/>
          </a:prstGeom>
          <a:solidFill>
            <a:srgbClr val="FFFF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410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F9F79-E955-4468-93FB-647CC091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D3DC97-16DA-404A-A052-5332D04CB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18" y="2217664"/>
            <a:ext cx="7612655" cy="3920207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03FC40A-EE32-4DD7-919F-A356A17B9553}"/>
              </a:ext>
            </a:extLst>
          </p:cNvPr>
          <p:cNvGrpSpPr/>
          <p:nvPr/>
        </p:nvGrpSpPr>
        <p:grpSpPr>
          <a:xfrm>
            <a:off x="6096000" y="720129"/>
            <a:ext cx="4959892" cy="485279"/>
            <a:chOff x="7315196" y="720129"/>
            <a:chExt cx="3740696" cy="48527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E5C31F-988B-44D6-9D70-DBDA64F92860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422B5F-2957-4219-B599-CA18F49CAD03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회원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종목 선택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메인 메뉴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-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정보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45645-C9C9-43F6-924D-48A078D3A4CA}"/>
              </a:ext>
            </a:extLst>
          </p:cNvPr>
          <p:cNvSpPr/>
          <p:nvPr/>
        </p:nvSpPr>
        <p:spPr>
          <a:xfrm>
            <a:off x="3961473" y="4665512"/>
            <a:ext cx="4375252" cy="152701"/>
          </a:xfrm>
          <a:prstGeom prst="rect">
            <a:avLst/>
          </a:prstGeom>
          <a:solidFill>
            <a:srgbClr val="FFFF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CA65E3-940D-4E2E-B26F-A090F4E1E5E1}"/>
              </a:ext>
            </a:extLst>
          </p:cNvPr>
          <p:cNvSpPr/>
          <p:nvPr/>
        </p:nvSpPr>
        <p:spPr>
          <a:xfrm>
            <a:off x="4792915" y="1739005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선수 이름 검색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14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>
            <a:extLst>
              <a:ext uri="{FF2B5EF4-FFF2-40B4-BE49-F238E27FC236}">
                <a16:creationId xmlns:a16="http://schemas.microsoft.com/office/drawing/2014/main" id="{73C0D27B-2AF4-4C67-87D3-39A77431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5656F1C-9B5B-40C5-B3A1-706965DD5120}"/>
              </a:ext>
            </a:extLst>
          </p:cNvPr>
          <p:cNvGrpSpPr/>
          <p:nvPr/>
        </p:nvGrpSpPr>
        <p:grpSpPr>
          <a:xfrm>
            <a:off x="6096000" y="720129"/>
            <a:ext cx="4959892" cy="485279"/>
            <a:chOff x="7315196" y="720129"/>
            <a:chExt cx="3740696" cy="4852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4DB1F1-00BA-46E9-B058-F52985567953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8D3FC9-839F-44B0-884C-A3DA53E1658E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회원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종목 선택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메인 메뉴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-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일정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pic>
        <p:nvPicPr>
          <p:cNvPr id="8" name="그림 7" descr="텍스트, 모니터, 검은색, 스크린샷이(가) 표시된 사진&#10;&#10;자동 생성된 설명">
            <a:extLst>
              <a:ext uri="{FF2B5EF4-FFF2-40B4-BE49-F238E27FC236}">
                <a16:creationId xmlns:a16="http://schemas.microsoft.com/office/drawing/2014/main" id="{363CE39E-DACC-4EE4-8CB8-1355245C2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76" y="2574480"/>
            <a:ext cx="7149886" cy="297201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235B00-C307-4FCA-8B7E-E60EADC1FCE3}"/>
              </a:ext>
            </a:extLst>
          </p:cNvPr>
          <p:cNvSpPr/>
          <p:nvPr/>
        </p:nvSpPr>
        <p:spPr>
          <a:xfrm>
            <a:off x="2604969" y="3332882"/>
            <a:ext cx="6584298" cy="143649"/>
          </a:xfrm>
          <a:prstGeom prst="rect">
            <a:avLst/>
          </a:prstGeom>
          <a:solidFill>
            <a:srgbClr val="FFFF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23508B-A10D-453B-894D-F4DF0662763B}"/>
              </a:ext>
            </a:extLst>
          </p:cNvPr>
          <p:cNvSpPr/>
          <p:nvPr/>
        </p:nvSpPr>
        <p:spPr>
          <a:xfrm>
            <a:off x="4792917" y="1963810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일정 화면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37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93985-ADB9-457F-834B-3E54F26B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개발 환경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24E402-92A0-4066-97A3-275728C93D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926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A158806A-18E4-499B-A00B-4B3C33AC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E5D9971-0024-44B6-B6C4-0DC125148403}"/>
              </a:ext>
            </a:extLst>
          </p:cNvPr>
          <p:cNvGrpSpPr/>
          <p:nvPr/>
        </p:nvGrpSpPr>
        <p:grpSpPr>
          <a:xfrm>
            <a:off x="5548393" y="720129"/>
            <a:ext cx="5507499" cy="485279"/>
            <a:chOff x="7315196" y="720129"/>
            <a:chExt cx="3740696" cy="4852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4D25C5A-095C-4A0A-9A44-7D1428742B2B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FDFBF4-676F-45FB-8EF1-B4C88EBA84D7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회원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종목 선택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메인 메뉴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순위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0A17C359-A829-45C9-BAC6-8ADE3CFD9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38" y="2239016"/>
            <a:ext cx="8497323" cy="412976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7A329B-58A2-4875-BB3A-4EC2FAD62E65}"/>
              </a:ext>
            </a:extLst>
          </p:cNvPr>
          <p:cNvSpPr/>
          <p:nvPr/>
        </p:nvSpPr>
        <p:spPr>
          <a:xfrm>
            <a:off x="2034601" y="3059030"/>
            <a:ext cx="8114334" cy="154949"/>
          </a:xfrm>
          <a:prstGeom prst="rect">
            <a:avLst/>
          </a:prstGeom>
          <a:solidFill>
            <a:srgbClr val="FFFF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027B70-7598-4F36-9924-14210A29ABE7}"/>
              </a:ext>
            </a:extLst>
          </p:cNvPr>
          <p:cNvSpPr/>
          <p:nvPr/>
        </p:nvSpPr>
        <p:spPr>
          <a:xfrm>
            <a:off x="4792915" y="1739005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순위 메인 화면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943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4BDE07C-C6E7-4012-B713-F84038775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220" y="2529834"/>
            <a:ext cx="4943762" cy="336656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2ECD7A3-7E71-4D30-9A84-A724AD0EB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19" y="2544521"/>
            <a:ext cx="4847562" cy="3337194"/>
          </a:xfrm>
          <a:prstGeom prst="rect">
            <a:avLst/>
          </a:prstGeom>
        </p:spPr>
      </p:pic>
      <p:sp>
        <p:nvSpPr>
          <p:cNvPr id="10" name="제목 6">
            <a:extLst>
              <a:ext uri="{FF2B5EF4-FFF2-40B4-BE49-F238E27FC236}">
                <a16:creationId xmlns:a16="http://schemas.microsoft.com/office/drawing/2014/main" id="{6065CCA9-BB1C-406C-931C-7CF13423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3156C1-A50C-40AD-877C-B356D0AA8D06}"/>
              </a:ext>
            </a:extLst>
          </p:cNvPr>
          <p:cNvGrpSpPr/>
          <p:nvPr/>
        </p:nvGrpSpPr>
        <p:grpSpPr>
          <a:xfrm>
            <a:off x="5548393" y="720129"/>
            <a:ext cx="5507499" cy="485279"/>
            <a:chOff x="7315196" y="720129"/>
            <a:chExt cx="3740696" cy="48527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5AB77A-89D0-4B2C-BEC5-CA6AFE9A5AE2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47776D-382C-49C4-AE68-41E924B25905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회원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종목 선택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메인 메뉴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순위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AF2963-1C9B-432D-BACB-25BA89C0819E}"/>
              </a:ext>
            </a:extLst>
          </p:cNvPr>
          <p:cNvSpPr/>
          <p:nvPr/>
        </p:nvSpPr>
        <p:spPr>
          <a:xfrm>
            <a:off x="8328268" y="2885975"/>
            <a:ext cx="791138" cy="146936"/>
          </a:xfrm>
          <a:prstGeom prst="rect">
            <a:avLst/>
          </a:prstGeom>
          <a:solidFill>
            <a:srgbClr val="FFFF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5A3B94-9106-480C-A654-974CF922628C}"/>
              </a:ext>
            </a:extLst>
          </p:cNvPr>
          <p:cNvSpPr/>
          <p:nvPr/>
        </p:nvSpPr>
        <p:spPr>
          <a:xfrm>
            <a:off x="3121017" y="2950390"/>
            <a:ext cx="518476" cy="136842"/>
          </a:xfrm>
          <a:prstGeom prst="rect">
            <a:avLst/>
          </a:prstGeom>
          <a:solidFill>
            <a:srgbClr val="FFFF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B427EB-03C4-4481-BB56-8031B4BADFB7}"/>
              </a:ext>
            </a:extLst>
          </p:cNvPr>
          <p:cNvSpPr/>
          <p:nvPr/>
        </p:nvSpPr>
        <p:spPr>
          <a:xfrm>
            <a:off x="4792917" y="1855850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타자</a:t>
            </a:r>
            <a:r>
              <a:rPr lang="en-US" altLang="ko-KR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투수 포지션별 개인 순위 검색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262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1B80A6-40A1-4613-8C4B-9528AC22D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80" y="2235241"/>
            <a:ext cx="8244840" cy="4137660"/>
          </a:xfrm>
          <a:prstGeom prst="rect">
            <a:avLst/>
          </a:prstGeom>
        </p:spPr>
      </p:pic>
      <p:sp>
        <p:nvSpPr>
          <p:cNvPr id="6" name="제목 6">
            <a:extLst>
              <a:ext uri="{FF2B5EF4-FFF2-40B4-BE49-F238E27FC236}">
                <a16:creationId xmlns:a16="http://schemas.microsoft.com/office/drawing/2014/main" id="{C6A5817A-409B-4D7E-B2CB-7E67B606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CCD9B4-B6C7-4803-A84E-A3D0899D26EE}"/>
              </a:ext>
            </a:extLst>
          </p:cNvPr>
          <p:cNvGrpSpPr/>
          <p:nvPr/>
        </p:nvGrpSpPr>
        <p:grpSpPr>
          <a:xfrm>
            <a:off x="5548393" y="720129"/>
            <a:ext cx="5507499" cy="485279"/>
            <a:chOff x="7315196" y="720129"/>
            <a:chExt cx="3740696" cy="48527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0CC243-881B-4CFD-840D-02AF8213477B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EC6E4B-C392-495E-A4E6-266F52F9DD89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회원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종목 선택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메인 메뉴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순위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FC39F1-4BE8-483B-A004-34AD693FF7F9}"/>
              </a:ext>
            </a:extLst>
          </p:cNvPr>
          <p:cNvSpPr/>
          <p:nvPr/>
        </p:nvSpPr>
        <p:spPr>
          <a:xfrm>
            <a:off x="5160996" y="3656560"/>
            <a:ext cx="1140216" cy="200215"/>
          </a:xfrm>
          <a:prstGeom prst="rect">
            <a:avLst/>
          </a:prstGeom>
          <a:solidFill>
            <a:srgbClr val="FFFF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A72714-6C0B-43AE-A07F-A5257D678C5D}"/>
              </a:ext>
            </a:extLst>
          </p:cNvPr>
          <p:cNvSpPr/>
          <p:nvPr/>
        </p:nvSpPr>
        <p:spPr>
          <a:xfrm>
            <a:off x="4792917" y="1690688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연도 검색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368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D7E6DF0-17DA-49E5-8A6B-C7EE939D9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346" y="2445802"/>
            <a:ext cx="4285306" cy="3930506"/>
          </a:xfrm>
          <a:prstGeom prst="rect">
            <a:avLst/>
          </a:prstGeom>
        </p:spPr>
      </p:pic>
      <p:sp>
        <p:nvSpPr>
          <p:cNvPr id="5" name="제목 6">
            <a:extLst>
              <a:ext uri="{FF2B5EF4-FFF2-40B4-BE49-F238E27FC236}">
                <a16:creationId xmlns:a16="http://schemas.microsoft.com/office/drawing/2014/main" id="{856E35BC-53EF-4395-BC3A-AF4955F2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2BFCF87-EA80-433F-878E-FBD56CD3B3AC}"/>
              </a:ext>
            </a:extLst>
          </p:cNvPr>
          <p:cNvGrpSpPr/>
          <p:nvPr/>
        </p:nvGrpSpPr>
        <p:grpSpPr>
          <a:xfrm>
            <a:off x="5548393" y="720129"/>
            <a:ext cx="5507499" cy="485279"/>
            <a:chOff x="7315196" y="720129"/>
            <a:chExt cx="3740696" cy="48527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D206BA-2A7B-4545-86C4-02243CFDA0EE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553E9D-3F99-4724-B7CC-06211C226729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회원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종목 선택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메인 메뉴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순위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6A45FF-B105-4BDD-8223-794799A471E6}"/>
              </a:ext>
            </a:extLst>
          </p:cNvPr>
          <p:cNvSpPr/>
          <p:nvPr/>
        </p:nvSpPr>
        <p:spPr>
          <a:xfrm>
            <a:off x="4792917" y="1690688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연도별 선수 검색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1E2812-5C6B-4115-BC10-6DD0902B4218}"/>
              </a:ext>
            </a:extLst>
          </p:cNvPr>
          <p:cNvSpPr/>
          <p:nvPr/>
        </p:nvSpPr>
        <p:spPr>
          <a:xfrm>
            <a:off x="5679472" y="4000592"/>
            <a:ext cx="485938" cy="154949"/>
          </a:xfrm>
          <a:prstGeom prst="rect">
            <a:avLst/>
          </a:prstGeom>
          <a:solidFill>
            <a:srgbClr val="FFFF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174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0893353-88E9-4F5D-9EF7-4764C1C81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2521958"/>
            <a:ext cx="11115675" cy="2066925"/>
          </a:xfrm>
          <a:prstGeom prst="rect">
            <a:avLst/>
          </a:prstGeom>
        </p:spPr>
      </p:pic>
      <p:sp>
        <p:nvSpPr>
          <p:cNvPr id="6" name="제목 6">
            <a:extLst>
              <a:ext uri="{FF2B5EF4-FFF2-40B4-BE49-F238E27FC236}">
                <a16:creationId xmlns:a16="http://schemas.microsoft.com/office/drawing/2014/main" id="{5957BD62-B0CD-4CA8-ABFA-44F9DCAE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79B21A8-D577-4767-8FC4-B630EFD403E6}"/>
              </a:ext>
            </a:extLst>
          </p:cNvPr>
          <p:cNvGrpSpPr/>
          <p:nvPr/>
        </p:nvGrpSpPr>
        <p:grpSpPr>
          <a:xfrm>
            <a:off x="5548393" y="720129"/>
            <a:ext cx="5507499" cy="485279"/>
            <a:chOff x="7315196" y="720129"/>
            <a:chExt cx="3740696" cy="48527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E962A9-9AC0-4DA1-9148-ED51F4CD3AAD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EC293A-113A-4EC4-A8BB-4A647676687B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회원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종목 선택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메인 메뉴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순위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E65AE4-D5DD-46ED-80BA-871E395B1DEC}"/>
              </a:ext>
            </a:extLst>
          </p:cNvPr>
          <p:cNvSpPr/>
          <p:nvPr/>
        </p:nvSpPr>
        <p:spPr>
          <a:xfrm>
            <a:off x="4792916" y="1856988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연도별 선수 검색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DDDA9C-37A0-489E-A206-2B9F6FF8C902}"/>
              </a:ext>
            </a:extLst>
          </p:cNvPr>
          <p:cNvSpPr/>
          <p:nvPr/>
        </p:nvSpPr>
        <p:spPr>
          <a:xfrm>
            <a:off x="4074581" y="2751214"/>
            <a:ext cx="1058734" cy="209269"/>
          </a:xfrm>
          <a:prstGeom prst="rect">
            <a:avLst/>
          </a:prstGeom>
          <a:solidFill>
            <a:srgbClr val="FFFF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619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6">
            <a:extLst>
              <a:ext uri="{FF2B5EF4-FFF2-40B4-BE49-F238E27FC236}">
                <a16:creationId xmlns:a16="http://schemas.microsoft.com/office/drawing/2014/main" id="{B1F76D7B-0E17-449D-B7AC-2E60B64F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23758A7-C072-41C9-B82F-B7EDDD7B2F7F}"/>
              </a:ext>
            </a:extLst>
          </p:cNvPr>
          <p:cNvGrpSpPr/>
          <p:nvPr/>
        </p:nvGrpSpPr>
        <p:grpSpPr>
          <a:xfrm>
            <a:off x="5548393" y="720129"/>
            <a:ext cx="5507499" cy="485279"/>
            <a:chOff x="7315196" y="720129"/>
            <a:chExt cx="3740696" cy="4852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722907-90DD-4125-B37C-E6AC06678A0D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4EABFE-F09B-448C-B5B9-68C0D38C5E40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회원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종목 선택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메인 메뉴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예매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6E2671B4-A3AC-4607-B7BE-98711BD5F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1" y="2975794"/>
            <a:ext cx="3886642" cy="2319906"/>
          </a:xfrm>
          <a:prstGeom prst="rect">
            <a:avLst/>
          </a:prstGeom>
        </p:spPr>
      </p:pic>
      <p:pic>
        <p:nvPicPr>
          <p:cNvPr id="15" name="그림 14" descr="텍스트, 손목시계이(가) 표시된 사진&#10;&#10;자동 생성된 설명">
            <a:extLst>
              <a:ext uri="{FF2B5EF4-FFF2-40B4-BE49-F238E27FC236}">
                <a16:creationId xmlns:a16="http://schemas.microsoft.com/office/drawing/2014/main" id="{43000783-B41B-40FC-A40B-36D4F8453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395" y="2538301"/>
            <a:ext cx="2599244" cy="3599570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19C03F02-A5FA-48AB-84AC-AFDA6801F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923" y="2776618"/>
            <a:ext cx="4005732" cy="312293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44F2BC-6837-47D6-8590-A3FD8A923D56}"/>
              </a:ext>
            </a:extLst>
          </p:cNvPr>
          <p:cNvSpPr/>
          <p:nvPr/>
        </p:nvSpPr>
        <p:spPr>
          <a:xfrm>
            <a:off x="4792916" y="1856988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예매 화면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864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>
            <a:extLst>
              <a:ext uri="{FF2B5EF4-FFF2-40B4-BE49-F238E27FC236}">
                <a16:creationId xmlns:a16="http://schemas.microsoft.com/office/drawing/2014/main" id="{32A96292-9C3C-45FD-AB41-B612A9BC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C284F09-48E1-42F5-B5CA-F8B26CBEB243}"/>
              </a:ext>
            </a:extLst>
          </p:cNvPr>
          <p:cNvGrpSpPr/>
          <p:nvPr/>
        </p:nvGrpSpPr>
        <p:grpSpPr>
          <a:xfrm>
            <a:off x="5548393" y="720129"/>
            <a:ext cx="5507499" cy="485279"/>
            <a:chOff x="7315196" y="720129"/>
            <a:chExt cx="3740696" cy="4852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5201C-68B9-4450-A30B-AFF7261B225F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46E676-FE68-42E0-9506-79340CDD16BE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회원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종목 선택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메인 메뉴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승부예측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BC775BE-F2A4-40F1-893E-287414488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34" y="3997525"/>
            <a:ext cx="6047128" cy="244138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7BD6ED6-D782-4ACE-ACEA-4D2FD9000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034" y="2570568"/>
            <a:ext cx="3035928" cy="10907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448C886-017C-43B9-B9ED-13F22E18A866}"/>
              </a:ext>
            </a:extLst>
          </p:cNvPr>
          <p:cNvSpPr/>
          <p:nvPr/>
        </p:nvSpPr>
        <p:spPr>
          <a:xfrm>
            <a:off x="4792916" y="1856988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승부예측 화면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953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F20EE-59CD-426A-B47C-0993E44F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pic>
        <p:nvPicPr>
          <p:cNvPr id="4" name="그림 3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B645044E-5DB9-4A4F-8A0F-63AC25994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622" y="2634395"/>
            <a:ext cx="4297850" cy="28901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9CEDE11-C63E-4903-9137-DBA401353B23}"/>
              </a:ext>
            </a:extLst>
          </p:cNvPr>
          <p:cNvSpPr/>
          <p:nvPr/>
        </p:nvSpPr>
        <p:spPr>
          <a:xfrm>
            <a:off x="2248891" y="2050606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승부예측 하기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7709CF9-345F-49E6-BFE9-94B43D7F7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353" y="2852286"/>
            <a:ext cx="5160822" cy="24543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6122D49-8A4C-4BE5-939F-23FAFA47E4FF}"/>
              </a:ext>
            </a:extLst>
          </p:cNvPr>
          <p:cNvSpPr/>
          <p:nvPr/>
        </p:nvSpPr>
        <p:spPr>
          <a:xfrm>
            <a:off x="7641681" y="2239309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승부예측 결과 보기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A69A30B-2A87-455B-BD29-1E49FC9E61D5}"/>
              </a:ext>
            </a:extLst>
          </p:cNvPr>
          <p:cNvGrpSpPr/>
          <p:nvPr/>
        </p:nvGrpSpPr>
        <p:grpSpPr>
          <a:xfrm>
            <a:off x="5548393" y="720129"/>
            <a:ext cx="5507499" cy="485279"/>
            <a:chOff x="7315196" y="720129"/>
            <a:chExt cx="3740696" cy="4852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2D0FCC-BCC9-46B9-B5E3-B983378EC285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3C7BD8-F967-4CDA-B065-40CC04E55423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회원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종목 선택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메인 메뉴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승부예측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459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>
            <a:extLst>
              <a:ext uri="{FF2B5EF4-FFF2-40B4-BE49-F238E27FC236}">
                <a16:creationId xmlns:a16="http://schemas.microsoft.com/office/drawing/2014/main" id="{32C9122B-1A99-4886-9ABD-2FED6B96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F1E19A-8D95-4EE7-8353-00497510B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194" y="2203337"/>
            <a:ext cx="9297698" cy="416531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1463A8A-BFAB-4FFA-96DA-8725114B6F15}"/>
              </a:ext>
            </a:extLst>
          </p:cNvPr>
          <p:cNvSpPr/>
          <p:nvPr/>
        </p:nvSpPr>
        <p:spPr>
          <a:xfrm>
            <a:off x="4792917" y="1605522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커뮤니티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A18C974-F391-4EEF-8C34-EE9B92BDFD19}"/>
              </a:ext>
            </a:extLst>
          </p:cNvPr>
          <p:cNvGrpSpPr/>
          <p:nvPr/>
        </p:nvGrpSpPr>
        <p:grpSpPr>
          <a:xfrm>
            <a:off x="8048531" y="720129"/>
            <a:ext cx="3007361" cy="485279"/>
            <a:chOff x="7315196" y="720129"/>
            <a:chExt cx="3740696" cy="4852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B8E298-F901-4BA3-82EE-F577774B96B1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D99D8A-BFBE-4552-B136-73D58531A2B0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커뮤니티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653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6264A0-C526-4CA8-9AE8-A4D94ACCB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51" y="2478280"/>
            <a:ext cx="6781292" cy="1824100"/>
          </a:xfrm>
          <a:prstGeom prst="rect">
            <a:avLst/>
          </a:prstGeom>
        </p:spPr>
      </p:pic>
      <p:sp>
        <p:nvSpPr>
          <p:cNvPr id="6" name="제목 6">
            <a:extLst>
              <a:ext uri="{FF2B5EF4-FFF2-40B4-BE49-F238E27FC236}">
                <a16:creationId xmlns:a16="http://schemas.microsoft.com/office/drawing/2014/main" id="{97FAA8D4-145C-4D93-9326-1C4ACD5E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995548-C708-4EA4-B718-53EDC803EB24}"/>
              </a:ext>
            </a:extLst>
          </p:cNvPr>
          <p:cNvSpPr/>
          <p:nvPr/>
        </p:nvSpPr>
        <p:spPr>
          <a:xfrm>
            <a:off x="4792915" y="1926760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글쓰기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B1D5C91-B4B8-4857-B955-E48D8238F4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22"/>
          <a:stretch/>
        </p:blipFill>
        <p:spPr>
          <a:xfrm>
            <a:off x="1896366" y="4476493"/>
            <a:ext cx="8399262" cy="225413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D97578-9CC8-4185-BF76-E77B83D05798}"/>
              </a:ext>
            </a:extLst>
          </p:cNvPr>
          <p:cNvSpPr/>
          <p:nvPr/>
        </p:nvSpPr>
        <p:spPr>
          <a:xfrm>
            <a:off x="3093856" y="5630721"/>
            <a:ext cx="6194999" cy="154443"/>
          </a:xfrm>
          <a:prstGeom prst="rect">
            <a:avLst/>
          </a:prstGeom>
          <a:solidFill>
            <a:srgbClr val="FFFF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1B81E9C-24DE-40EE-B9C9-3F959E24C4C3}"/>
              </a:ext>
            </a:extLst>
          </p:cNvPr>
          <p:cNvGrpSpPr/>
          <p:nvPr/>
        </p:nvGrpSpPr>
        <p:grpSpPr>
          <a:xfrm>
            <a:off x="8048531" y="720129"/>
            <a:ext cx="3007361" cy="485279"/>
            <a:chOff x="7315196" y="720129"/>
            <a:chExt cx="3740696" cy="48527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AD4938-48E0-4FB2-B9B0-6542D52406BF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5F1DCC-BD13-4985-9868-2FD337B98BAF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커뮤니티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B99706E-222C-41E8-94E7-3504676095A4}"/>
              </a:ext>
            </a:extLst>
          </p:cNvPr>
          <p:cNvGrpSpPr/>
          <p:nvPr/>
        </p:nvGrpSpPr>
        <p:grpSpPr>
          <a:xfrm>
            <a:off x="8474044" y="5707150"/>
            <a:ext cx="3005750" cy="676005"/>
            <a:chOff x="3483846" y="1686615"/>
            <a:chExt cx="3005750" cy="67600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2FB3F3-7AE2-4984-BB9E-D4B7C45986A7}"/>
                </a:ext>
              </a:extLst>
            </p:cNvPr>
            <p:cNvSpPr/>
            <p:nvPr/>
          </p:nvSpPr>
          <p:spPr>
            <a:xfrm>
              <a:off x="3483846" y="2032167"/>
              <a:ext cx="3005750" cy="330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관리자 커뮤니티 </a:t>
              </a:r>
              <a:r>
                <a:rPr lang="en-US" altLang="ko-KR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: </a:t>
              </a:r>
              <a:r>
                <a:rPr lang="ko-KR" altLang="en-US" sz="12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말머리 선택 기능 없음</a:t>
              </a:r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027954-3292-4958-8DE2-3DBA792138E3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4374893" y="1686615"/>
              <a:ext cx="611828" cy="345552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19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F0CDF-621B-4801-91ED-C622A3704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개발 환경</a:t>
            </a:r>
          </a:p>
        </p:txBody>
      </p:sp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C8A2A526-5D71-4DEE-9C13-DB519F44EC4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74768367"/>
              </p:ext>
            </p:extLst>
          </p:nvPr>
        </p:nvGraphicFramePr>
        <p:xfrm>
          <a:off x="2392362" y="2697480"/>
          <a:ext cx="7407276" cy="1463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703638">
                  <a:extLst>
                    <a:ext uri="{9D8B030D-6E8A-4147-A177-3AD203B41FA5}">
                      <a16:colId xmlns:a16="http://schemas.microsoft.com/office/drawing/2014/main" val="1338650369"/>
                    </a:ext>
                  </a:extLst>
                </a:gridCol>
                <a:gridCol w="3703638">
                  <a:extLst>
                    <a:ext uri="{9D8B030D-6E8A-4147-A177-3AD203B41FA5}">
                      <a16:colId xmlns:a16="http://schemas.microsoft.com/office/drawing/2014/main" val="1614551636"/>
                    </a:ext>
                  </a:extLst>
                </a:gridCol>
              </a:tblGrid>
              <a:tr h="25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프로젝트 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2022.04.06~2022.04.18</a:t>
                      </a:r>
                      <a:endParaRPr lang="ko-KR" altLang="en-US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365297"/>
                  </a:ext>
                </a:extLst>
              </a:tr>
              <a:tr h="25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개발 플랫폼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Window 10</a:t>
                      </a:r>
                      <a:endParaRPr lang="ko-KR" altLang="en-US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57537"/>
                  </a:ext>
                </a:extLst>
              </a:tr>
              <a:tr h="25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개발 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Eclipse IDE</a:t>
                      </a:r>
                      <a:endParaRPr lang="ko-KR" altLang="en-US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843007"/>
                  </a:ext>
                </a:extLst>
              </a:tr>
              <a:tr h="253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사용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JAVA(JDK 1.11) </a:t>
                      </a:r>
                      <a:endParaRPr lang="ko-KR" altLang="en-US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811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144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0561EBA-0FE0-4F42-BCD3-B5750D0AFC2D}"/>
              </a:ext>
            </a:extLst>
          </p:cNvPr>
          <p:cNvSpPr/>
          <p:nvPr/>
        </p:nvSpPr>
        <p:spPr>
          <a:xfrm>
            <a:off x="4792915" y="1926760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검색하기 </a:t>
            </a:r>
            <a:r>
              <a:rPr lang="en-US" altLang="ko-KR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 </a:t>
            </a:r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말머리 검색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762B9BF-833F-432F-BD53-D4EC992F1686}"/>
              </a:ext>
            </a:extLst>
          </p:cNvPr>
          <p:cNvGrpSpPr/>
          <p:nvPr/>
        </p:nvGrpSpPr>
        <p:grpSpPr>
          <a:xfrm>
            <a:off x="838200" y="2625179"/>
            <a:ext cx="10555173" cy="3118539"/>
            <a:chOff x="838200" y="2625179"/>
            <a:chExt cx="10555173" cy="311853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A2DC79B-23E4-4AB6-B750-76F22E9CF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625179"/>
              <a:ext cx="10555173" cy="221010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907D508-19AC-4AAF-880B-0CFCF2FDF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4772032"/>
              <a:ext cx="10555173" cy="971686"/>
            </a:xfrm>
            <a:prstGeom prst="rect">
              <a:avLst/>
            </a:prstGeom>
          </p:spPr>
        </p:pic>
      </p:grpSp>
      <p:sp>
        <p:nvSpPr>
          <p:cNvPr id="15" name="제목 6">
            <a:extLst>
              <a:ext uri="{FF2B5EF4-FFF2-40B4-BE49-F238E27FC236}">
                <a16:creationId xmlns:a16="http://schemas.microsoft.com/office/drawing/2014/main" id="{8C55889B-4519-441F-A59A-1D27E4E1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FCC5C3-7A46-4506-96BC-F5EEDBE8A861}"/>
              </a:ext>
            </a:extLst>
          </p:cNvPr>
          <p:cNvSpPr/>
          <p:nvPr/>
        </p:nvSpPr>
        <p:spPr>
          <a:xfrm>
            <a:off x="5483971" y="3161436"/>
            <a:ext cx="612029" cy="190825"/>
          </a:xfrm>
          <a:prstGeom prst="rect">
            <a:avLst/>
          </a:prstGeom>
          <a:solidFill>
            <a:srgbClr val="FFFF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0574FFE-F04C-4F68-82F0-D24C7C103224}"/>
              </a:ext>
            </a:extLst>
          </p:cNvPr>
          <p:cNvGrpSpPr/>
          <p:nvPr/>
        </p:nvGrpSpPr>
        <p:grpSpPr>
          <a:xfrm>
            <a:off x="8048531" y="720129"/>
            <a:ext cx="3007361" cy="485279"/>
            <a:chOff x="7315196" y="720129"/>
            <a:chExt cx="3740696" cy="48527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99F3A1-2E0C-4BCC-BBBA-FA13EFE51DFB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7CDA87-C6BA-4509-9EE7-09B55BF9ED58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커뮤니티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820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87CC771-1BF5-4C43-B8C7-3057972E3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94" y="2387851"/>
            <a:ext cx="6603002" cy="1707546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AE524F47-7825-44A0-9F59-165B10B7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099208-3E31-4B0E-AEDE-FEC95DF9E9BA}"/>
              </a:ext>
            </a:extLst>
          </p:cNvPr>
          <p:cNvSpPr/>
          <p:nvPr/>
        </p:nvSpPr>
        <p:spPr>
          <a:xfrm>
            <a:off x="4792912" y="1866669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검색하기 </a:t>
            </a:r>
            <a:r>
              <a:rPr lang="en-US" altLang="ko-KR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 </a:t>
            </a:r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댓글 작성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52C27DD-FA7B-4F3B-8598-C103E2C11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9" y="4291557"/>
            <a:ext cx="5525641" cy="220131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EBD702-7BBA-40B7-905E-6536A27A582B}"/>
              </a:ext>
            </a:extLst>
          </p:cNvPr>
          <p:cNvSpPr/>
          <p:nvPr/>
        </p:nvSpPr>
        <p:spPr>
          <a:xfrm>
            <a:off x="5483971" y="4363236"/>
            <a:ext cx="1532465" cy="326459"/>
          </a:xfrm>
          <a:prstGeom prst="rect">
            <a:avLst/>
          </a:prstGeom>
          <a:solidFill>
            <a:srgbClr val="FFFF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136137B-695B-4DDA-94F7-567A4E695BA3}"/>
              </a:ext>
            </a:extLst>
          </p:cNvPr>
          <p:cNvGrpSpPr/>
          <p:nvPr/>
        </p:nvGrpSpPr>
        <p:grpSpPr>
          <a:xfrm>
            <a:off x="8048531" y="720129"/>
            <a:ext cx="3007361" cy="485279"/>
            <a:chOff x="7315196" y="720129"/>
            <a:chExt cx="3740696" cy="48527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F45AD-60F7-43BC-8E33-477D0961EA9B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101A3A-8204-4D15-AC2C-A4A4FC4D0C8A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커뮤니티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1293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59C9F2F-C5DF-464A-BDBF-B7359C4DE925}"/>
              </a:ext>
            </a:extLst>
          </p:cNvPr>
          <p:cNvGrpSpPr/>
          <p:nvPr/>
        </p:nvGrpSpPr>
        <p:grpSpPr>
          <a:xfrm>
            <a:off x="2256524" y="2869948"/>
            <a:ext cx="7678952" cy="3347331"/>
            <a:chOff x="1990149" y="2449126"/>
            <a:chExt cx="8287909" cy="383152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3E2EBE0-D324-46F1-8DC0-113A42F16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0149" y="2449126"/>
              <a:ext cx="8287907" cy="140037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E7CB6E7-D675-49E7-9EE0-E08A0506A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0150" y="3840967"/>
              <a:ext cx="8287907" cy="116221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A274E58-3B26-43BF-9B13-285844F8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0151" y="4985073"/>
              <a:ext cx="8287907" cy="1295581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97FBEC-E9D4-432D-925A-321D0A603B3E}"/>
              </a:ext>
            </a:extLst>
          </p:cNvPr>
          <p:cNvSpPr/>
          <p:nvPr/>
        </p:nvSpPr>
        <p:spPr>
          <a:xfrm>
            <a:off x="4792914" y="1974024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검색하기 </a:t>
            </a:r>
            <a:r>
              <a:rPr lang="en-US" altLang="ko-KR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 </a:t>
            </a:r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댓글 수정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7" name="제목 6">
            <a:extLst>
              <a:ext uri="{FF2B5EF4-FFF2-40B4-BE49-F238E27FC236}">
                <a16:creationId xmlns:a16="http://schemas.microsoft.com/office/drawing/2014/main" id="{D4E4094E-021D-4379-8F72-6BD6E8E1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926DD01-F06C-4861-BC0F-FE536C7F2658}"/>
              </a:ext>
            </a:extLst>
          </p:cNvPr>
          <p:cNvGrpSpPr/>
          <p:nvPr/>
        </p:nvGrpSpPr>
        <p:grpSpPr>
          <a:xfrm>
            <a:off x="8048531" y="720129"/>
            <a:ext cx="3007361" cy="485279"/>
            <a:chOff x="7315196" y="720129"/>
            <a:chExt cx="3740696" cy="48527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65F593-E709-44E4-815B-C1D6414675BD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E9A436-E306-49AF-95D0-15493EB58FD6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커뮤니티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10397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75DBFE-EAD5-42A4-8EC6-E115C0E2C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599" y="2714189"/>
            <a:ext cx="8792802" cy="32770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557C95-81F4-4D9B-B4F5-EF55644A48F9}"/>
              </a:ext>
            </a:extLst>
          </p:cNvPr>
          <p:cNvSpPr/>
          <p:nvPr/>
        </p:nvSpPr>
        <p:spPr>
          <a:xfrm>
            <a:off x="4792914" y="1974024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검색하기 </a:t>
            </a:r>
            <a:r>
              <a:rPr lang="en-US" altLang="ko-KR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 </a:t>
            </a:r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댓글 삭제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제목 6">
            <a:extLst>
              <a:ext uri="{FF2B5EF4-FFF2-40B4-BE49-F238E27FC236}">
                <a16:creationId xmlns:a16="http://schemas.microsoft.com/office/drawing/2014/main" id="{CC185C87-BF25-41E8-B582-7B43ADE7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B87CA5-04DF-49DB-9DB9-ABA688F7BA9B}"/>
              </a:ext>
            </a:extLst>
          </p:cNvPr>
          <p:cNvGrpSpPr/>
          <p:nvPr/>
        </p:nvGrpSpPr>
        <p:grpSpPr>
          <a:xfrm>
            <a:off x="8048531" y="720129"/>
            <a:ext cx="3007361" cy="485279"/>
            <a:chOff x="7315196" y="720129"/>
            <a:chExt cx="3740696" cy="4852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A55F27-084A-4F64-A94E-FB9F4F67493E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F1D222-1EFB-4FCE-A293-0AADC4FBAE54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커뮤니티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8213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72CC5A-6859-4390-941F-80A052A51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539" y="2901573"/>
            <a:ext cx="6808922" cy="34512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9C54514-D8F9-470D-AE69-E92683F7E8D0}"/>
              </a:ext>
            </a:extLst>
          </p:cNvPr>
          <p:cNvSpPr/>
          <p:nvPr/>
        </p:nvSpPr>
        <p:spPr>
          <a:xfrm>
            <a:off x="4792917" y="2130904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검색하기 </a:t>
            </a:r>
            <a:r>
              <a:rPr lang="en-US" altLang="ko-KR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 </a:t>
            </a:r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글 수정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제목 6">
            <a:extLst>
              <a:ext uri="{FF2B5EF4-FFF2-40B4-BE49-F238E27FC236}">
                <a16:creationId xmlns:a16="http://schemas.microsoft.com/office/drawing/2014/main" id="{D14E5670-3488-4415-A5EB-6A4F1F48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3FB1899-BE7E-4BB3-A10F-6773BDA1126D}"/>
              </a:ext>
            </a:extLst>
          </p:cNvPr>
          <p:cNvGrpSpPr/>
          <p:nvPr/>
        </p:nvGrpSpPr>
        <p:grpSpPr>
          <a:xfrm>
            <a:off x="8048531" y="720129"/>
            <a:ext cx="3007361" cy="485279"/>
            <a:chOff x="7315196" y="720129"/>
            <a:chExt cx="3740696" cy="4852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8618A1-841B-4116-B9CA-6C34D7E90A8F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8109C1-A5D8-4587-9727-C0941C61D813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커뮤니티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5821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BFC011-C54E-401D-9C73-884979FE2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599" y="2947840"/>
            <a:ext cx="8792802" cy="21053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D9E8352-FC7D-4D82-87A8-193A8E8345E8}"/>
              </a:ext>
            </a:extLst>
          </p:cNvPr>
          <p:cNvSpPr/>
          <p:nvPr/>
        </p:nvSpPr>
        <p:spPr>
          <a:xfrm>
            <a:off x="4792914" y="1974024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검색하기 </a:t>
            </a:r>
            <a:r>
              <a:rPr lang="en-US" altLang="ko-KR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 </a:t>
            </a:r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글 삭제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" name="제목 6">
            <a:extLst>
              <a:ext uri="{FF2B5EF4-FFF2-40B4-BE49-F238E27FC236}">
                <a16:creationId xmlns:a16="http://schemas.microsoft.com/office/drawing/2014/main" id="{E4B7CC97-8CA4-4374-B2AE-8D816116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5B9A7FD-2868-448B-A60C-C4C2AB89C32B}"/>
              </a:ext>
            </a:extLst>
          </p:cNvPr>
          <p:cNvGrpSpPr/>
          <p:nvPr/>
        </p:nvGrpSpPr>
        <p:grpSpPr>
          <a:xfrm>
            <a:off x="8048531" y="720129"/>
            <a:ext cx="3007361" cy="485279"/>
            <a:chOff x="7315196" y="720129"/>
            <a:chExt cx="3740696" cy="4852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CF3FA6-57B3-42FA-8787-B299D969587E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5C9B78-517E-490C-ABCE-9EBB14EC222E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커뮤니티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9821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408444-B2D1-461D-B7FD-8F7DE97DD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534" y="2484179"/>
            <a:ext cx="6870924" cy="26905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777065C-6224-4B14-84A3-88992B01D2BA}"/>
              </a:ext>
            </a:extLst>
          </p:cNvPr>
          <p:cNvSpPr/>
          <p:nvPr/>
        </p:nvSpPr>
        <p:spPr>
          <a:xfrm>
            <a:off x="4792914" y="1974024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검색하기 </a:t>
            </a:r>
            <a:r>
              <a:rPr lang="en-US" altLang="ko-KR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 </a:t>
            </a:r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제목 검색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0B818D-FA6A-4932-A17A-C2615C60C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60" y="5307484"/>
            <a:ext cx="5507072" cy="1349294"/>
          </a:xfrm>
          <a:prstGeom prst="rect">
            <a:avLst/>
          </a:prstGeom>
        </p:spPr>
      </p:pic>
      <p:sp>
        <p:nvSpPr>
          <p:cNvPr id="15" name="제목 6">
            <a:extLst>
              <a:ext uri="{FF2B5EF4-FFF2-40B4-BE49-F238E27FC236}">
                <a16:creationId xmlns:a16="http://schemas.microsoft.com/office/drawing/2014/main" id="{50CE5AB6-53A1-43E7-A1BF-28C344AF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8AEBF58-2576-4433-BA69-2F3CDF0F29EE}"/>
              </a:ext>
            </a:extLst>
          </p:cNvPr>
          <p:cNvGrpSpPr/>
          <p:nvPr/>
        </p:nvGrpSpPr>
        <p:grpSpPr>
          <a:xfrm>
            <a:off x="8048531" y="720129"/>
            <a:ext cx="3007361" cy="485279"/>
            <a:chOff x="7315196" y="720129"/>
            <a:chExt cx="3740696" cy="4852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D293F5-053D-4E73-BDCD-153BA5345F01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83D9F8-7CDA-44AB-B23D-55F610110E5F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커뮤니티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493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1E0530C-4554-44A1-A7B2-094688779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61" y="2482290"/>
            <a:ext cx="9507277" cy="401058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178C25-9DD0-4BBA-8FBF-1B1F2F966FD5}"/>
              </a:ext>
            </a:extLst>
          </p:cNvPr>
          <p:cNvSpPr/>
          <p:nvPr/>
        </p:nvSpPr>
        <p:spPr>
          <a:xfrm>
            <a:off x="4792914" y="1974024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검색하기 </a:t>
            </a:r>
            <a:r>
              <a:rPr lang="en-US" altLang="ko-KR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– </a:t>
            </a:r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댓글 작성자 검색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2" name="제목 6">
            <a:extLst>
              <a:ext uri="{FF2B5EF4-FFF2-40B4-BE49-F238E27FC236}">
                <a16:creationId xmlns:a16="http://schemas.microsoft.com/office/drawing/2014/main" id="{6A88D8EF-FFDA-467E-8206-6E7B06FB6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4371A29-252E-4E84-A7FE-0BEA072402E6}"/>
              </a:ext>
            </a:extLst>
          </p:cNvPr>
          <p:cNvGrpSpPr/>
          <p:nvPr/>
        </p:nvGrpSpPr>
        <p:grpSpPr>
          <a:xfrm>
            <a:off x="8048531" y="720129"/>
            <a:ext cx="3007361" cy="485279"/>
            <a:chOff x="7315196" y="720129"/>
            <a:chExt cx="3740696" cy="48527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D28D88-556D-441F-AA0F-4F25D17AD893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460E5A-B4B1-4B92-9C16-266C1AA47558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커뮤니티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3058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C4D5C31-779F-4BA2-B168-41E28C481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336" y="2970008"/>
            <a:ext cx="8621328" cy="292458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58F7197-B722-48B4-9EBC-D062A4DDF6DD}"/>
              </a:ext>
            </a:extLst>
          </p:cNvPr>
          <p:cNvSpPr/>
          <p:nvPr/>
        </p:nvSpPr>
        <p:spPr>
          <a:xfrm>
            <a:off x="4792917" y="2329908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댓글 수정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8" name="제목 6">
            <a:extLst>
              <a:ext uri="{FF2B5EF4-FFF2-40B4-BE49-F238E27FC236}">
                <a16:creationId xmlns:a16="http://schemas.microsoft.com/office/drawing/2014/main" id="{A8AB1AF6-69C1-45C9-B70B-465CB708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9CC7A0D-339B-458B-83C1-5482382CA8D9}"/>
              </a:ext>
            </a:extLst>
          </p:cNvPr>
          <p:cNvGrpSpPr/>
          <p:nvPr/>
        </p:nvGrpSpPr>
        <p:grpSpPr>
          <a:xfrm>
            <a:off x="8048531" y="720129"/>
            <a:ext cx="3007361" cy="485279"/>
            <a:chOff x="7315196" y="720129"/>
            <a:chExt cx="3740696" cy="4852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9E33A2-CBE4-423F-8BDC-C396AEC616CB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6E4328-C659-4A3A-B08F-609D918EC0DD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커뮤니티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3077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6">
            <a:extLst>
              <a:ext uri="{FF2B5EF4-FFF2-40B4-BE49-F238E27FC236}">
                <a16:creationId xmlns:a16="http://schemas.microsoft.com/office/drawing/2014/main" id="{07BEF910-D2AF-491E-AF2C-BA856E7B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36336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EF3183-9AD7-4D64-A072-45837EFAE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304" y="2406080"/>
            <a:ext cx="8354591" cy="408679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1502093-56C0-428C-AF2A-103814D1592C}"/>
              </a:ext>
            </a:extLst>
          </p:cNvPr>
          <p:cNvSpPr/>
          <p:nvPr/>
        </p:nvSpPr>
        <p:spPr>
          <a:xfrm>
            <a:off x="4640516" y="1913616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댓글 삭제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DF87F11-54D9-4544-8E05-AE3714E75866}"/>
              </a:ext>
            </a:extLst>
          </p:cNvPr>
          <p:cNvGrpSpPr/>
          <p:nvPr/>
        </p:nvGrpSpPr>
        <p:grpSpPr>
          <a:xfrm>
            <a:off x="8048531" y="720129"/>
            <a:ext cx="3007361" cy="485279"/>
            <a:chOff x="7315196" y="720129"/>
            <a:chExt cx="3740696" cy="48527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F3C312-7DC1-4415-AA70-3029C1F6712D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49FE34-200B-49AB-A011-E6EDE1651653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커뮤니티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70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24D13-09F9-4EB9-B650-B7AF421E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1771105"/>
            <a:ext cx="5559552" cy="2514600"/>
          </a:xfrm>
        </p:spPr>
        <p:txBody>
          <a:bodyPr>
            <a:normAutofit/>
          </a:bodyPr>
          <a:lstStyle/>
          <a:p>
            <a:r>
              <a:rPr lang="en-US" altLang="ko-KR" dirty="0"/>
              <a:t>02 </a:t>
            </a:r>
            <a:r>
              <a:rPr lang="ko-KR" altLang="en-US" dirty="0"/>
              <a:t>기획 의도</a:t>
            </a:r>
            <a:br>
              <a:rPr lang="en-US" altLang="ko-KR" dirty="0"/>
            </a:br>
            <a:r>
              <a:rPr lang="ko-KR" altLang="en-US" dirty="0"/>
              <a:t>및 구현 목표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39F8D-4350-4E04-AE67-D2C8FB70B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6511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13EB412-A529-47CC-AB7F-A178EBC32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00" y="2463172"/>
            <a:ext cx="8354591" cy="40867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D91798-C396-47EA-9444-EDA7857B2FDA}"/>
              </a:ext>
            </a:extLst>
          </p:cNvPr>
          <p:cNvSpPr txBox="1"/>
          <p:nvPr/>
        </p:nvSpPr>
        <p:spPr>
          <a:xfrm flipH="1">
            <a:off x="7404225" y="805298"/>
            <a:ext cx="3651667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9A5852-2538-4BB6-A81D-6201B2C8D2A3}"/>
              </a:ext>
            </a:extLst>
          </p:cNvPr>
          <p:cNvSpPr txBox="1"/>
          <p:nvPr/>
        </p:nvSpPr>
        <p:spPr>
          <a:xfrm flipH="1">
            <a:off x="7315199" y="720129"/>
            <a:ext cx="3651667" cy="400110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커뮤니티 </a:t>
            </a:r>
            <a:r>
              <a: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 </a:t>
            </a:r>
            <a:r>
              <a:rPr lang="ko-KR" altLang="en-US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글 상세보기 화면</a:t>
            </a:r>
          </a:p>
        </p:txBody>
      </p:sp>
      <p:sp>
        <p:nvSpPr>
          <p:cNvPr id="12" name="제목 6">
            <a:extLst>
              <a:ext uri="{FF2B5EF4-FFF2-40B4-BE49-F238E27FC236}">
                <a16:creationId xmlns:a16="http://schemas.microsoft.com/office/drawing/2014/main" id="{84FA4071-9E97-4A42-A520-F32DAE19F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36336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09DEE6-F02C-4C2F-9D96-376F9445ACA9}"/>
              </a:ext>
            </a:extLst>
          </p:cNvPr>
          <p:cNvSpPr/>
          <p:nvPr/>
        </p:nvSpPr>
        <p:spPr>
          <a:xfrm>
            <a:off x="4798060" y="1888226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글 상세보기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6015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DE5F01-CBE6-4B2F-A408-E7CF8B432136}"/>
              </a:ext>
            </a:extLst>
          </p:cNvPr>
          <p:cNvSpPr txBox="1"/>
          <p:nvPr/>
        </p:nvSpPr>
        <p:spPr>
          <a:xfrm flipH="1">
            <a:off x="7404225" y="805298"/>
            <a:ext cx="3651667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1AA1C-4233-4D1F-B927-5FF41D1F2AFA}"/>
              </a:ext>
            </a:extLst>
          </p:cNvPr>
          <p:cNvSpPr txBox="1"/>
          <p:nvPr/>
        </p:nvSpPr>
        <p:spPr>
          <a:xfrm flipH="1">
            <a:off x="7315199" y="720129"/>
            <a:ext cx="3651667" cy="400110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커뮤니티  </a:t>
            </a:r>
            <a:r>
              <a: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 </a:t>
            </a:r>
            <a:r>
              <a:rPr lang="ko-KR" altLang="en-US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나의 활동 화면</a:t>
            </a:r>
          </a:p>
        </p:txBody>
      </p:sp>
      <p:sp>
        <p:nvSpPr>
          <p:cNvPr id="8" name="제목 6">
            <a:extLst>
              <a:ext uri="{FF2B5EF4-FFF2-40B4-BE49-F238E27FC236}">
                <a16:creationId xmlns:a16="http://schemas.microsoft.com/office/drawing/2014/main" id="{07BEF910-D2AF-491E-AF2C-BA856E7B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36336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F8FA1B9-CD12-469E-B0FC-8429DDF5E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04" y="2481545"/>
            <a:ext cx="8716591" cy="389626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69D533-6E2F-4813-ABD4-773AA7801038}"/>
              </a:ext>
            </a:extLst>
          </p:cNvPr>
          <p:cNvSpPr/>
          <p:nvPr/>
        </p:nvSpPr>
        <p:spPr>
          <a:xfrm>
            <a:off x="4792914" y="1974024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나의 활동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1641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DE5F01-CBE6-4B2F-A408-E7CF8B432136}"/>
              </a:ext>
            </a:extLst>
          </p:cNvPr>
          <p:cNvSpPr txBox="1"/>
          <p:nvPr/>
        </p:nvSpPr>
        <p:spPr>
          <a:xfrm flipH="1">
            <a:off x="7404225" y="805298"/>
            <a:ext cx="3651667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1AA1C-4233-4D1F-B927-5FF41D1F2AFA}"/>
              </a:ext>
            </a:extLst>
          </p:cNvPr>
          <p:cNvSpPr txBox="1"/>
          <p:nvPr/>
        </p:nvSpPr>
        <p:spPr>
          <a:xfrm flipH="1">
            <a:off x="7315199" y="720129"/>
            <a:ext cx="3651667" cy="400110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커뮤니티 </a:t>
            </a:r>
            <a:r>
              <a: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– </a:t>
            </a:r>
            <a:r>
              <a:rPr lang="ko-KR" altLang="en-US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나의 활동 화면</a:t>
            </a:r>
          </a:p>
        </p:txBody>
      </p:sp>
      <p:sp>
        <p:nvSpPr>
          <p:cNvPr id="8" name="제목 6">
            <a:extLst>
              <a:ext uri="{FF2B5EF4-FFF2-40B4-BE49-F238E27FC236}">
                <a16:creationId xmlns:a16="http://schemas.microsoft.com/office/drawing/2014/main" id="{07BEF910-D2AF-491E-AF2C-BA856E7B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36336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BBC1A3-7F6E-4068-81B1-4074D0132D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34"/>
          <a:stretch/>
        </p:blipFill>
        <p:spPr>
          <a:xfrm>
            <a:off x="310986" y="2516242"/>
            <a:ext cx="5202574" cy="18255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1A86A8E-4F51-4F77-87FF-9E902531B872}"/>
              </a:ext>
            </a:extLst>
          </p:cNvPr>
          <p:cNvSpPr/>
          <p:nvPr/>
        </p:nvSpPr>
        <p:spPr>
          <a:xfrm>
            <a:off x="1699725" y="1927488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글 목록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3D98695-B6A7-4F3D-A56E-BDA273748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157" y="2486616"/>
            <a:ext cx="5114026" cy="262127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08A160-FAFD-4D28-93CE-D766063C2546}"/>
              </a:ext>
            </a:extLst>
          </p:cNvPr>
          <p:cNvSpPr/>
          <p:nvPr/>
        </p:nvSpPr>
        <p:spPr>
          <a:xfrm>
            <a:off x="7573087" y="1927488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댓글 목록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514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>
            <a:extLst>
              <a:ext uri="{FF2B5EF4-FFF2-40B4-BE49-F238E27FC236}">
                <a16:creationId xmlns:a16="http://schemas.microsoft.com/office/drawing/2014/main" id="{57F7751A-8A21-4561-8CCB-DDB87AC9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FAFF41F-E9E8-4C12-A4EC-B4B538C003F6}"/>
              </a:ext>
            </a:extLst>
          </p:cNvPr>
          <p:cNvGrpSpPr/>
          <p:nvPr/>
        </p:nvGrpSpPr>
        <p:grpSpPr>
          <a:xfrm>
            <a:off x="7346197" y="720129"/>
            <a:ext cx="3709695" cy="485279"/>
            <a:chOff x="7315196" y="720129"/>
            <a:chExt cx="3740696" cy="4852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91EE3F-80D7-41A1-8215-D7154BB42D8C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0EEC2E-8915-4454-BA4D-B2F4866FFAEB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관리자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B8F11BA-44CB-4A86-B037-D26B93969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50" y="2243714"/>
            <a:ext cx="5151566" cy="389415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D7EAFD3-318A-4022-A9E6-51406363BEED}"/>
              </a:ext>
            </a:extLst>
          </p:cNvPr>
          <p:cNvSpPr/>
          <p:nvPr/>
        </p:nvSpPr>
        <p:spPr>
          <a:xfrm>
            <a:off x="5019250" y="1668285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관리자 로그인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0781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7A1FA-25E4-4C82-8C90-B2A3AFFE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D682F3-A04F-4E6D-9EBE-664E3CECC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444" y="2264182"/>
            <a:ext cx="4785775" cy="413039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21009AE-0B06-4A88-8F08-0385D0226C3B}"/>
              </a:ext>
            </a:extLst>
          </p:cNvPr>
          <p:cNvSpPr/>
          <p:nvPr/>
        </p:nvSpPr>
        <p:spPr>
          <a:xfrm>
            <a:off x="5019248" y="1690688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관리자 메뉴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0AD0923-0C24-4D31-AA90-2423A640A4E6}"/>
              </a:ext>
            </a:extLst>
          </p:cNvPr>
          <p:cNvGrpSpPr/>
          <p:nvPr/>
        </p:nvGrpSpPr>
        <p:grpSpPr>
          <a:xfrm>
            <a:off x="5873858" y="720129"/>
            <a:ext cx="5182034" cy="485279"/>
            <a:chOff x="7315196" y="720129"/>
            <a:chExt cx="3740696" cy="4852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C118D5-BEF2-41C8-9AD3-A62F35C2BD73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B1FFA9-2466-42FD-BCD2-835B275BAF58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관리자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62058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>
            <a:extLst>
              <a:ext uri="{FF2B5EF4-FFF2-40B4-BE49-F238E27FC236}">
                <a16:creationId xmlns:a16="http://schemas.microsoft.com/office/drawing/2014/main" id="{30AE0EA2-612C-42A5-B581-F3FB1937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5C49A5-2076-4133-BA11-A275E2D7F7F0}"/>
              </a:ext>
            </a:extLst>
          </p:cNvPr>
          <p:cNvGrpSpPr/>
          <p:nvPr/>
        </p:nvGrpSpPr>
        <p:grpSpPr>
          <a:xfrm>
            <a:off x="5873858" y="720129"/>
            <a:ext cx="5182034" cy="485279"/>
            <a:chOff x="7315196" y="720129"/>
            <a:chExt cx="3740696" cy="4852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4711CD-EDC2-46E5-BE78-60F953BC8015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6A9768-6F04-450B-92DF-93341EFBECEB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관리자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팀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/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선수 정보 관리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F8EDD02-2483-4B17-93DE-501682748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008" y="2242908"/>
            <a:ext cx="3186858" cy="417957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35D98CD-6DA6-413F-8387-C71593D4B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022" y="2130861"/>
            <a:ext cx="3969342" cy="45020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8480B9C-608E-4451-A95F-AAF7C3D72DD1}"/>
              </a:ext>
            </a:extLst>
          </p:cNvPr>
          <p:cNvSpPr/>
          <p:nvPr/>
        </p:nvSpPr>
        <p:spPr>
          <a:xfrm>
            <a:off x="1825355" y="1690688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팀 정보 관리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9AEBB4-4F25-4DE6-996C-44B75DEF5F07}"/>
              </a:ext>
            </a:extLst>
          </p:cNvPr>
          <p:cNvSpPr/>
          <p:nvPr/>
        </p:nvSpPr>
        <p:spPr>
          <a:xfrm>
            <a:off x="6589577" y="1587153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선수 정보 관리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2345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E842E58-11A6-4135-8A11-B8715DF6B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520" y="2045692"/>
            <a:ext cx="3814382" cy="4452794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0C99DCF-D5F4-41A6-9BBA-9EF250576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48" y="2208498"/>
            <a:ext cx="3471034" cy="40397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697D55-0110-48C2-B6EB-FD8CB9B2C907}"/>
              </a:ext>
            </a:extLst>
          </p:cNvPr>
          <p:cNvSpPr/>
          <p:nvPr/>
        </p:nvSpPr>
        <p:spPr>
          <a:xfrm>
            <a:off x="4792917" y="1516672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선수 등록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7" name="제목 6">
            <a:extLst>
              <a:ext uri="{FF2B5EF4-FFF2-40B4-BE49-F238E27FC236}">
                <a16:creationId xmlns:a16="http://schemas.microsoft.com/office/drawing/2014/main" id="{B50806AD-96DB-4A5C-A3D5-0FABF4CE9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A02C802-6450-47E9-8A80-E5CB3FD12A92}"/>
              </a:ext>
            </a:extLst>
          </p:cNvPr>
          <p:cNvGrpSpPr/>
          <p:nvPr/>
        </p:nvGrpSpPr>
        <p:grpSpPr>
          <a:xfrm>
            <a:off x="5873858" y="720129"/>
            <a:ext cx="5182034" cy="485279"/>
            <a:chOff x="7315196" y="720129"/>
            <a:chExt cx="3740696" cy="48527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A1FF22-24CE-4A55-974F-4786FC676F82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BED211-D40C-4B3F-A455-707961317381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관리자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팀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/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선수 정보 관리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12856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2BAE4-7942-4656-BDE6-43B6DFE9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B23E68C-3E8C-48BA-8C82-B01870B77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20" y="2290512"/>
            <a:ext cx="3595884" cy="3392456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D5E3ADC-E730-4ED1-BF89-BEF05F5AE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037" y="2123290"/>
            <a:ext cx="3892630" cy="44472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CB3F5DF-A7A5-48DD-A4D1-A28CE0447B3A}"/>
              </a:ext>
            </a:extLst>
          </p:cNvPr>
          <p:cNvSpPr/>
          <p:nvPr/>
        </p:nvSpPr>
        <p:spPr>
          <a:xfrm>
            <a:off x="4792917" y="1516672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선수 수정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866E4B9-6ABB-4B41-B70A-F7748750F667}"/>
              </a:ext>
            </a:extLst>
          </p:cNvPr>
          <p:cNvGrpSpPr/>
          <p:nvPr/>
        </p:nvGrpSpPr>
        <p:grpSpPr>
          <a:xfrm>
            <a:off x="5873858" y="720129"/>
            <a:ext cx="5182034" cy="485279"/>
            <a:chOff x="7315196" y="720129"/>
            <a:chExt cx="3740696" cy="48527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2E3150-C735-487C-B0ED-5A966E790034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0606D6-6741-4D69-B31C-02C590B4846B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관리자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팀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/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선수 정보 관리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4647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20E19-9834-47AB-912D-BAAA95A7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ECC8465-D3DF-4E57-8CD4-70314AA06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77" y="2539172"/>
            <a:ext cx="3975154" cy="2802156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ECEB477-6520-4EA4-A644-65101267D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273" y="2203288"/>
            <a:ext cx="4150642" cy="44031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9E2142A-4F28-468F-BDB5-1CC635A8E169}"/>
              </a:ext>
            </a:extLst>
          </p:cNvPr>
          <p:cNvSpPr/>
          <p:nvPr/>
        </p:nvSpPr>
        <p:spPr>
          <a:xfrm>
            <a:off x="4792917" y="1516672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선수 삭제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DA8A26E-30BC-4EB1-BBB2-71171F256B3B}"/>
              </a:ext>
            </a:extLst>
          </p:cNvPr>
          <p:cNvGrpSpPr/>
          <p:nvPr/>
        </p:nvGrpSpPr>
        <p:grpSpPr>
          <a:xfrm>
            <a:off x="5873858" y="720129"/>
            <a:ext cx="5182034" cy="485279"/>
            <a:chOff x="7315196" y="720129"/>
            <a:chExt cx="3740696" cy="48527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C5FA9F-ABD3-4564-A544-3DD9D7A7A0B2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F7D9D7-9946-4DED-8C02-61268E69F227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관리자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팀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/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선수 정보 관리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6868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텍스트이(가) 표시된 사진&#10;&#10;자동 생성된 설명">
            <a:extLst>
              <a:ext uri="{FF2B5EF4-FFF2-40B4-BE49-F238E27FC236}">
                <a16:creationId xmlns:a16="http://schemas.microsoft.com/office/drawing/2014/main" id="{91974D33-D531-4A9F-882C-2FF3997D4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25" y="2528529"/>
            <a:ext cx="2468536" cy="3119578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84347BB-076F-4CAB-BA1C-A49E2BE62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590" y="2552154"/>
            <a:ext cx="2677768" cy="2805804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5ECA622-B23D-48AA-B8E7-C08ADB53D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109" y="2571072"/>
            <a:ext cx="2626556" cy="28240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28040CB-9E01-42DB-8043-53A133B84ECF}"/>
              </a:ext>
            </a:extLst>
          </p:cNvPr>
          <p:cNvSpPr/>
          <p:nvPr/>
        </p:nvSpPr>
        <p:spPr>
          <a:xfrm>
            <a:off x="1109410" y="1854272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팀 등록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AC6AF9-2C07-4C6C-B714-5F4525897D0F}"/>
              </a:ext>
            </a:extLst>
          </p:cNvPr>
          <p:cNvSpPr/>
          <p:nvPr/>
        </p:nvSpPr>
        <p:spPr>
          <a:xfrm>
            <a:off x="8117590" y="1854272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팀 삭제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193D7C-CA67-424B-A636-1EC0089B550C}"/>
              </a:ext>
            </a:extLst>
          </p:cNvPr>
          <p:cNvSpPr/>
          <p:nvPr/>
        </p:nvSpPr>
        <p:spPr>
          <a:xfrm>
            <a:off x="4613500" y="1830648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팀 수정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A527F95-E2E4-48A8-A075-E0E9D6022495}"/>
              </a:ext>
            </a:extLst>
          </p:cNvPr>
          <p:cNvGrpSpPr/>
          <p:nvPr/>
        </p:nvGrpSpPr>
        <p:grpSpPr>
          <a:xfrm>
            <a:off x="5873858" y="720129"/>
            <a:ext cx="5182034" cy="485279"/>
            <a:chOff x="7315196" y="720129"/>
            <a:chExt cx="3740696" cy="4852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A9020E-42A5-4A87-960C-4663238AF117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63BD7A-E0F2-42E0-84EF-20B34576DBA7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관리자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팀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/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선수 정보 관리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sp>
        <p:nvSpPr>
          <p:cNvPr id="15" name="제목 1">
            <a:extLst>
              <a:ext uri="{FF2B5EF4-FFF2-40B4-BE49-F238E27FC236}">
                <a16:creationId xmlns:a16="http://schemas.microsoft.com/office/drawing/2014/main" id="{C4506938-978F-4E85-8C39-04340112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</p:spTree>
    <p:extLst>
      <p:ext uri="{BB962C8B-B14F-4D97-AF65-F5344CB8AC3E}">
        <p14:creationId xmlns:p14="http://schemas.microsoft.com/office/powerpoint/2010/main" val="117669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CFCE4-FD29-494F-89A5-14778267C0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75807" y="5103938"/>
            <a:ext cx="5253275" cy="86574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18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정보 검색</a:t>
            </a:r>
            <a:r>
              <a:rPr lang="en-US" altLang="ko-KR" sz="18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18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승부예측</a:t>
            </a:r>
            <a:r>
              <a:rPr lang="en-US" altLang="ko-KR" sz="18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18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경기 일정</a:t>
            </a:r>
            <a:r>
              <a:rPr lang="en-US" altLang="ko-KR" sz="18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18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커뮤니티 기능에</a:t>
            </a:r>
            <a:r>
              <a:rPr lang="en-US" altLang="ko-KR" sz="18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8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기존에 존재하는 스포츠 페이지의 한계를 보완한</a:t>
            </a:r>
            <a:r>
              <a:rPr lang="en-US" altLang="ko-KR" sz="18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8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통합 예매 서비스 기능 제공</a:t>
            </a:r>
            <a:r>
              <a:rPr lang="en-US" altLang="ko-KR" sz="18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18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회원들의 예매 편리성 증가</a:t>
            </a:r>
            <a:endParaRPr lang="en-US" altLang="ko-KR" sz="18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EB2D7D0-4A2E-48C6-A153-C6895CA7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기획 의도</a:t>
            </a: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D9601834-5D7A-4507-BBAF-7778303709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066830"/>
              </p:ext>
            </p:extLst>
          </p:nvPr>
        </p:nvGraphicFramePr>
        <p:xfrm>
          <a:off x="3497653" y="1543616"/>
          <a:ext cx="5009584" cy="3155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36997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7756D3D-7B19-4CF3-9C8E-0BA4504536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68"/>
          <a:stretch/>
        </p:blipFill>
        <p:spPr>
          <a:xfrm>
            <a:off x="2488806" y="3452731"/>
            <a:ext cx="6449046" cy="1170682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6E5AD502-9A62-42F7-9C7E-CF5C1F8C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114E12C-E9B1-4A49-B34D-3E6FE46494EC}"/>
              </a:ext>
            </a:extLst>
          </p:cNvPr>
          <p:cNvGrpSpPr/>
          <p:nvPr/>
        </p:nvGrpSpPr>
        <p:grpSpPr>
          <a:xfrm>
            <a:off x="6385302" y="720129"/>
            <a:ext cx="4670590" cy="485279"/>
            <a:chOff x="7315196" y="720129"/>
            <a:chExt cx="3740696" cy="4852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F6A53A-3E1A-4862-B1C5-C2A763766A60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94225E-40CF-4DA9-A88C-18A96ADC7E45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관리자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경기 관리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9C9EA5-0CB3-45DB-A0E0-D7AF19694F27}"/>
              </a:ext>
            </a:extLst>
          </p:cNvPr>
          <p:cNvSpPr/>
          <p:nvPr/>
        </p:nvSpPr>
        <p:spPr>
          <a:xfrm>
            <a:off x="4410246" y="2693578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경기 관리 화면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5500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>
            <a:extLst>
              <a:ext uri="{FF2B5EF4-FFF2-40B4-BE49-F238E27FC236}">
                <a16:creationId xmlns:a16="http://schemas.microsoft.com/office/drawing/2014/main" id="{39D97A9F-685E-415D-8023-D9F940D5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C97B1BB-7523-4982-817B-9B6A5C732B36}"/>
              </a:ext>
            </a:extLst>
          </p:cNvPr>
          <p:cNvGrpSpPr/>
          <p:nvPr/>
        </p:nvGrpSpPr>
        <p:grpSpPr>
          <a:xfrm>
            <a:off x="6385302" y="720129"/>
            <a:ext cx="4670590" cy="485279"/>
            <a:chOff x="7315196" y="720129"/>
            <a:chExt cx="3740696" cy="4852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D73A87-FF64-47E3-82B7-E1631D21EE25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18C508-616A-4B40-B0B3-8B135F699CA0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관리자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경기 관리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BD782C4-52D5-4DEA-8754-B2F752810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024" y="2788858"/>
            <a:ext cx="4024416" cy="2316866"/>
          </a:xfrm>
          <a:prstGeom prst="rect">
            <a:avLst/>
          </a:prstGeom>
        </p:spPr>
      </p:pic>
      <p:pic>
        <p:nvPicPr>
          <p:cNvPr id="9" name="그림 8" descr="텍스트, 명판, 점수판이(가) 표시된 사진&#10;&#10;자동 생성된 설명">
            <a:extLst>
              <a:ext uri="{FF2B5EF4-FFF2-40B4-BE49-F238E27FC236}">
                <a16:creationId xmlns:a16="http://schemas.microsoft.com/office/drawing/2014/main" id="{74D05A2D-B9ED-4DA5-8762-24C9A5FA1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302" y="2788838"/>
            <a:ext cx="3289132" cy="255176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0901BD-0E8A-4652-B249-30FA40B709B9}"/>
              </a:ext>
            </a:extLst>
          </p:cNvPr>
          <p:cNvSpPr/>
          <p:nvPr/>
        </p:nvSpPr>
        <p:spPr>
          <a:xfrm>
            <a:off x="2036149" y="2201410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경기 </a:t>
            </a:r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등록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FCD16A-05DB-451D-9CAA-5DF61D2BEBC0}"/>
              </a:ext>
            </a:extLst>
          </p:cNvPr>
          <p:cNvSpPr/>
          <p:nvPr/>
        </p:nvSpPr>
        <p:spPr>
          <a:xfrm>
            <a:off x="6726785" y="2201410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경기 삭제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4848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>
            <a:extLst>
              <a:ext uri="{FF2B5EF4-FFF2-40B4-BE49-F238E27FC236}">
                <a16:creationId xmlns:a16="http://schemas.microsoft.com/office/drawing/2014/main" id="{038FA425-7352-4489-84DE-F12DEC0E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BFE83F5-26CA-42D3-BB88-ABB54154C030}"/>
              </a:ext>
            </a:extLst>
          </p:cNvPr>
          <p:cNvGrpSpPr/>
          <p:nvPr/>
        </p:nvGrpSpPr>
        <p:grpSpPr>
          <a:xfrm>
            <a:off x="6385302" y="720129"/>
            <a:ext cx="4670590" cy="485279"/>
            <a:chOff x="7315196" y="720129"/>
            <a:chExt cx="3740696" cy="4852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B6FDB-1D58-4453-913C-21721240C462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36B602-38FE-48EE-AF1C-B4AD93325EE9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관리자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경기 관리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AFD04BB0-6131-49AC-8AA3-A0615A88A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04" y="4515606"/>
            <a:ext cx="4244992" cy="223748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C83A49-A2B2-4D6E-A0E5-1AC515439614}"/>
              </a:ext>
            </a:extLst>
          </p:cNvPr>
          <p:cNvSpPr/>
          <p:nvPr/>
        </p:nvSpPr>
        <p:spPr>
          <a:xfrm>
            <a:off x="4518470" y="1560412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경기 수정 </a:t>
            </a:r>
            <a:r>
              <a:rPr lang="en-US" altLang="ko-KR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– </a:t>
            </a:r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날짜 검색</a:t>
            </a:r>
            <a:r>
              <a:rPr lang="en-US" altLang="ko-KR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경기 번호 입력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3903642-5A7E-4069-9E6B-B25CE08F3339}"/>
              </a:ext>
            </a:extLst>
          </p:cNvPr>
          <p:cNvGrpSpPr/>
          <p:nvPr/>
        </p:nvGrpSpPr>
        <p:grpSpPr>
          <a:xfrm>
            <a:off x="903873" y="2055597"/>
            <a:ext cx="4955272" cy="2386752"/>
            <a:chOff x="453226" y="2748347"/>
            <a:chExt cx="4955272" cy="2386752"/>
          </a:xfrm>
        </p:grpSpPr>
        <p:pic>
          <p:nvPicPr>
            <p:cNvPr id="14" name="그림 13" descr="텍스트, 모니터, 검은색, 화면이(가) 표시된 사진&#10;&#10;자동 생성된 설명">
              <a:extLst>
                <a:ext uri="{FF2B5EF4-FFF2-40B4-BE49-F238E27FC236}">
                  <a16:creationId xmlns:a16="http://schemas.microsoft.com/office/drawing/2014/main" id="{42E12CB6-03DD-476F-AF22-4EA94E03BE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67"/>
            <a:stretch/>
          </p:blipFill>
          <p:spPr>
            <a:xfrm>
              <a:off x="453226" y="2748347"/>
              <a:ext cx="4955272" cy="2386752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BB562DD-C162-4C8B-AF4A-D5CD8D308962}"/>
                </a:ext>
              </a:extLst>
            </p:cNvPr>
            <p:cNvSpPr/>
            <p:nvPr/>
          </p:nvSpPr>
          <p:spPr>
            <a:xfrm>
              <a:off x="2364279" y="2952697"/>
              <a:ext cx="632417" cy="188854"/>
            </a:xfrm>
            <a:prstGeom prst="rect">
              <a:avLst/>
            </a:prstGeom>
            <a:solidFill>
              <a:srgbClr val="FFFF00">
                <a:alpha val="2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F25409-323B-4025-A90F-41E78AD7F7D6}"/>
              </a:ext>
            </a:extLst>
          </p:cNvPr>
          <p:cNvGrpSpPr/>
          <p:nvPr/>
        </p:nvGrpSpPr>
        <p:grpSpPr>
          <a:xfrm>
            <a:off x="6680950" y="2055597"/>
            <a:ext cx="4067554" cy="2367844"/>
            <a:chOff x="6699739" y="1645581"/>
            <a:chExt cx="4067554" cy="236784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D0AC720-C9BB-4206-9D0B-27C2FB6D8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9739" y="1645581"/>
              <a:ext cx="4067554" cy="2367844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1434DCE-5A7A-42CA-BB00-0867FC61A48C}"/>
                </a:ext>
              </a:extLst>
            </p:cNvPr>
            <p:cNvSpPr/>
            <p:nvPr/>
          </p:nvSpPr>
          <p:spPr>
            <a:xfrm>
              <a:off x="8343350" y="3429000"/>
              <a:ext cx="710115" cy="147119"/>
            </a:xfrm>
            <a:prstGeom prst="rect">
              <a:avLst/>
            </a:prstGeom>
            <a:solidFill>
              <a:srgbClr val="FFFF00">
                <a:alpha val="2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74892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6">
            <a:extLst>
              <a:ext uri="{FF2B5EF4-FFF2-40B4-BE49-F238E27FC236}">
                <a16:creationId xmlns:a16="http://schemas.microsoft.com/office/drawing/2014/main" id="{F3BD4AB3-15F9-4C18-A0F9-AC84E14B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E5C575-4108-4E39-A8C7-C4819C5FAE45}"/>
              </a:ext>
            </a:extLst>
          </p:cNvPr>
          <p:cNvGrpSpPr/>
          <p:nvPr/>
        </p:nvGrpSpPr>
        <p:grpSpPr>
          <a:xfrm>
            <a:off x="6385302" y="720129"/>
            <a:ext cx="4670590" cy="485279"/>
            <a:chOff x="7315196" y="720129"/>
            <a:chExt cx="3740696" cy="4852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1BD559-9446-41EA-BF00-22FC4B876442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549497-8ED6-40F4-80BE-254C24E3BD11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관리자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회원 관리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AEEEE11D-BFD0-4CE1-9CAF-46FC10D3B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814" y="2130861"/>
            <a:ext cx="5854372" cy="446655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B782A1-F858-45A4-A132-3C97205D247C}"/>
              </a:ext>
            </a:extLst>
          </p:cNvPr>
          <p:cNvSpPr/>
          <p:nvPr/>
        </p:nvSpPr>
        <p:spPr>
          <a:xfrm>
            <a:off x="4792917" y="1516672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회원 관리 화면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2214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C7E64B0-ADA1-41F0-A99F-CDC9989D7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309" y="2130861"/>
            <a:ext cx="6395381" cy="4214746"/>
          </a:xfrm>
          <a:prstGeom prst="rect">
            <a:avLst/>
          </a:prstGeom>
        </p:spPr>
      </p:pic>
      <p:sp>
        <p:nvSpPr>
          <p:cNvPr id="6" name="제목 6">
            <a:extLst>
              <a:ext uri="{FF2B5EF4-FFF2-40B4-BE49-F238E27FC236}">
                <a16:creationId xmlns:a16="http://schemas.microsoft.com/office/drawing/2014/main" id="{3BFE3CE6-F630-42FB-AD74-385E3C96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CB96AE-8C13-4132-ADE7-1450340274D9}"/>
              </a:ext>
            </a:extLst>
          </p:cNvPr>
          <p:cNvSpPr/>
          <p:nvPr/>
        </p:nvSpPr>
        <p:spPr>
          <a:xfrm>
            <a:off x="4792917" y="1516672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블랙리스트 관리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4BCBD0E-1794-4665-8642-CAB04D7DC1EA}"/>
              </a:ext>
            </a:extLst>
          </p:cNvPr>
          <p:cNvGrpSpPr/>
          <p:nvPr/>
        </p:nvGrpSpPr>
        <p:grpSpPr>
          <a:xfrm>
            <a:off x="6385302" y="720129"/>
            <a:ext cx="4670590" cy="485279"/>
            <a:chOff x="7315196" y="720129"/>
            <a:chExt cx="3740696" cy="48527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5C70A0-26CC-40AD-836D-6FEFCF278097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F87C1F-D887-475A-8C93-2C6641DD9FAD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관리자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회원 관리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5802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E55D614-1EAF-4CD6-AF14-B6C3DE891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23" y="2972858"/>
            <a:ext cx="5762226" cy="174489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8F89434-3182-4C55-841C-8C3C4947CFFF}"/>
              </a:ext>
            </a:extLst>
          </p:cNvPr>
          <p:cNvSpPr/>
          <p:nvPr/>
        </p:nvSpPr>
        <p:spPr>
          <a:xfrm>
            <a:off x="1820453" y="2285986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블랙리스트 회원 상세보기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제목 6">
            <a:extLst>
              <a:ext uri="{FF2B5EF4-FFF2-40B4-BE49-F238E27FC236}">
                <a16:creationId xmlns:a16="http://schemas.microsoft.com/office/drawing/2014/main" id="{B511EB6C-7682-4C4C-8A61-B0739240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ED3ECA0-418A-4BB6-A745-8AFCDD6C9087}"/>
              </a:ext>
            </a:extLst>
          </p:cNvPr>
          <p:cNvGrpSpPr/>
          <p:nvPr/>
        </p:nvGrpSpPr>
        <p:grpSpPr>
          <a:xfrm>
            <a:off x="6385302" y="720129"/>
            <a:ext cx="4670590" cy="485279"/>
            <a:chOff x="7315196" y="720129"/>
            <a:chExt cx="3740696" cy="48527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44F843-43DA-4352-B024-AA143FB983D9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5095CD-8004-456C-964D-97BC278B43DB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관리자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회원 관리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A80C6A83-C1D4-4923-96A1-0F08B394A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72858"/>
            <a:ext cx="5782964" cy="235131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F12BE9-5044-447A-8638-EA1848B35631}"/>
              </a:ext>
            </a:extLst>
          </p:cNvPr>
          <p:cNvSpPr/>
          <p:nvPr/>
        </p:nvSpPr>
        <p:spPr>
          <a:xfrm>
            <a:off x="7684399" y="2285986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블랙리스트 삭제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4122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6">
            <a:extLst>
              <a:ext uri="{FF2B5EF4-FFF2-40B4-BE49-F238E27FC236}">
                <a16:creationId xmlns:a16="http://schemas.microsoft.com/office/drawing/2014/main" id="{41ED6706-3E1B-4648-B942-F1A8CC2B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ADCBA7B-61E1-43F0-BEAF-493DF866AA19}"/>
              </a:ext>
            </a:extLst>
          </p:cNvPr>
          <p:cNvGrpSpPr/>
          <p:nvPr/>
        </p:nvGrpSpPr>
        <p:grpSpPr>
          <a:xfrm>
            <a:off x="6385302" y="720129"/>
            <a:ext cx="4670590" cy="485279"/>
            <a:chOff x="7315196" y="720129"/>
            <a:chExt cx="3740696" cy="4852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747F39-5D64-4BE7-966F-D4DDA81D396B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5DB02F-910D-4ED5-A333-05E493D4F9BF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관리자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회원 관리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7507CBA0-6DCE-49A5-8A80-AC9BE615DF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94"/>
          <a:stretch/>
        </p:blipFill>
        <p:spPr>
          <a:xfrm>
            <a:off x="3565169" y="2694806"/>
            <a:ext cx="5211008" cy="300485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29672C-F5AC-49C5-BEC6-47EF8687432C}"/>
              </a:ext>
            </a:extLst>
          </p:cNvPr>
          <p:cNvSpPr/>
          <p:nvPr/>
        </p:nvSpPr>
        <p:spPr>
          <a:xfrm>
            <a:off x="4792917" y="2045692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블랙리스트 추가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5176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>
            <a:extLst>
              <a:ext uri="{FF2B5EF4-FFF2-40B4-BE49-F238E27FC236}">
                <a16:creationId xmlns:a16="http://schemas.microsoft.com/office/drawing/2014/main" id="{E0A335B9-A9A1-4E02-BB44-499FC04E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8E8768-A9E7-4B1E-81DF-2425FD6BFD58}"/>
              </a:ext>
            </a:extLst>
          </p:cNvPr>
          <p:cNvGrpSpPr/>
          <p:nvPr/>
        </p:nvGrpSpPr>
        <p:grpSpPr>
          <a:xfrm>
            <a:off x="6385302" y="720129"/>
            <a:ext cx="4670590" cy="485279"/>
            <a:chOff x="7315196" y="720129"/>
            <a:chExt cx="3740696" cy="4852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CDDBDF-EA22-4089-92FA-8ED4D32A2399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A11EB4-7D9C-41FE-9A98-2E6B42FEE052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관리자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예매 관리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487D2DA-1CD4-4146-B3AC-3C3A2AD99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762" y="2175971"/>
            <a:ext cx="6674476" cy="440548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CF7025-D3C4-4C18-9378-7657CF1121E8}"/>
              </a:ext>
            </a:extLst>
          </p:cNvPr>
          <p:cNvSpPr/>
          <p:nvPr/>
        </p:nvSpPr>
        <p:spPr>
          <a:xfrm>
            <a:off x="4792917" y="1605522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예매 관리 화면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75403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53F9E8-3B17-4BBC-9710-88410C792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14" y="2822292"/>
            <a:ext cx="3694766" cy="2929704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9D3B6AFA-3F53-4D0F-82D5-C62A6B25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EF3EF8F-857B-418D-BAD3-7151373F8732}"/>
              </a:ext>
            </a:extLst>
          </p:cNvPr>
          <p:cNvGrpSpPr/>
          <p:nvPr/>
        </p:nvGrpSpPr>
        <p:grpSpPr>
          <a:xfrm>
            <a:off x="6385302" y="720129"/>
            <a:ext cx="4670590" cy="485279"/>
            <a:chOff x="7315196" y="720129"/>
            <a:chExt cx="3740696" cy="4852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E5F744-5495-4182-A85A-53BE73C07C73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2EFB04-E031-4DE5-9F3D-83EB824FD59A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관리자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예매 관리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12C3B8-ADC8-4339-A6A7-1608E3D0E47E}"/>
              </a:ext>
            </a:extLst>
          </p:cNvPr>
          <p:cNvSpPr/>
          <p:nvPr/>
        </p:nvSpPr>
        <p:spPr>
          <a:xfrm>
            <a:off x="956255" y="2178765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예매 내역 상세보기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7FFCFB9-79E3-4815-9198-41C3A554F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879" y="2822292"/>
            <a:ext cx="4104238" cy="223902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91CF5F-5733-4E9E-A6A9-53A6928754AD}"/>
              </a:ext>
            </a:extLst>
          </p:cNvPr>
          <p:cNvSpPr/>
          <p:nvPr/>
        </p:nvSpPr>
        <p:spPr>
          <a:xfrm>
            <a:off x="4983039" y="2178764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아이디 검색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183ACF9-60FA-4433-BA6A-2838E966B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016" y="2822292"/>
            <a:ext cx="2870172" cy="272650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0FC7C5-0F8B-42AE-9A8E-C1C4E4127A06}"/>
              </a:ext>
            </a:extLst>
          </p:cNvPr>
          <p:cNvSpPr/>
          <p:nvPr/>
        </p:nvSpPr>
        <p:spPr>
          <a:xfrm>
            <a:off x="8629580" y="2178763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날짜 </a:t>
            </a:r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검색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874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326593-E69B-48E5-8682-9DEE3E778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150" y="2175971"/>
            <a:ext cx="6185737" cy="4185458"/>
          </a:xfrm>
          <a:prstGeom prst="rect">
            <a:avLst/>
          </a:prstGeom>
        </p:spPr>
      </p:pic>
      <p:sp>
        <p:nvSpPr>
          <p:cNvPr id="6" name="제목 6">
            <a:extLst>
              <a:ext uri="{FF2B5EF4-FFF2-40B4-BE49-F238E27FC236}">
                <a16:creationId xmlns:a16="http://schemas.microsoft.com/office/drawing/2014/main" id="{7415FC86-EB03-442E-8DDF-34746D53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5B5646-A2D3-4E06-9708-D16887D36BAE}"/>
              </a:ext>
            </a:extLst>
          </p:cNvPr>
          <p:cNvGrpSpPr/>
          <p:nvPr/>
        </p:nvGrpSpPr>
        <p:grpSpPr>
          <a:xfrm>
            <a:off x="6385302" y="720129"/>
            <a:ext cx="4670590" cy="485279"/>
            <a:chOff x="7315196" y="720129"/>
            <a:chExt cx="3740696" cy="48527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5268AE-B81F-4A44-BAAF-C9567E466211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F5E51F-76DF-4D8C-8808-D2116FDCDDE3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관리자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예매 관리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0317D5-EA63-45ED-8A50-1DB37B3FF6D5}"/>
              </a:ext>
            </a:extLst>
          </p:cNvPr>
          <p:cNvSpPr/>
          <p:nvPr/>
        </p:nvSpPr>
        <p:spPr>
          <a:xfrm>
            <a:off x="4792917" y="1605522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매출 확인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445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4F38E-626E-4500-B014-88038B25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구현목표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CFC17CB-2220-4FD5-AFE6-204B8EE7436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41137231"/>
              </p:ext>
            </p:extLst>
          </p:nvPr>
        </p:nvGraphicFramePr>
        <p:xfrm>
          <a:off x="3192853" y="2218159"/>
          <a:ext cx="2785037" cy="2258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037">
                  <a:extLst>
                    <a:ext uri="{9D8B030D-6E8A-4147-A177-3AD203B41FA5}">
                      <a16:colId xmlns:a16="http://schemas.microsoft.com/office/drawing/2014/main" val="3713126886"/>
                    </a:ext>
                  </a:extLst>
                </a:gridCol>
              </a:tblGrid>
              <a:tr h="321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[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회원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]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765538"/>
                  </a:ext>
                </a:extLst>
              </a:tr>
              <a:tr h="290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1. </a:t>
                      </a:r>
                      <a:r>
                        <a:rPr lang="ko-KR" altLang="en-US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마이페이지</a:t>
                      </a:r>
                      <a:endParaRPr lang="en-US" altLang="ko-KR" sz="12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3289"/>
                  </a:ext>
                </a:extLst>
              </a:tr>
              <a:tr h="484402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내 정보</a:t>
                      </a:r>
                      <a:endParaRPr lang="en-US" altLang="ko-KR" sz="12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- </a:t>
                      </a:r>
                      <a:r>
                        <a:rPr lang="ko-KR" altLang="en-US" sz="1200" dirty="0" err="1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마이팀</a:t>
                      </a:r>
                      <a:endParaRPr lang="en-US" altLang="ko-KR" sz="12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127254"/>
                  </a:ext>
                </a:extLst>
              </a:tr>
              <a:tr h="290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종목 선택</a:t>
                      </a:r>
                      <a:endParaRPr lang="en-US" altLang="ko-KR" sz="12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843332"/>
                  </a:ext>
                </a:extLst>
              </a:tr>
              <a:tr h="871922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야구</a:t>
                      </a:r>
                      <a:endParaRPr lang="en-US" altLang="ko-KR" sz="12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축구</a:t>
                      </a:r>
                      <a:endParaRPr lang="en-US" altLang="ko-KR" sz="12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배구</a:t>
                      </a:r>
                      <a:endParaRPr lang="en-US" altLang="ko-KR" sz="12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농구</a:t>
                      </a:r>
                      <a:endParaRPr lang="en-US" altLang="ko-KR" sz="12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1440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050D3D5-866C-4030-9228-99CE488807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1983826"/>
              </p:ext>
            </p:extLst>
          </p:nvPr>
        </p:nvGraphicFramePr>
        <p:xfrm>
          <a:off x="416459" y="2218160"/>
          <a:ext cx="2509738" cy="225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738">
                  <a:extLst>
                    <a:ext uri="{9D8B030D-6E8A-4147-A177-3AD203B41FA5}">
                      <a16:colId xmlns:a16="http://schemas.microsoft.com/office/drawing/2014/main" val="3713126886"/>
                    </a:ext>
                  </a:extLst>
                </a:gridCol>
              </a:tblGrid>
              <a:tr h="451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[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첫 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765538"/>
                  </a:ext>
                </a:extLst>
              </a:tr>
              <a:tr h="451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1. </a:t>
                      </a:r>
                      <a:r>
                        <a:rPr lang="ko-KR" altLang="en-US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로그인</a:t>
                      </a:r>
                      <a:endParaRPr lang="en-US" altLang="ko-KR" sz="12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3289"/>
                  </a:ext>
                </a:extLst>
              </a:tr>
              <a:tr h="451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회원가입</a:t>
                      </a:r>
                      <a:endParaRPr lang="en-US" altLang="ko-KR" sz="12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610205"/>
                  </a:ext>
                </a:extLst>
              </a:tr>
              <a:tr h="451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3. </a:t>
                      </a:r>
                      <a:r>
                        <a:rPr lang="ko-KR" altLang="en-US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아이디</a:t>
                      </a:r>
                      <a:r>
                        <a:rPr lang="en-US" altLang="ko-KR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비밀번호 찾기</a:t>
                      </a:r>
                      <a:endParaRPr lang="en-US" altLang="ko-KR" sz="12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176374"/>
                  </a:ext>
                </a:extLst>
              </a:tr>
              <a:tr h="451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4. </a:t>
                      </a:r>
                      <a:r>
                        <a:rPr lang="ko-KR" altLang="en-US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프로그램 종료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268242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9D84FC9D-5B4C-44DF-AEAC-DB8C7DF963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3570346"/>
              </p:ext>
            </p:extLst>
          </p:nvPr>
        </p:nvGraphicFramePr>
        <p:xfrm>
          <a:off x="6300256" y="2218159"/>
          <a:ext cx="2803425" cy="2525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3425">
                  <a:extLst>
                    <a:ext uri="{9D8B030D-6E8A-4147-A177-3AD203B41FA5}">
                      <a16:colId xmlns:a16="http://schemas.microsoft.com/office/drawing/2014/main" val="3713126886"/>
                    </a:ext>
                  </a:extLst>
                </a:gridCol>
              </a:tblGrid>
              <a:tr h="282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[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메인 메뉴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765538"/>
                  </a:ext>
                </a:extLst>
              </a:tr>
              <a:tr h="141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1. </a:t>
                      </a:r>
                      <a:r>
                        <a:rPr lang="ko-KR" altLang="en-US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실시간 순위</a:t>
                      </a:r>
                      <a:endParaRPr lang="en-US" altLang="ko-KR" sz="12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3289"/>
                  </a:ext>
                </a:extLst>
              </a:tr>
              <a:tr h="141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오늘의 </a:t>
                      </a:r>
                      <a:r>
                        <a:rPr lang="ko-KR" altLang="en-US" sz="1200" dirty="0" err="1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빅매치</a:t>
                      </a:r>
                      <a:endParaRPr lang="en-US" altLang="ko-KR" sz="12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889507"/>
                  </a:ext>
                </a:extLst>
              </a:tr>
              <a:tr h="282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3 </a:t>
                      </a:r>
                      <a:r>
                        <a:rPr lang="ko-KR" altLang="en-US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정보</a:t>
                      </a:r>
                      <a:endParaRPr lang="en-US" altLang="ko-KR" sz="12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00923"/>
                  </a:ext>
                </a:extLst>
              </a:tr>
              <a:tr h="282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4. </a:t>
                      </a:r>
                      <a:r>
                        <a:rPr lang="ko-KR" altLang="en-US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일정</a:t>
                      </a:r>
                      <a:endParaRPr lang="en-US" altLang="ko-KR" sz="12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309795"/>
                  </a:ext>
                </a:extLst>
              </a:tr>
              <a:tr h="282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5. </a:t>
                      </a:r>
                      <a:r>
                        <a:rPr lang="ko-KR" altLang="en-US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순위</a:t>
                      </a:r>
                      <a:endParaRPr lang="en-US" altLang="ko-KR" sz="12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283010"/>
                  </a:ext>
                </a:extLst>
              </a:tr>
              <a:tr h="282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6. </a:t>
                      </a:r>
                      <a:r>
                        <a:rPr lang="ko-KR" altLang="en-US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예매</a:t>
                      </a:r>
                      <a:endParaRPr lang="en-US" altLang="ko-KR" sz="12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096839"/>
                  </a:ext>
                </a:extLst>
              </a:tr>
              <a:tr h="282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7. </a:t>
                      </a:r>
                      <a:r>
                        <a:rPr lang="ko-KR" altLang="en-US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승부예측</a:t>
                      </a:r>
                      <a:endParaRPr lang="en-US" altLang="ko-KR" sz="12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081954"/>
                  </a:ext>
                </a:extLst>
              </a:tr>
              <a:tr h="282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8. </a:t>
                      </a:r>
                      <a:r>
                        <a:rPr lang="ko-KR" altLang="en-US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커뮤니티</a:t>
                      </a:r>
                      <a:endParaRPr lang="en-US" altLang="ko-KR" sz="12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040611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C17D1DF0-0D4C-4995-B3F2-F471F9E520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5355431"/>
              </p:ext>
            </p:extLst>
          </p:nvPr>
        </p:nvGraphicFramePr>
        <p:xfrm>
          <a:off x="9370337" y="2218159"/>
          <a:ext cx="2509738" cy="2258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738">
                  <a:extLst>
                    <a:ext uri="{9D8B030D-6E8A-4147-A177-3AD203B41FA5}">
                      <a16:colId xmlns:a16="http://schemas.microsoft.com/office/drawing/2014/main" val="3713126886"/>
                    </a:ext>
                  </a:extLst>
                </a:gridCol>
              </a:tblGrid>
              <a:tr h="322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[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관리자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]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765538"/>
                  </a:ext>
                </a:extLst>
              </a:tr>
              <a:tr h="322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1. </a:t>
                      </a:r>
                      <a:r>
                        <a:rPr lang="ko-KR" altLang="en-US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팀</a:t>
                      </a:r>
                      <a:r>
                        <a:rPr lang="en-US" altLang="ko-KR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선수 정보 관리</a:t>
                      </a:r>
                      <a:endParaRPr lang="en-US" altLang="ko-KR" sz="120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3289"/>
                  </a:ext>
                </a:extLst>
              </a:tr>
              <a:tr h="322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경기 관리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25834"/>
                  </a:ext>
                </a:extLst>
              </a:tr>
              <a:tr h="322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3. </a:t>
                      </a:r>
                      <a:r>
                        <a:rPr lang="ko-KR" altLang="en-US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회원 관리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434002"/>
                  </a:ext>
                </a:extLst>
              </a:tr>
              <a:tr h="322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4. </a:t>
                      </a:r>
                      <a:r>
                        <a:rPr lang="ko-KR" altLang="en-US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예매 관리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24061"/>
                  </a:ext>
                </a:extLst>
              </a:tr>
              <a:tr h="322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5.</a:t>
                      </a:r>
                      <a:r>
                        <a:rPr lang="ko-KR" altLang="en-US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 커뮤니티 관리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418098"/>
                  </a:ext>
                </a:extLst>
              </a:tr>
              <a:tr h="322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6. </a:t>
                      </a:r>
                      <a:r>
                        <a:rPr lang="ko-KR" altLang="en-US" sz="1200" dirty="0" err="1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금지어</a:t>
                      </a:r>
                      <a:r>
                        <a:rPr lang="ko-KR" altLang="en-US" sz="120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 관리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955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7275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>
            <a:extLst>
              <a:ext uri="{FF2B5EF4-FFF2-40B4-BE49-F238E27FC236}">
                <a16:creationId xmlns:a16="http://schemas.microsoft.com/office/drawing/2014/main" id="{6C100A54-82CA-4B22-9EF0-EF69A190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DFCAAE2-F2EC-40A9-8398-1DCEB5048218}"/>
              </a:ext>
            </a:extLst>
          </p:cNvPr>
          <p:cNvGrpSpPr/>
          <p:nvPr/>
        </p:nvGrpSpPr>
        <p:grpSpPr>
          <a:xfrm>
            <a:off x="6385302" y="720129"/>
            <a:ext cx="4670590" cy="485279"/>
            <a:chOff x="7315196" y="720129"/>
            <a:chExt cx="3740696" cy="4852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7EA9F2-F280-455B-87C9-2B47A19B9B25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94D71B-A516-41D7-9D1A-723352DBD9BF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관리자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커뮤니티 관리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1C6B2EA5-B3AD-478B-B127-D61CF062A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71" y="2427706"/>
            <a:ext cx="3458058" cy="392484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E05B10C-B34A-4A02-82B2-114B4E0F5E40}"/>
              </a:ext>
            </a:extLst>
          </p:cNvPr>
          <p:cNvSpPr/>
          <p:nvPr/>
        </p:nvSpPr>
        <p:spPr>
          <a:xfrm>
            <a:off x="4792918" y="1886417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금지어</a:t>
            </a:r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목록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1246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6">
            <a:extLst>
              <a:ext uri="{FF2B5EF4-FFF2-40B4-BE49-F238E27FC236}">
                <a16:creationId xmlns:a16="http://schemas.microsoft.com/office/drawing/2014/main" id="{F8A382FA-C731-437E-81B5-AACB3B34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기능구현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02D5109-B394-4EE4-873B-A5B80239135B}"/>
              </a:ext>
            </a:extLst>
          </p:cNvPr>
          <p:cNvGrpSpPr/>
          <p:nvPr/>
        </p:nvGrpSpPr>
        <p:grpSpPr>
          <a:xfrm>
            <a:off x="6385302" y="720129"/>
            <a:ext cx="4670590" cy="485279"/>
            <a:chOff x="7315196" y="720129"/>
            <a:chExt cx="3740696" cy="4852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2F8238-4160-4834-92A0-0E50C19DF0A5}"/>
                </a:ext>
              </a:extLst>
            </p:cNvPr>
            <p:cNvSpPr txBox="1"/>
            <p:nvPr/>
          </p:nvSpPr>
          <p:spPr>
            <a:xfrm flipH="1">
              <a:off x="7404225" y="805298"/>
              <a:ext cx="365166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DC6212-B355-4070-A340-F0798B178874}"/>
                </a:ext>
              </a:extLst>
            </p:cNvPr>
            <p:cNvSpPr txBox="1"/>
            <p:nvPr/>
          </p:nvSpPr>
          <p:spPr>
            <a:xfrm flipH="1">
              <a:off x="7315196" y="720129"/>
              <a:ext cx="3651667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관리자 </a:t>
              </a:r>
              <a:r>
                <a:rPr lang="en-US" altLang="ko-KR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– </a:t>
              </a:r>
              <a:r>
                <a:rPr lang="ko-KR" altLang="en-US" sz="2000" dirty="0">
                  <a:solidFill>
                    <a:srgbClr val="00206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커뮤니티 관리 화면</a:t>
              </a:r>
              <a:endParaRPr lang="en-US" altLang="ko-KR" sz="2000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pic>
        <p:nvPicPr>
          <p:cNvPr id="12" name="그림 11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F8866816-9774-4757-98C5-BD43517A6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540" y="2224680"/>
            <a:ext cx="3264398" cy="3826150"/>
          </a:xfrm>
          <a:prstGeom prst="rect">
            <a:avLst/>
          </a:prstGeom>
        </p:spPr>
      </p:pic>
      <p:pic>
        <p:nvPicPr>
          <p:cNvPr id="13" name="그림 12" descr="텍스트, 검은색, 화면, 스크린샷이(가) 표시된 사진&#10;&#10;자동 생성된 설명">
            <a:extLst>
              <a:ext uri="{FF2B5EF4-FFF2-40B4-BE49-F238E27FC236}">
                <a16:creationId xmlns:a16="http://schemas.microsoft.com/office/drawing/2014/main" id="{661CF395-11D5-46C0-BF06-3010F51B9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483" y="2224680"/>
            <a:ext cx="2937248" cy="3826150"/>
          </a:xfrm>
          <a:prstGeom prst="rect">
            <a:avLst/>
          </a:prstGeom>
        </p:spPr>
      </p:pic>
      <p:pic>
        <p:nvPicPr>
          <p:cNvPr id="14" name="그림 13" descr="텍스트, 검은색, 화면이(가) 표시된 사진&#10;&#10;자동 생성된 설명">
            <a:extLst>
              <a:ext uri="{FF2B5EF4-FFF2-40B4-BE49-F238E27FC236}">
                <a16:creationId xmlns:a16="http://schemas.microsoft.com/office/drawing/2014/main" id="{791A45D3-DAF3-4FC7-810B-E293CE636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08" y="2224680"/>
            <a:ext cx="2781888" cy="400517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AED225-B460-4169-929B-9D153CE40221}"/>
              </a:ext>
            </a:extLst>
          </p:cNvPr>
          <p:cNvSpPr/>
          <p:nvPr/>
        </p:nvSpPr>
        <p:spPr>
          <a:xfrm>
            <a:off x="8173024" y="1704817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금지어</a:t>
            </a:r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삭제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EAB01C-F7D0-4A0D-9582-D362C9316D89}"/>
              </a:ext>
            </a:extLst>
          </p:cNvPr>
          <p:cNvSpPr/>
          <p:nvPr/>
        </p:nvSpPr>
        <p:spPr>
          <a:xfrm>
            <a:off x="4659656" y="1690688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금지어</a:t>
            </a:r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수정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27D0B1-651A-408C-B663-9BB166BF64DD}"/>
              </a:ext>
            </a:extLst>
          </p:cNvPr>
          <p:cNvSpPr/>
          <p:nvPr/>
        </p:nvSpPr>
        <p:spPr>
          <a:xfrm>
            <a:off x="1223969" y="1733460"/>
            <a:ext cx="2606165" cy="377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금지어</a:t>
            </a:r>
            <a:r>
              <a:rPr lang="ko-KR" altLang="en-US" sz="12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등록</a:t>
            </a:r>
            <a:endParaRPr lang="en-US" altLang="ko-KR" sz="12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0755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9E785-D056-478E-8DBF-06091E39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571650-BE39-4535-960C-D482E6758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3628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D78F1-9191-4103-BCD2-01029701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800508"/>
            <a:ext cx="5559552" cy="2514600"/>
          </a:xfrm>
        </p:spPr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/>
              <a:t>일정 및</a:t>
            </a:r>
            <a:br>
              <a:rPr lang="en-US" altLang="ko-KR" dirty="0"/>
            </a:br>
            <a:r>
              <a:rPr lang="ko-KR" altLang="en-US" dirty="0"/>
              <a:t>업무 분담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247929-FB4B-4554-8C96-1967FE63D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751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DDB06-DB30-4A3C-9AB3-5BA3F470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/>
              <a:t>프로젝트 일정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98D5851-F5C7-4EDB-98BF-B1EE5A41824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16797224"/>
              </p:ext>
            </p:extLst>
          </p:nvPr>
        </p:nvGraphicFramePr>
        <p:xfrm>
          <a:off x="976675" y="1920239"/>
          <a:ext cx="10238652" cy="34122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9452">
                  <a:extLst>
                    <a:ext uri="{9D8B030D-6E8A-4147-A177-3AD203B41FA5}">
                      <a16:colId xmlns:a16="http://schemas.microsoft.com/office/drawing/2014/main" val="947745419"/>
                    </a:ext>
                  </a:extLst>
                </a:gridCol>
                <a:gridCol w="1303699">
                  <a:extLst>
                    <a:ext uri="{9D8B030D-6E8A-4147-A177-3AD203B41FA5}">
                      <a16:colId xmlns:a16="http://schemas.microsoft.com/office/drawing/2014/main" val="2840476179"/>
                    </a:ext>
                  </a:extLst>
                </a:gridCol>
                <a:gridCol w="948389">
                  <a:extLst>
                    <a:ext uri="{9D8B030D-6E8A-4147-A177-3AD203B41FA5}">
                      <a16:colId xmlns:a16="http://schemas.microsoft.com/office/drawing/2014/main" val="3396437637"/>
                    </a:ext>
                  </a:extLst>
                </a:gridCol>
                <a:gridCol w="948389">
                  <a:extLst>
                    <a:ext uri="{9D8B030D-6E8A-4147-A177-3AD203B41FA5}">
                      <a16:colId xmlns:a16="http://schemas.microsoft.com/office/drawing/2014/main" val="364361163"/>
                    </a:ext>
                  </a:extLst>
                </a:gridCol>
                <a:gridCol w="948389">
                  <a:extLst>
                    <a:ext uri="{9D8B030D-6E8A-4147-A177-3AD203B41FA5}">
                      <a16:colId xmlns:a16="http://schemas.microsoft.com/office/drawing/2014/main" val="169467582"/>
                    </a:ext>
                  </a:extLst>
                </a:gridCol>
                <a:gridCol w="948389">
                  <a:extLst>
                    <a:ext uri="{9D8B030D-6E8A-4147-A177-3AD203B41FA5}">
                      <a16:colId xmlns:a16="http://schemas.microsoft.com/office/drawing/2014/main" val="3204576501"/>
                    </a:ext>
                  </a:extLst>
                </a:gridCol>
                <a:gridCol w="948389">
                  <a:extLst>
                    <a:ext uri="{9D8B030D-6E8A-4147-A177-3AD203B41FA5}">
                      <a16:colId xmlns:a16="http://schemas.microsoft.com/office/drawing/2014/main" val="3449172441"/>
                    </a:ext>
                  </a:extLst>
                </a:gridCol>
                <a:gridCol w="948389">
                  <a:extLst>
                    <a:ext uri="{9D8B030D-6E8A-4147-A177-3AD203B41FA5}">
                      <a16:colId xmlns:a16="http://schemas.microsoft.com/office/drawing/2014/main" val="269354493"/>
                    </a:ext>
                  </a:extLst>
                </a:gridCol>
                <a:gridCol w="948389">
                  <a:extLst>
                    <a:ext uri="{9D8B030D-6E8A-4147-A177-3AD203B41FA5}">
                      <a16:colId xmlns:a16="http://schemas.microsoft.com/office/drawing/2014/main" val="3679243631"/>
                    </a:ext>
                  </a:extLst>
                </a:gridCol>
                <a:gridCol w="948389">
                  <a:extLst>
                    <a:ext uri="{9D8B030D-6E8A-4147-A177-3AD203B41FA5}">
                      <a16:colId xmlns:a16="http://schemas.microsoft.com/office/drawing/2014/main" val="706424625"/>
                    </a:ext>
                  </a:extLst>
                </a:gridCol>
                <a:gridCol w="948389">
                  <a:extLst>
                    <a:ext uri="{9D8B030D-6E8A-4147-A177-3AD203B41FA5}">
                      <a16:colId xmlns:a16="http://schemas.microsoft.com/office/drawing/2014/main" val="1357960009"/>
                    </a:ext>
                  </a:extLst>
                </a:gridCol>
              </a:tblGrid>
              <a:tr h="284354">
                <a:tc rowSpan="2" gridSpan="2">
                  <a:txBody>
                    <a:bodyPr/>
                    <a:lstStyle/>
                    <a:p>
                      <a:pPr algn="ctr" latinLnBrk="1"/>
                      <a:endParaRPr lang="en-US" altLang="ko-KR" sz="1050" b="0" dirty="0"/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업무 내용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진행 일정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896939"/>
                  </a:ext>
                </a:extLst>
              </a:tr>
              <a:tr h="28435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16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17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931914"/>
                  </a:ext>
                </a:extLst>
              </a:tr>
              <a:tr h="284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1</a:t>
                      </a:r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아이템 선정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69679"/>
                  </a:ext>
                </a:extLst>
              </a:tr>
              <a:tr h="284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2</a:t>
                      </a:r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벤치마킹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806179"/>
                  </a:ext>
                </a:extLst>
              </a:tr>
              <a:tr h="284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3</a:t>
                      </a:r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기획서 작성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08038"/>
                  </a:ext>
                </a:extLst>
              </a:tr>
              <a:tr h="284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4</a:t>
                      </a:r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요구분석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708166"/>
                  </a:ext>
                </a:extLst>
              </a:tr>
              <a:tr h="284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5</a:t>
                      </a:r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순서도 설계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968551"/>
                  </a:ext>
                </a:extLst>
              </a:tr>
              <a:tr h="284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6</a:t>
                      </a:r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화면설계서 작성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3542"/>
                  </a:ext>
                </a:extLst>
              </a:tr>
              <a:tr h="284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7</a:t>
                      </a:r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기능명세서 작성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105861"/>
                  </a:ext>
                </a:extLst>
              </a:tr>
              <a:tr h="284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8</a:t>
                      </a:r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데이터 생성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812307"/>
                  </a:ext>
                </a:extLst>
              </a:tr>
              <a:tr h="284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9</a:t>
                      </a:r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구현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7354"/>
                  </a:ext>
                </a:extLst>
              </a:tr>
              <a:tr h="284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11</a:t>
                      </a:r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결과보고서 작성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729950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D7A6443-15F0-476E-94EF-AB8DCBB73978}"/>
              </a:ext>
            </a:extLst>
          </p:cNvPr>
          <p:cNvSpPr/>
          <p:nvPr/>
        </p:nvSpPr>
        <p:spPr>
          <a:xfrm>
            <a:off x="2725553" y="2507810"/>
            <a:ext cx="886780" cy="2218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1910994-EE25-4D4D-92F6-3DBE69FA73E3}"/>
              </a:ext>
            </a:extLst>
          </p:cNvPr>
          <p:cNvSpPr/>
          <p:nvPr/>
        </p:nvSpPr>
        <p:spPr>
          <a:xfrm>
            <a:off x="2725553" y="2792938"/>
            <a:ext cx="886780" cy="2218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D08C79E-60C2-40D7-A7DF-BEFA84EF806F}"/>
              </a:ext>
            </a:extLst>
          </p:cNvPr>
          <p:cNvSpPr/>
          <p:nvPr/>
        </p:nvSpPr>
        <p:spPr>
          <a:xfrm>
            <a:off x="6515936" y="4244803"/>
            <a:ext cx="886780" cy="2218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984C9F6-6DE7-409F-888F-7FE67F1CB412}"/>
              </a:ext>
            </a:extLst>
          </p:cNvPr>
          <p:cNvSpPr/>
          <p:nvPr/>
        </p:nvSpPr>
        <p:spPr>
          <a:xfrm>
            <a:off x="3660055" y="3069793"/>
            <a:ext cx="886780" cy="2218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607FD26-262A-40BB-AB46-BAF8FC1926FF}"/>
              </a:ext>
            </a:extLst>
          </p:cNvPr>
          <p:cNvSpPr/>
          <p:nvPr/>
        </p:nvSpPr>
        <p:spPr>
          <a:xfrm>
            <a:off x="3660055" y="3376015"/>
            <a:ext cx="886780" cy="2218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C5410B9-73AD-4C7A-8B5F-866A6115C746}"/>
              </a:ext>
            </a:extLst>
          </p:cNvPr>
          <p:cNvSpPr/>
          <p:nvPr/>
        </p:nvSpPr>
        <p:spPr>
          <a:xfrm>
            <a:off x="6515936" y="4501837"/>
            <a:ext cx="886780" cy="2218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186AA71-4A50-46D5-954C-815D167537D7}"/>
              </a:ext>
            </a:extLst>
          </p:cNvPr>
          <p:cNvSpPr/>
          <p:nvPr/>
        </p:nvSpPr>
        <p:spPr>
          <a:xfrm>
            <a:off x="10286753" y="5066921"/>
            <a:ext cx="928571" cy="2218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6A444CD-7F3F-4028-B64A-41FFDA1CF21D}"/>
              </a:ext>
            </a:extLst>
          </p:cNvPr>
          <p:cNvSpPr/>
          <p:nvPr/>
        </p:nvSpPr>
        <p:spPr>
          <a:xfrm>
            <a:off x="7402716" y="4801355"/>
            <a:ext cx="3812609" cy="26556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7F56C37-67DF-4518-AE75-79445EA40194}"/>
              </a:ext>
            </a:extLst>
          </p:cNvPr>
          <p:cNvSpPr/>
          <p:nvPr/>
        </p:nvSpPr>
        <p:spPr>
          <a:xfrm>
            <a:off x="4635375" y="3635416"/>
            <a:ext cx="886780" cy="2218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5666216-CF2E-4217-8016-6530E2A4A38F}"/>
              </a:ext>
            </a:extLst>
          </p:cNvPr>
          <p:cNvSpPr/>
          <p:nvPr/>
        </p:nvSpPr>
        <p:spPr>
          <a:xfrm>
            <a:off x="5558367" y="3946444"/>
            <a:ext cx="1844349" cy="2218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595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30415-7074-4B4E-A12E-98E5FB8F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/>
              <a:t>업무 분담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6F4F243-65F8-4A29-B5C1-8B06E5844E5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23928033"/>
              </p:ext>
            </p:extLst>
          </p:nvPr>
        </p:nvGraphicFramePr>
        <p:xfrm>
          <a:off x="481781" y="1839229"/>
          <a:ext cx="11385756" cy="340886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97626">
                  <a:extLst>
                    <a:ext uri="{9D8B030D-6E8A-4147-A177-3AD203B41FA5}">
                      <a16:colId xmlns:a16="http://schemas.microsoft.com/office/drawing/2014/main" val="1139712066"/>
                    </a:ext>
                  </a:extLst>
                </a:gridCol>
                <a:gridCol w="1897626">
                  <a:extLst>
                    <a:ext uri="{9D8B030D-6E8A-4147-A177-3AD203B41FA5}">
                      <a16:colId xmlns:a16="http://schemas.microsoft.com/office/drawing/2014/main" val="1004255086"/>
                    </a:ext>
                  </a:extLst>
                </a:gridCol>
                <a:gridCol w="1897626">
                  <a:extLst>
                    <a:ext uri="{9D8B030D-6E8A-4147-A177-3AD203B41FA5}">
                      <a16:colId xmlns:a16="http://schemas.microsoft.com/office/drawing/2014/main" val="608816704"/>
                    </a:ext>
                  </a:extLst>
                </a:gridCol>
                <a:gridCol w="1897626">
                  <a:extLst>
                    <a:ext uri="{9D8B030D-6E8A-4147-A177-3AD203B41FA5}">
                      <a16:colId xmlns:a16="http://schemas.microsoft.com/office/drawing/2014/main" val="3863172218"/>
                    </a:ext>
                  </a:extLst>
                </a:gridCol>
                <a:gridCol w="1897626">
                  <a:extLst>
                    <a:ext uri="{9D8B030D-6E8A-4147-A177-3AD203B41FA5}">
                      <a16:colId xmlns:a16="http://schemas.microsoft.com/office/drawing/2014/main" val="2737837970"/>
                    </a:ext>
                  </a:extLst>
                </a:gridCol>
                <a:gridCol w="1897626">
                  <a:extLst>
                    <a:ext uri="{9D8B030D-6E8A-4147-A177-3AD203B41FA5}">
                      <a16:colId xmlns:a16="http://schemas.microsoft.com/office/drawing/2014/main" val="3718808805"/>
                    </a:ext>
                  </a:extLst>
                </a:gridCol>
              </a:tblGrid>
              <a:tr h="3408863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김영석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조장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)</a:t>
                      </a:r>
                    </a:p>
                    <a:p>
                      <a:pPr algn="ctr" latinLnBrk="1"/>
                      <a:endParaRPr lang="en-US" altLang="ko-KR" sz="160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-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커뮤니티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-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관리자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커뮤니티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강지윤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endParaRPr lang="en-US" altLang="ko-KR" sz="160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-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정보</a:t>
                      </a: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로그인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예매관리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커뮤니티관리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&gt;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금지어관리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김유정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endParaRPr lang="en-US" altLang="ko-KR" sz="160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-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경기 일정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김찬진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endParaRPr lang="en-US" altLang="ko-KR" sz="160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-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마이페이지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-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경기 일정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-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예매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-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경기 관리</a:t>
                      </a: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커뮤니티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&gt;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글 상세보기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서주예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endParaRPr lang="en-US" altLang="ko-KR" sz="160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-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승부예측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-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회원가입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-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아이디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비밀번호 찾기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-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선수 정보 관리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안수아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endParaRPr lang="en-US" altLang="ko-KR" sz="160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-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순위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-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회원 관리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Microsoft GothicNeo Light" panose="020B0300000101010101" pitchFamily="50" charset="-127"/>
                        <a:ea typeface="Microsoft GothicNeo Light" panose="020B0300000101010101" pitchFamily="50" charset="-127"/>
                        <a:cs typeface="Microsoft GothicNeo Light" panose="020B03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-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Microsoft GothicNeo Light" panose="020B0300000101010101" pitchFamily="50" charset="-127"/>
                          <a:ea typeface="Microsoft GothicNeo Light" panose="020B0300000101010101" pitchFamily="50" charset="-127"/>
                          <a:cs typeface="Microsoft GothicNeo Light" panose="020B0300000101010101" pitchFamily="50" charset="-127"/>
                        </a:rPr>
                        <a:t>커뮤니티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053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6722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5A814-9B91-4A71-ACBE-0F0CCF8A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57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EED782-7C88-4A2B-8D71-7BDA92B0A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24AE154B-5D8B-462D-9590-1CE807F8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 구조</a:t>
            </a:r>
          </a:p>
        </p:txBody>
      </p:sp>
    </p:spTree>
    <p:extLst>
      <p:ext uri="{BB962C8B-B14F-4D97-AF65-F5344CB8AC3E}">
        <p14:creationId xmlns:p14="http://schemas.microsoft.com/office/powerpoint/2010/main" val="341794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DAC766-BFA7-41E2-AB0A-6948B09B5C36}"/>
              </a:ext>
            </a:extLst>
          </p:cNvPr>
          <p:cNvSpPr txBox="1"/>
          <p:nvPr/>
        </p:nvSpPr>
        <p:spPr>
          <a:xfrm>
            <a:off x="908433" y="1761953"/>
            <a:ext cx="11843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FFAB60-0AEB-4BA3-BC33-12EB67409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136344" cy="3804062"/>
          </a:xfrm>
          <a:prstGeom prst="rect">
            <a:avLst/>
          </a:prstGeom>
          <a:ln w="28575"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56F83F-9DF3-4927-A7AA-419DE8D15119}"/>
              </a:ext>
            </a:extLst>
          </p:cNvPr>
          <p:cNvSpPr txBox="1"/>
          <p:nvPr/>
        </p:nvSpPr>
        <p:spPr>
          <a:xfrm>
            <a:off x="838200" y="1690688"/>
            <a:ext cx="118436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206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순서도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D99D0BB-F8C8-4EC5-9DE3-ABAF5B50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 구조</a:t>
            </a:r>
          </a:p>
        </p:txBody>
      </p:sp>
    </p:spTree>
    <p:extLst>
      <p:ext uri="{BB962C8B-B14F-4D97-AF65-F5344CB8AC3E}">
        <p14:creationId xmlns:p14="http://schemas.microsoft.com/office/powerpoint/2010/main" val="1542340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71_TF78504181_Win32.potx" id="{53D1D609-C9A9-47F9-8C8C-A5AFCC2E736F}" vid="{17C6E6DF-1035-471A-8170-27FB72BB79A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도형</Template>
  <TotalTime>3445</TotalTime>
  <Words>1196</Words>
  <Application>Microsoft Office PowerPoint</Application>
  <PresentationFormat>와이드스크린</PresentationFormat>
  <Paragraphs>351</Paragraphs>
  <Slides>76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3" baseType="lpstr">
      <vt:lpstr>-apple-system</vt:lpstr>
      <vt:lpstr>Microsoft GothicNeo Light</vt:lpstr>
      <vt:lpstr>나눔고딕</vt:lpstr>
      <vt:lpstr>맑은 고딕</vt:lpstr>
      <vt:lpstr>Arial</vt:lpstr>
      <vt:lpstr>Calibri</vt:lpstr>
      <vt:lpstr>ShapesVTI</vt:lpstr>
      <vt:lpstr>SPORTS SERVICE INTEGRATION PLATFORM</vt:lpstr>
      <vt:lpstr>CONTENTS</vt:lpstr>
      <vt:lpstr>01 개발 환경</vt:lpstr>
      <vt:lpstr>01 개발 환경</vt:lpstr>
      <vt:lpstr>02 기획 의도 및 구현 목표</vt:lpstr>
      <vt:lpstr>02 기획 의도</vt:lpstr>
      <vt:lpstr>02 구현목표</vt:lpstr>
      <vt:lpstr>03 데이터 구조</vt:lpstr>
      <vt:lpstr>03 데이터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04 기능구현</vt:lpstr>
      <vt:lpstr>05 시연</vt:lpstr>
      <vt:lpstr>06 일정 및 업무 분담</vt:lpstr>
      <vt:lpstr>06 프로젝트 일정</vt:lpstr>
      <vt:lpstr>06 업무 분담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유정</dc:creator>
  <cp:lastModifiedBy>서주원</cp:lastModifiedBy>
  <cp:revision>81</cp:revision>
  <dcterms:created xsi:type="dcterms:W3CDTF">2022-04-14T02:57:54Z</dcterms:created>
  <dcterms:modified xsi:type="dcterms:W3CDTF">2022-04-18T02:06:18Z</dcterms:modified>
</cp:coreProperties>
</file>