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38012-2674-435F-9B63-6D3BFF00EEAF}">
          <p14:sldIdLst>
            <p14:sldId id="256"/>
          </p14:sldIdLst>
        </p14:section>
        <p14:section name="제목 없는 구역" id="{180B9D52-CB53-4EF5-A200-F7BE8383739F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9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0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A8F15B-7710-46C0-91B1-94B3AE131DE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AB67AD-634D-4FBC-8151-57B4BC6352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5206-5B4D-4B84-B798-7ACCFD8D9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분석</a:t>
            </a:r>
            <a:r>
              <a:rPr lang="en-US" altLang="ko-KR" sz="3200" dirty="0"/>
              <a:t>-(persona)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99FFC-F21B-4EE4-8F00-B641D178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배찬진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0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AEFAB-9C26-4214-9F5E-D26EB9E6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Persona(</a:t>
            </a:r>
            <a:r>
              <a:rPr lang="ko-KR" altLang="en-US" dirty="0"/>
              <a:t>페르소나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F7AED2-B43C-4E13-9485-4FCC40F4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691640" cy="1691640"/>
          </a:xfrm>
          <a:prstGeom prst="rect">
            <a:avLst/>
          </a:prstGeo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4239F33-EC45-4588-B191-8973DE52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484" y="1845734"/>
            <a:ext cx="7867196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이름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모코코</a:t>
            </a:r>
            <a:r>
              <a:rPr lang="ko-KR" altLang="en-US" dirty="0"/>
              <a:t>  </a:t>
            </a:r>
            <a:r>
              <a:rPr lang="ko-KR" altLang="en-US" dirty="0">
                <a:solidFill>
                  <a:srgbClr val="00B050"/>
                </a:solidFill>
              </a:rPr>
              <a:t>나이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대 후반  </a:t>
            </a:r>
            <a:r>
              <a:rPr lang="ko-KR" altLang="en-US" dirty="0">
                <a:solidFill>
                  <a:srgbClr val="00B050"/>
                </a:solidFill>
              </a:rPr>
              <a:t>성별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남자  </a:t>
            </a:r>
            <a:r>
              <a:rPr lang="ko-KR" altLang="en-US" dirty="0">
                <a:solidFill>
                  <a:srgbClr val="00B050"/>
                </a:solidFill>
              </a:rPr>
              <a:t>지역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인천  </a:t>
            </a:r>
            <a:r>
              <a:rPr lang="ko-KR" altLang="en-US" dirty="0">
                <a:solidFill>
                  <a:srgbClr val="00B050"/>
                </a:solidFill>
              </a:rPr>
              <a:t>취미</a:t>
            </a:r>
            <a:r>
              <a:rPr lang="en-US" altLang="ko-KR" dirty="0"/>
              <a:t>: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특이사항 </a:t>
            </a:r>
            <a:r>
              <a:rPr lang="en-US" altLang="ko-KR" dirty="0">
                <a:solidFill>
                  <a:schemeClr val="tx1"/>
                </a:solidFill>
              </a:rPr>
              <a:t>:  ??? 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게임에 필요한 유익한 정보를 한 사이트로 볼 수 있으면 </a:t>
            </a:r>
            <a:r>
              <a:rPr lang="ko-KR" altLang="en-US" dirty="0" err="1">
                <a:solidFill>
                  <a:schemeClr val="tx1"/>
                </a:solidFill>
              </a:rPr>
              <a:t>좋겠어요</a:t>
            </a:r>
            <a:r>
              <a:rPr lang="en-US" altLang="ko-KR" dirty="0">
                <a:solidFill>
                  <a:schemeClr val="tx1"/>
                </a:solidFill>
              </a:rPr>
              <a:t>.”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2722F07-A443-4E04-A007-A41EAFD6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156C44-17E9-4121-9F59-1356318C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240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</TotalTime>
  <Words>42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Calibri Light</vt:lpstr>
      <vt:lpstr>추억</vt:lpstr>
      <vt:lpstr>사용자 분석-(persona)</vt:lpstr>
      <vt:lpstr>Persona(페르소나)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분석-(persona)</dc:title>
  <dc:creator>EZEN</dc:creator>
  <cp:lastModifiedBy>EZEN</cp:lastModifiedBy>
  <cp:revision>4</cp:revision>
  <dcterms:created xsi:type="dcterms:W3CDTF">2024-03-18T00:55:07Z</dcterms:created>
  <dcterms:modified xsi:type="dcterms:W3CDTF">2024-03-18T09:36:18Z</dcterms:modified>
</cp:coreProperties>
</file>