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3438012-2674-435F-9B63-6D3BFF00EEAF}">
          <p14:sldIdLst>
            <p14:sldId id="256"/>
          </p14:sldIdLst>
        </p14:section>
        <p14:section name="제목 없는 구역" id="{180B9D52-CB53-4EF5-A200-F7BE8383739F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6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3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0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9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9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1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6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A8F15B-7710-46C0-91B1-94B3AE131DE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0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A8F15B-7710-46C0-91B1-94B3AE131DE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15206-5B4D-4B84-B798-7ACCFD8D9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사용자 분석</a:t>
            </a:r>
            <a:r>
              <a:rPr lang="en-US" altLang="ko-KR" sz="3200" dirty="0"/>
              <a:t>-(persona)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99FFC-F21B-4EE4-8F00-B641D1783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ko-KR" altLang="en-US" dirty="0" err="1"/>
              <a:t>배찬진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00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AEFAB-9C26-4214-9F5E-D26EB9E6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Persona(</a:t>
            </a:r>
            <a:r>
              <a:rPr lang="ko-KR" altLang="en-US" dirty="0"/>
              <a:t>페르소나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CF7AED2-B43C-4E13-9485-4FCC40F43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691640" cy="1691640"/>
          </a:xfrm>
          <a:prstGeom prst="rect">
            <a:avLst/>
          </a:prstGeom>
        </p:spPr>
      </p:pic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44239F33-EC45-4588-B191-8973DE526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484" y="1845734"/>
            <a:ext cx="7867196" cy="201320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B050"/>
                </a:solidFill>
              </a:rPr>
              <a:t>이름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모코코</a:t>
            </a:r>
            <a:r>
              <a:rPr lang="ko-KR" altLang="en-US" dirty="0"/>
              <a:t>  </a:t>
            </a:r>
            <a:r>
              <a:rPr lang="ko-KR" altLang="en-US" dirty="0">
                <a:solidFill>
                  <a:srgbClr val="00B050"/>
                </a:solidFill>
              </a:rPr>
              <a:t>나이</a:t>
            </a:r>
            <a:r>
              <a:rPr lang="ko-KR" altLang="en-US" dirty="0"/>
              <a:t> </a:t>
            </a:r>
            <a:r>
              <a:rPr lang="en-US" altLang="ko-KR" dirty="0"/>
              <a:t>: 20</a:t>
            </a:r>
            <a:r>
              <a:rPr lang="ko-KR" altLang="en-US" dirty="0"/>
              <a:t>대 후반  </a:t>
            </a:r>
            <a:r>
              <a:rPr lang="ko-KR" altLang="en-US" dirty="0">
                <a:solidFill>
                  <a:srgbClr val="00B050"/>
                </a:solidFill>
              </a:rPr>
              <a:t>성별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남자  </a:t>
            </a:r>
            <a:r>
              <a:rPr lang="ko-KR" altLang="en-US" dirty="0">
                <a:solidFill>
                  <a:srgbClr val="00B050"/>
                </a:solidFill>
              </a:rPr>
              <a:t>지역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인천  </a:t>
            </a:r>
            <a:r>
              <a:rPr lang="ko-KR" altLang="en-US" dirty="0">
                <a:solidFill>
                  <a:srgbClr val="00B050"/>
                </a:solidFill>
              </a:rPr>
              <a:t>취미</a:t>
            </a:r>
            <a:r>
              <a:rPr lang="en-US" altLang="ko-KR" dirty="0"/>
              <a:t>: </a:t>
            </a:r>
            <a:r>
              <a:rPr lang="ko-KR" altLang="en-US" dirty="0"/>
              <a:t>게임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B050"/>
                </a:solidFill>
              </a:rPr>
              <a:t>특이사항 </a:t>
            </a:r>
            <a:r>
              <a:rPr lang="en-US" altLang="ko-KR" dirty="0">
                <a:solidFill>
                  <a:schemeClr val="tx1"/>
                </a:solidFill>
              </a:rPr>
              <a:t>:  ??? 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게임에 필요한 유익한 정보를 한 사이트로 볼 수 있으면 </a:t>
            </a:r>
            <a:r>
              <a:rPr lang="ko-KR" altLang="en-US" dirty="0" err="1">
                <a:solidFill>
                  <a:schemeClr val="tx1"/>
                </a:solidFill>
              </a:rPr>
              <a:t>좋겠어요</a:t>
            </a:r>
            <a:r>
              <a:rPr lang="en-US" altLang="ko-KR" dirty="0">
                <a:solidFill>
                  <a:schemeClr val="tx1"/>
                </a:solidFill>
              </a:rPr>
              <a:t>.”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내용 개체 틀 16">
            <a:extLst>
              <a:ext uri="{FF2B5EF4-FFF2-40B4-BE49-F238E27FC236}">
                <a16:creationId xmlns:a16="http://schemas.microsoft.com/office/drawing/2014/main" id="{4A237314-0A05-4138-AA73-E288AB6B3C40}"/>
              </a:ext>
            </a:extLst>
          </p:cNvPr>
          <p:cNvSpPr txBox="1">
            <a:spLocks/>
          </p:cNvSpPr>
          <p:nvPr/>
        </p:nvSpPr>
        <p:spPr>
          <a:xfrm>
            <a:off x="6096000" y="3860490"/>
            <a:ext cx="5059680" cy="25403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ko-KR" altLang="en-US" sz="1600" dirty="0">
                <a:solidFill>
                  <a:srgbClr val="00B050"/>
                </a:solidFill>
              </a:rPr>
              <a:t>불만사항</a:t>
            </a:r>
            <a:r>
              <a:rPr lang="en-US" altLang="ko-KR" sz="1600" dirty="0">
                <a:solidFill>
                  <a:srgbClr val="00B050"/>
                </a:solidFill>
              </a:rPr>
              <a:t>(</a:t>
            </a:r>
            <a:r>
              <a:rPr lang="ko-KR" altLang="en-US" sz="1600" dirty="0">
                <a:solidFill>
                  <a:srgbClr val="00B050"/>
                </a:solidFill>
              </a:rPr>
              <a:t>기존 경험 대비</a:t>
            </a:r>
            <a:r>
              <a:rPr lang="en-US" altLang="ko-KR" sz="16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 - </a:t>
            </a:r>
            <a:r>
              <a:rPr lang="ko-KR" altLang="en-US" sz="1600" dirty="0">
                <a:solidFill>
                  <a:schemeClr val="tx1"/>
                </a:solidFill>
              </a:rPr>
              <a:t>사이트를 </a:t>
            </a:r>
            <a:r>
              <a:rPr lang="en-US" altLang="ko-KR" sz="1600" dirty="0" err="1">
                <a:solidFill>
                  <a:schemeClr val="tx1"/>
                </a:solidFill>
              </a:rPr>
              <a:t>Alt+tab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으로 </a:t>
            </a:r>
            <a:r>
              <a:rPr lang="ko-KR" altLang="en-US" sz="1600" dirty="0" err="1">
                <a:solidFill>
                  <a:schemeClr val="tx1"/>
                </a:solidFill>
              </a:rPr>
              <a:t>왔다갔다</a:t>
            </a:r>
            <a:r>
              <a:rPr lang="ko-KR" altLang="en-US" sz="1600" dirty="0">
                <a:solidFill>
                  <a:schemeClr val="tx1"/>
                </a:solidFill>
              </a:rPr>
              <a:t> 하니 어지럽고 인터넷창이 여러 개가 </a:t>
            </a:r>
            <a:r>
              <a:rPr lang="ko-KR" altLang="en-US" sz="1600" dirty="0" err="1">
                <a:solidFill>
                  <a:schemeClr val="tx1"/>
                </a:solidFill>
              </a:rPr>
              <a:t>켜져있으니</a:t>
            </a:r>
            <a:r>
              <a:rPr lang="ko-KR" altLang="en-US" sz="1600" dirty="0">
                <a:solidFill>
                  <a:schemeClr val="tx1"/>
                </a:solidFill>
              </a:rPr>
              <a:t> 복잡함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B050"/>
                </a:solidFill>
              </a:rPr>
              <a:t>신규 서비스에 대한 기대사항 </a:t>
            </a:r>
            <a:r>
              <a:rPr lang="en-US" altLang="ko-KR" sz="1600" dirty="0">
                <a:solidFill>
                  <a:srgbClr val="00B050"/>
                </a:solidFill>
              </a:rPr>
              <a:t>(</a:t>
            </a:r>
            <a:r>
              <a:rPr lang="ko-KR" altLang="en-US" sz="1600" dirty="0">
                <a:solidFill>
                  <a:srgbClr val="00B050"/>
                </a:solidFill>
              </a:rPr>
              <a:t>기존 경험 대비</a:t>
            </a:r>
            <a:r>
              <a:rPr lang="en-US" altLang="ko-KR" sz="1600" dirty="0">
                <a:solidFill>
                  <a:srgbClr val="00B050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깔끔한 페이지로 내가 </a:t>
            </a:r>
            <a:r>
              <a:rPr lang="ko-KR" altLang="en-US" sz="1600" dirty="0" err="1">
                <a:solidFill>
                  <a:schemeClr val="tx1"/>
                </a:solidFill>
              </a:rPr>
              <a:t>보고픈</a:t>
            </a:r>
            <a:r>
              <a:rPr lang="ko-KR" altLang="en-US" sz="1600" dirty="0">
                <a:solidFill>
                  <a:schemeClr val="tx1"/>
                </a:solidFill>
              </a:rPr>
              <a:t> 정보나 필요한 도구들이 사이트 한곳에 있기를 바람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-</a:t>
            </a:r>
          </a:p>
          <a:p>
            <a:pPr marL="0" indent="0" algn="ctr">
              <a:buFont typeface="Calibri" panose="020F0502020204030204" pitchFamily="34" charset="0"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내용 개체 틀 16">
            <a:extLst>
              <a:ext uri="{FF2B5EF4-FFF2-40B4-BE49-F238E27FC236}">
                <a16:creationId xmlns:a16="http://schemas.microsoft.com/office/drawing/2014/main" id="{9F8BA9EF-8726-4FD7-BCC0-D3FE42E2CBE5}"/>
              </a:ext>
            </a:extLst>
          </p:cNvPr>
          <p:cNvSpPr txBox="1">
            <a:spLocks/>
          </p:cNvSpPr>
          <p:nvPr/>
        </p:nvSpPr>
        <p:spPr>
          <a:xfrm>
            <a:off x="758644" y="3858936"/>
            <a:ext cx="5059680" cy="20132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AEB595-7853-4BBE-ABA6-FA387A9C0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" y="3917947"/>
            <a:ext cx="4012592" cy="17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7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F2722F07-A443-4E04-A007-A41EAFD6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156C44-17E9-4121-9F59-1356318C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92400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1184</TotalTime>
  <Words>85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Calibri</vt:lpstr>
      <vt:lpstr>Calibri Light</vt:lpstr>
      <vt:lpstr>추억</vt:lpstr>
      <vt:lpstr>사용자 분석-(persona)</vt:lpstr>
      <vt:lpstr>Persona(페르소나)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분석-(persona)</dc:title>
  <dc:creator>EZEN</dc:creator>
  <cp:lastModifiedBy>EZEN</cp:lastModifiedBy>
  <cp:revision>12</cp:revision>
  <dcterms:created xsi:type="dcterms:W3CDTF">2024-03-18T00:55:07Z</dcterms:created>
  <dcterms:modified xsi:type="dcterms:W3CDTF">2024-04-03T09:12:49Z</dcterms:modified>
</cp:coreProperties>
</file>