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349" y="-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3F84-D89D-4FE8-8E5D-3E5FE21570FC}" type="datetimeFigureOut">
              <a:rPr lang="ko-KR" altLang="en-US" smtClean="0"/>
              <a:pPr/>
              <a:t>2017-10-19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6A1E7-D1C9-4920-9DE6-327E661A481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760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  <a:endCxn id="4" idx="2"/>
          </p:cNvCxnSpPr>
          <p:nvPr/>
        </p:nvCxnSpPr>
        <p:spPr>
          <a:xfrm>
            <a:off x="79986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>
            <a:stCxn id="4" idx="1"/>
            <a:endCxn id="4" idx="3"/>
          </p:cNvCxnSpPr>
          <p:nvPr/>
        </p:nvCxnSpPr>
        <p:spPr>
          <a:xfrm>
            <a:off x="50760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09212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>
            <a:stCxn id="10" idx="0"/>
            <a:endCxn id="10" idx="2"/>
          </p:cNvCxnSpPr>
          <p:nvPr/>
        </p:nvCxnSpPr>
        <p:spPr>
          <a:xfrm>
            <a:off x="138437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10" idx="1"/>
            <a:endCxn id="10" idx="3"/>
          </p:cNvCxnSpPr>
          <p:nvPr/>
        </p:nvCxnSpPr>
        <p:spPr>
          <a:xfrm>
            <a:off x="109212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67773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>
            <a:stCxn id="13" idx="0"/>
            <a:endCxn id="13" idx="2"/>
          </p:cNvCxnSpPr>
          <p:nvPr/>
        </p:nvCxnSpPr>
        <p:spPr>
          <a:xfrm>
            <a:off x="196999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13" idx="1"/>
            <a:endCxn id="13" idx="3"/>
          </p:cNvCxnSpPr>
          <p:nvPr/>
        </p:nvCxnSpPr>
        <p:spPr>
          <a:xfrm>
            <a:off x="167773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6225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>
            <a:stCxn id="16" idx="0"/>
            <a:endCxn id="16" idx="2"/>
          </p:cNvCxnSpPr>
          <p:nvPr/>
        </p:nvCxnSpPr>
        <p:spPr>
          <a:xfrm>
            <a:off x="255450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6" idx="1"/>
            <a:endCxn id="16" idx="3"/>
          </p:cNvCxnSpPr>
          <p:nvPr/>
        </p:nvCxnSpPr>
        <p:spPr>
          <a:xfrm>
            <a:off x="226225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84786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9" idx="0"/>
            <a:endCxn id="19" idx="2"/>
          </p:cNvCxnSpPr>
          <p:nvPr/>
        </p:nvCxnSpPr>
        <p:spPr>
          <a:xfrm>
            <a:off x="314012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19" idx="1"/>
            <a:endCxn id="19" idx="3"/>
          </p:cNvCxnSpPr>
          <p:nvPr/>
        </p:nvCxnSpPr>
        <p:spPr>
          <a:xfrm>
            <a:off x="284786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3238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>
            <a:stCxn id="22" idx="0"/>
            <a:endCxn id="22" idx="2"/>
          </p:cNvCxnSpPr>
          <p:nvPr/>
        </p:nvCxnSpPr>
        <p:spPr>
          <a:xfrm>
            <a:off x="372463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22" idx="1"/>
            <a:endCxn id="22" idx="3"/>
          </p:cNvCxnSpPr>
          <p:nvPr/>
        </p:nvCxnSpPr>
        <p:spPr>
          <a:xfrm>
            <a:off x="343238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01799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>
            <a:stCxn id="25" idx="0"/>
            <a:endCxn id="25" idx="2"/>
          </p:cNvCxnSpPr>
          <p:nvPr/>
        </p:nvCxnSpPr>
        <p:spPr>
          <a:xfrm>
            <a:off x="431025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1"/>
            <a:endCxn id="25" idx="3"/>
          </p:cNvCxnSpPr>
          <p:nvPr/>
        </p:nvCxnSpPr>
        <p:spPr>
          <a:xfrm>
            <a:off x="401799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60251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/>
          <p:cNvCxnSpPr>
            <a:stCxn id="28" idx="0"/>
            <a:endCxn id="28" idx="2"/>
          </p:cNvCxnSpPr>
          <p:nvPr/>
        </p:nvCxnSpPr>
        <p:spPr>
          <a:xfrm>
            <a:off x="489476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8" idx="1"/>
            <a:endCxn id="28" idx="3"/>
          </p:cNvCxnSpPr>
          <p:nvPr/>
        </p:nvCxnSpPr>
        <p:spPr>
          <a:xfrm>
            <a:off x="460251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8812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/>
          <p:cNvCxnSpPr>
            <a:stCxn id="31" idx="0"/>
            <a:endCxn id="31" idx="2"/>
          </p:cNvCxnSpPr>
          <p:nvPr/>
        </p:nvCxnSpPr>
        <p:spPr>
          <a:xfrm>
            <a:off x="548038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31" idx="1"/>
            <a:endCxn id="31" idx="3"/>
          </p:cNvCxnSpPr>
          <p:nvPr/>
        </p:nvCxnSpPr>
        <p:spPr>
          <a:xfrm>
            <a:off x="518812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577264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stCxn id="34" idx="0"/>
            <a:endCxn id="34" idx="2"/>
          </p:cNvCxnSpPr>
          <p:nvPr/>
        </p:nvCxnSpPr>
        <p:spPr>
          <a:xfrm>
            <a:off x="606489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34" idx="1"/>
            <a:endCxn id="34" idx="3"/>
          </p:cNvCxnSpPr>
          <p:nvPr/>
        </p:nvCxnSpPr>
        <p:spPr>
          <a:xfrm>
            <a:off x="577264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35825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>
            <a:stCxn id="37" idx="0"/>
            <a:endCxn id="37" idx="2"/>
          </p:cNvCxnSpPr>
          <p:nvPr/>
        </p:nvCxnSpPr>
        <p:spPr>
          <a:xfrm>
            <a:off x="665051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7" idx="1"/>
            <a:endCxn id="37" idx="3"/>
          </p:cNvCxnSpPr>
          <p:nvPr/>
        </p:nvCxnSpPr>
        <p:spPr>
          <a:xfrm>
            <a:off x="635825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94277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0"/>
            <a:endCxn id="40" idx="2"/>
          </p:cNvCxnSpPr>
          <p:nvPr/>
        </p:nvCxnSpPr>
        <p:spPr>
          <a:xfrm>
            <a:off x="723502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40" idx="1"/>
            <a:endCxn id="40" idx="3"/>
          </p:cNvCxnSpPr>
          <p:nvPr/>
        </p:nvCxnSpPr>
        <p:spPr>
          <a:xfrm>
            <a:off x="694277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752838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stCxn id="43" idx="0"/>
            <a:endCxn id="43" idx="2"/>
          </p:cNvCxnSpPr>
          <p:nvPr/>
        </p:nvCxnSpPr>
        <p:spPr>
          <a:xfrm>
            <a:off x="782064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3" idx="1"/>
            <a:endCxn id="43" idx="3"/>
          </p:cNvCxnSpPr>
          <p:nvPr/>
        </p:nvCxnSpPr>
        <p:spPr>
          <a:xfrm>
            <a:off x="752838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11290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>
            <a:stCxn id="46" idx="0"/>
            <a:endCxn id="46" idx="2"/>
          </p:cNvCxnSpPr>
          <p:nvPr/>
        </p:nvCxnSpPr>
        <p:spPr>
          <a:xfrm>
            <a:off x="840515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6" idx="1"/>
            <a:endCxn id="46" idx="3"/>
          </p:cNvCxnSpPr>
          <p:nvPr/>
        </p:nvCxnSpPr>
        <p:spPr>
          <a:xfrm>
            <a:off x="811290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8698517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stCxn id="49" idx="0"/>
            <a:endCxn id="49" idx="2"/>
          </p:cNvCxnSpPr>
          <p:nvPr/>
        </p:nvCxnSpPr>
        <p:spPr>
          <a:xfrm>
            <a:off x="8990774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stCxn id="49" idx="1"/>
            <a:endCxn id="49" idx="3"/>
          </p:cNvCxnSpPr>
          <p:nvPr/>
        </p:nvCxnSpPr>
        <p:spPr>
          <a:xfrm>
            <a:off x="8698517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9283031" y="37787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/>
          <p:cNvCxnSpPr>
            <a:stCxn id="52" idx="0"/>
            <a:endCxn id="52" idx="2"/>
          </p:cNvCxnSpPr>
          <p:nvPr/>
        </p:nvCxnSpPr>
        <p:spPr>
          <a:xfrm>
            <a:off x="9575289" y="37787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2" idx="1"/>
            <a:endCxn id="52" idx="3"/>
          </p:cNvCxnSpPr>
          <p:nvPr/>
        </p:nvCxnSpPr>
        <p:spPr>
          <a:xfrm>
            <a:off x="9283031" y="66590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0" y="377874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0760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6" idx="0"/>
            <a:endCxn id="56" idx="2"/>
          </p:cNvCxnSpPr>
          <p:nvPr/>
        </p:nvCxnSpPr>
        <p:spPr>
          <a:xfrm>
            <a:off x="79986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6" idx="1"/>
            <a:endCxn id="56" idx="3"/>
          </p:cNvCxnSpPr>
          <p:nvPr/>
        </p:nvCxnSpPr>
        <p:spPr>
          <a:xfrm>
            <a:off x="50760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09212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stCxn id="59" idx="0"/>
            <a:endCxn id="59" idx="2"/>
          </p:cNvCxnSpPr>
          <p:nvPr/>
        </p:nvCxnSpPr>
        <p:spPr>
          <a:xfrm>
            <a:off x="138437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59" idx="1"/>
            <a:endCxn id="59" idx="3"/>
          </p:cNvCxnSpPr>
          <p:nvPr/>
        </p:nvCxnSpPr>
        <p:spPr>
          <a:xfrm>
            <a:off x="109212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167773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stCxn id="62" idx="0"/>
            <a:endCxn id="62" idx="2"/>
          </p:cNvCxnSpPr>
          <p:nvPr/>
        </p:nvCxnSpPr>
        <p:spPr>
          <a:xfrm>
            <a:off x="196999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62" idx="1"/>
            <a:endCxn id="62" idx="3"/>
          </p:cNvCxnSpPr>
          <p:nvPr/>
        </p:nvCxnSpPr>
        <p:spPr>
          <a:xfrm>
            <a:off x="167773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26225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stCxn id="65" idx="0"/>
            <a:endCxn id="65" idx="2"/>
          </p:cNvCxnSpPr>
          <p:nvPr/>
        </p:nvCxnSpPr>
        <p:spPr>
          <a:xfrm>
            <a:off x="255450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65" idx="1"/>
            <a:endCxn id="65" idx="3"/>
          </p:cNvCxnSpPr>
          <p:nvPr/>
        </p:nvCxnSpPr>
        <p:spPr>
          <a:xfrm>
            <a:off x="226225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84786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stCxn id="68" idx="0"/>
            <a:endCxn id="68" idx="2"/>
          </p:cNvCxnSpPr>
          <p:nvPr/>
        </p:nvCxnSpPr>
        <p:spPr>
          <a:xfrm>
            <a:off x="314012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68" idx="1"/>
            <a:endCxn id="68" idx="3"/>
          </p:cNvCxnSpPr>
          <p:nvPr/>
        </p:nvCxnSpPr>
        <p:spPr>
          <a:xfrm>
            <a:off x="284786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343238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stCxn id="71" idx="0"/>
            <a:endCxn id="71" idx="2"/>
          </p:cNvCxnSpPr>
          <p:nvPr/>
        </p:nvCxnSpPr>
        <p:spPr>
          <a:xfrm>
            <a:off x="372463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71" idx="1"/>
            <a:endCxn id="71" idx="3"/>
          </p:cNvCxnSpPr>
          <p:nvPr/>
        </p:nvCxnSpPr>
        <p:spPr>
          <a:xfrm>
            <a:off x="343238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01799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stCxn id="74" idx="0"/>
            <a:endCxn id="74" idx="2"/>
          </p:cNvCxnSpPr>
          <p:nvPr/>
        </p:nvCxnSpPr>
        <p:spPr>
          <a:xfrm>
            <a:off x="431025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74" idx="1"/>
            <a:endCxn id="74" idx="3"/>
          </p:cNvCxnSpPr>
          <p:nvPr/>
        </p:nvCxnSpPr>
        <p:spPr>
          <a:xfrm>
            <a:off x="401799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460251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직선 연결선 77"/>
          <p:cNvCxnSpPr>
            <a:stCxn id="77" idx="0"/>
            <a:endCxn id="77" idx="2"/>
          </p:cNvCxnSpPr>
          <p:nvPr/>
        </p:nvCxnSpPr>
        <p:spPr>
          <a:xfrm>
            <a:off x="489476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77" idx="1"/>
            <a:endCxn id="77" idx="3"/>
          </p:cNvCxnSpPr>
          <p:nvPr/>
        </p:nvCxnSpPr>
        <p:spPr>
          <a:xfrm>
            <a:off x="460251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518812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연결선 80"/>
          <p:cNvCxnSpPr>
            <a:stCxn id="80" idx="0"/>
            <a:endCxn id="80" idx="2"/>
          </p:cNvCxnSpPr>
          <p:nvPr/>
        </p:nvCxnSpPr>
        <p:spPr>
          <a:xfrm>
            <a:off x="548038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>
            <a:stCxn id="80" idx="1"/>
            <a:endCxn id="80" idx="3"/>
          </p:cNvCxnSpPr>
          <p:nvPr/>
        </p:nvCxnSpPr>
        <p:spPr>
          <a:xfrm>
            <a:off x="518812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577264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>
            <a:stCxn id="83" idx="0"/>
            <a:endCxn id="83" idx="2"/>
          </p:cNvCxnSpPr>
          <p:nvPr/>
        </p:nvCxnSpPr>
        <p:spPr>
          <a:xfrm>
            <a:off x="606489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83" idx="1"/>
            <a:endCxn id="83" idx="3"/>
          </p:cNvCxnSpPr>
          <p:nvPr/>
        </p:nvCxnSpPr>
        <p:spPr>
          <a:xfrm>
            <a:off x="577264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635825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/>
          <p:cNvCxnSpPr>
            <a:stCxn id="86" idx="0"/>
            <a:endCxn id="86" idx="2"/>
          </p:cNvCxnSpPr>
          <p:nvPr/>
        </p:nvCxnSpPr>
        <p:spPr>
          <a:xfrm>
            <a:off x="665051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86" idx="1"/>
            <a:endCxn id="86" idx="3"/>
          </p:cNvCxnSpPr>
          <p:nvPr/>
        </p:nvCxnSpPr>
        <p:spPr>
          <a:xfrm>
            <a:off x="635825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694277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>
            <a:stCxn id="89" idx="0"/>
            <a:endCxn id="89" idx="2"/>
          </p:cNvCxnSpPr>
          <p:nvPr/>
        </p:nvCxnSpPr>
        <p:spPr>
          <a:xfrm>
            <a:off x="723502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9" idx="1"/>
            <a:endCxn id="89" idx="3"/>
          </p:cNvCxnSpPr>
          <p:nvPr/>
        </p:nvCxnSpPr>
        <p:spPr>
          <a:xfrm>
            <a:off x="694277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752838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연결선 92"/>
          <p:cNvCxnSpPr>
            <a:stCxn id="92" idx="0"/>
            <a:endCxn id="92" idx="2"/>
          </p:cNvCxnSpPr>
          <p:nvPr/>
        </p:nvCxnSpPr>
        <p:spPr>
          <a:xfrm>
            <a:off x="782064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92" idx="1"/>
            <a:endCxn id="92" idx="3"/>
          </p:cNvCxnSpPr>
          <p:nvPr/>
        </p:nvCxnSpPr>
        <p:spPr>
          <a:xfrm>
            <a:off x="752838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811290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/>
          <p:cNvCxnSpPr>
            <a:stCxn id="95" idx="0"/>
            <a:endCxn id="95" idx="2"/>
          </p:cNvCxnSpPr>
          <p:nvPr/>
        </p:nvCxnSpPr>
        <p:spPr>
          <a:xfrm>
            <a:off x="840515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5" idx="1"/>
            <a:endCxn id="95" idx="3"/>
          </p:cNvCxnSpPr>
          <p:nvPr/>
        </p:nvCxnSpPr>
        <p:spPr>
          <a:xfrm>
            <a:off x="811290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8698517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연결선 98"/>
          <p:cNvCxnSpPr>
            <a:stCxn id="98" idx="0"/>
            <a:endCxn id="98" idx="2"/>
          </p:cNvCxnSpPr>
          <p:nvPr/>
        </p:nvCxnSpPr>
        <p:spPr>
          <a:xfrm>
            <a:off x="8990774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8" idx="1"/>
            <a:endCxn id="98" idx="3"/>
          </p:cNvCxnSpPr>
          <p:nvPr/>
        </p:nvCxnSpPr>
        <p:spPr>
          <a:xfrm>
            <a:off x="8698517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9283031" y="102594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>
            <a:stCxn id="101" idx="0"/>
            <a:endCxn id="101" idx="2"/>
          </p:cNvCxnSpPr>
          <p:nvPr/>
        </p:nvCxnSpPr>
        <p:spPr>
          <a:xfrm>
            <a:off x="9575289" y="102594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101" idx="1"/>
            <a:endCxn id="101" idx="3"/>
          </p:cNvCxnSpPr>
          <p:nvPr/>
        </p:nvCxnSpPr>
        <p:spPr>
          <a:xfrm>
            <a:off x="9283031" y="131397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0" y="1025946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760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>
            <a:stCxn id="105" idx="0"/>
            <a:endCxn id="105" idx="2"/>
          </p:cNvCxnSpPr>
          <p:nvPr/>
        </p:nvCxnSpPr>
        <p:spPr>
          <a:xfrm>
            <a:off x="79986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105" idx="1"/>
            <a:endCxn id="105" idx="3"/>
          </p:cNvCxnSpPr>
          <p:nvPr/>
        </p:nvCxnSpPr>
        <p:spPr>
          <a:xfrm>
            <a:off x="50760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/>
          <p:cNvSpPr/>
          <p:nvPr/>
        </p:nvSpPr>
        <p:spPr>
          <a:xfrm>
            <a:off x="109212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9" name="직선 연결선 108"/>
          <p:cNvCxnSpPr>
            <a:stCxn id="108" idx="0"/>
            <a:endCxn id="108" idx="2"/>
          </p:cNvCxnSpPr>
          <p:nvPr/>
        </p:nvCxnSpPr>
        <p:spPr>
          <a:xfrm>
            <a:off x="138437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8" idx="1"/>
            <a:endCxn id="108" idx="3"/>
          </p:cNvCxnSpPr>
          <p:nvPr/>
        </p:nvCxnSpPr>
        <p:spPr>
          <a:xfrm>
            <a:off x="109212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167773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>
            <a:stCxn id="111" idx="0"/>
            <a:endCxn id="111" idx="2"/>
          </p:cNvCxnSpPr>
          <p:nvPr/>
        </p:nvCxnSpPr>
        <p:spPr>
          <a:xfrm>
            <a:off x="196999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111" idx="1"/>
            <a:endCxn id="111" idx="3"/>
          </p:cNvCxnSpPr>
          <p:nvPr/>
        </p:nvCxnSpPr>
        <p:spPr>
          <a:xfrm>
            <a:off x="167773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226225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stCxn id="114" idx="0"/>
            <a:endCxn id="114" idx="2"/>
          </p:cNvCxnSpPr>
          <p:nvPr/>
        </p:nvCxnSpPr>
        <p:spPr>
          <a:xfrm>
            <a:off x="255450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114" idx="1"/>
            <a:endCxn id="114" idx="3"/>
          </p:cNvCxnSpPr>
          <p:nvPr/>
        </p:nvCxnSpPr>
        <p:spPr>
          <a:xfrm>
            <a:off x="226225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284786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>
            <a:stCxn id="117" idx="0"/>
            <a:endCxn id="117" idx="2"/>
          </p:cNvCxnSpPr>
          <p:nvPr/>
        </p:nvCxnSpPr>
        <p:spPr>
          <a:xfrm>
            <a:off x="314012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7" idx="1"/>
            <a:endCxn id="117" idx="3"/>
          </p:cNvCxnSpPr>
          <p:nvPr/>
        </p:nvCxnSpPr>
        <p:spPr>
          <a:xfrm>
            <a:off x="284786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343238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직선 연결선 120"/>
          <p:cNvCxnSpPr>
            <a:stCxn id="120" idx="0"/>
            <a:endCxn id="120" idx="2"/>
          </p:cNvCxnSpPr>
          <p:nvPr/>
        </p:nvCxnSpPr>
        <p:spPr>
          <a:xfrm>
            <a:off x="372463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20" idx="1"/>
            <a:endCxn id="120" idx="3"/>
          </p:cNvCxnSpPr>
          <p:nvPr/>
        </p:nvCxnSpPr>
        <p:spPr>
          <a:xfrm>
            <a:off x="343238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>
            <a:off x="401799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4" name="직선 연결선 123"/>
          <p:cNvCxnSpPr>
            <a:stCxn id="123" idx="0"/>
            <a:endCxn id="123" idx="2"/>
          </p:cNvCxnSpPr>
          <p:nvPr/>
        </p:nvCxnSpPr>
        <p:spPr>
          <a:xfrm>
            <a:off x="431025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3" idx="1"/>
            <a:endCxn id="123" idx="3"/>
          </p:cNvCxnSpPr>
          <p:nvPr/>
        </p:nvCxnSpPr>
        <p:spPr>
          <a:xfrm>
            <a:off x="401799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60251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/>
          <p:cNvCxnSpPr>
            <a:stCxn id="126" idx="0"/>
            <a:endCxn id="126" idx="2"/>
          </p:cNvCxnSpPr>
          <p:nvPr/>
        </p:nvCxnSpPr>
        <p:spPr>
          <a:xfrm>
            <a:off x="489476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6" idx="1"/>
            <a:endCxn id="126" idx="3"/>
          </p:cNvCxnSpPr>
          <p:nvPr/>
        </p:nvCxnSpPr>
        <p:spPr>
          <a:xfrm>
            <a:off x="460251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518812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/>
          <p:cNvCxnSpPr>
            <a:stCxn id="129" idx="0"/>
            <a:endCxn id="129" idx="2"/>
          </p:cNvCxnSpPr>
          <p:nvPr/>
        </p:nvCxnSpPr>
        <p:spPr>
          <a:xfrm>
            <a:off x="548038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129" idx="1"/>
            <a:endCxn id="129" idx="3"/>
          </p:cNvCxnSpPr>
          <p:nvPr/>
        </p:nvCxnSpPr>
        <p:spPr>
          <a:xfrm>
            <a:off x="518812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/>
          <p:cNvSpPr/>
          <p:nvPr/>
        </p:nvSpPr>
        <p:spPr>
          <a:xfrm>
            <a:off x="577264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/>
          <p:cNvCxnSpPr>
            <a:stCxn id="132" idx="0"/>
            <a:endCxn id="132" idx="2"/>
          </p:cNvCxnSpPr>
          <p:nvPr/>
        </p:nvCxnSpPr>
        <p:spPr>
          <a:xfrm>
            <a:off x="606489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132" idx="1"/>
            <a:endCxn id="132" idx="3"/>
          </p:cNvCxnSpPr>
          <p:nvPr/>
        </p:nvCxnSpPr>
        <p:spPr>
          <a:xfrm>
            <a:off x="577264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635825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6" name="직선 연결선 135"/>
          <p:cNvCxnSpPr>
            <a:stCxn id="135" idx="0"/>
            <a:endCxn id="135" idx="2"/>
          </p:cNvCxnSpPr>
          <p:nvPr/>
        </p:nvCxnSpPr>
        <p:spPr>
          <a:xfrm>
            <a:off x="665051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35" idx="1"/>
            <a:endCxn id="135" idx="3"/>
          </p:cNvCxnSpPr>
          <p:nvPr/>
        </p:nvCxnSpPr>
        <p:spPr>
          <a:xfrm>
            <a:off x="635825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/>
          <p:cNvSpPr/>
          <p:nvPr/>
        </p:nvSpPr>
        <p:spPr>
          <a:xfrm>
            <a:off x="694277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/>
          <p:cNvCxnSpPr>
            <a:stCxn id="138" idx="0"/>
            <a:endCxn id="138" idx="2"/>
          </p:cNvCxnSpPr>
          <p:nvPr/>
        </p:nvCxnSpPr>
        <p:spPr>
          <a:xfrm>
            <a:off x="723502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38" idx="1"/>
            <a:endCxn id="138" idx="3"/>
          </p:cNvCxnSpPr>
          <p:nvPr/>
        </p:nvCxnSpPr>
        <p:spPr>
          <a:xfrm>
            <a:off x="694277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752838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2" name="직선 연결선 141"/>
          <p:cNvCxnSpPr>
            <a:stCxn id="141" idx="0"/>
            <a:endCxn id="141" idx="2"/>
          </p:cNvCxnSpPr>
          <p:nvPr/>
        </p:nvCxnSpPr>
        <p:spPr>
          <a:xfrm>
            <a:off x="782064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41" idx="1"/>
            <a:endCxn id="141" idx="3"/>
          </p:cNvCxnSpPr>
          <p:nvPr/>
        </p:nvCxnSpPr>
        <p:spPr>
          <a:xfrm>
            <a:off x="752838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811290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5" name="직선 연결선 144"/>
          <p:cNvCxnSpPr>
            <a:stCxn id="144" idx="0"/>
            <a:endCxn id="144" idx="2"/>
          </p:cNvCxnSpPr>
          <p:nvPr/>
        </p:nvCxnSpPr>
        <p:spPr>
          <a:xfrm>
            <a:off x="840515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>
            <a:stCxn id="144" idx="1"/>
            <a:endCxn id="144" idx="3"/>
          </p:cNvCxnSpPr>
          <p:nvPr/>
        </p:nvCxnSpPr>
        <p:spPr>
          <a:xfrm>
            <a:off x="811290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698517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연결선 147"/>
          <p:cNvCxnSpPr>
            <a:stCxn id="147" idx="0"/>
            <a:endCxn id="147" idx="2"/>
          </p:cNvCxnSpPr>
          <p:nvPr/>
        </p:nvCxnSpPr>
        <p:spPr>
          <a:xfrm>
            <a:off x="8990774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47" idx="1"/>
            <a:endCxn id="147" idx="3"/>
          </p:cNvCxnSpPr>
          <p:nvPr/>
        </p:nvCxnSpPr>
        <p:spPr>
          <a:xfrm>
            <a:off x="8698517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직사각형 149"/>
          <p:cNvSpPr/>
          <p:nvPr/>
        </p:nvSpPr>
        <p:spPr>
          <a:xfrm>
            <a:off x="9283031" y="167401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연결선 150"/>
          <p:cNvCxnSpPr>
            <a:stCxn id="150" idx="0"/>
            <a:endCxn id="150" idx="2"/>
          </p:cNvCxnSpPr>
          <p:nvPr/>
        </p:nvCxnSpPr>
        <p:spPr>
          <a:xfrm>
            <a:off x="9575289" y="167401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>
            <a:stCxn id="150" idx="1"/>
            <a:endCxn id="150" idx="3"/>
          </p:cNvCxnSpPr>
          <p:nvPr/>
        </p:nvCxnSpPr>
        <p:spPr>
          <a:xfrm>
            <a:off x="9283031" y="196205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/>
          <p:cNvSpPr/>
          <p:nvPr/>
        </p:nvSpPr>
        <p:spPr>
          <a:xfrm>
            <a:off x="0" y="1674018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54" name="직사각형 153"/>
          <p:cNvSpPr/>
          <p:nvPr/>
        </p:nvSpPr>
        <p:spPr>
          <a:xfrm>
            <a:off x="50760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5" name="직선 연결선 154"/>
          <p:cNvCxnSpPr>
            <a:stCxn id="154" idx="0"/>
            <a:endCxn id="154" idx="2"/>
          </p:cNvCxnSpPr>
          <p:nvPr/>
        </p:nvCxnSpPr>
        <p:spPr>
          <a:xfrm>
            <a:off x="79986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4" idx="1"/>
            <a:endCxn id="154" idx="3"/>
          </p:cNvCxnSpPr>
          <p:nvPr/>
        </p:nvCxnSpPr>
        <p:spPr>
          <a:xfrm>
            <a:off x="50760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/>
          <p:cNvSpPr/>
          <p:nvPr/>
        </p:nvSpPr>
        <p:spPr>
          <a:xfrm>
            <a:off x="109212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/>
          <p:cNvCxnSpPr>
            <a:stCxn id="157" idx="0"/>
            <a:endCxn id="157" idx="2"/>
          </p:cNvCxnSpPr>
          <p:nvPr/>
        </p:nvCxnSpPr>
        <p:spPr>
          <a:xfrm>
            <a:off x="138437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>
            <a:stCxn id="157" idx="1"/>
            <a:endCxn id="157" idx="3"/>
          </p:cNvCxnSpPr>
          <p:nvPr/>
        </p:nvCxnSpPr>
        <p:spPr>
          <a:xfrm>
            <a:off x="109212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/>
          <p:cNvSpPr/>
          <p:nvPr/>
        </p:nvSpPr>
        <p:spPr>
          <a:xfrm>
            <a:off x="167773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1" name="직선 연결선 160"/>
          <p:cNvCxnSpPr>
            <a:stCxn id="160" idx="0"/>
            <a:endCxn id="160" idx="2"/>
          </p:cNvCxnSpPr>
          <p:nvPr/>
        </p:nvCxnSpPr>
        <p:spPr>
          <a:xfrm>
            <a:off x="196999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/>
          <p:cNvCxnSpPr>
            <a:stCxn id="160" idx="1"/>
            <a:endCxn id="160" idx="3"/>
          </p:cNvCxnSpPr>
          <p:nvPr/>
        </p:nvCxnSpPr>
        <p:spPr>
          <a:xfrm>
            <a:off x="167773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직사각형 162"/>
          <p:cNvSpPr/>
          <p:nvPr/>
        </p:nvSpPr>
        <p:spPr>
          <a:xfrm>
            <a:off x="226225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/>
          <p:cNvCxnSpPr>
            <a:stCxn id="163" idx="0"/>
            <a:endCxn id="163" idx="2"/>
          </p:cNvCxnSpPr>
          <p:nvPr/>
        </p:nvCxnSpPr>
        <p:spPr>
          <a:xfrm>
            <a:off x="255450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63" idx="1"/>
            <a:endCxn id="163" idx="3"/>
          </p:cNvCxnSpPr>
          <p:nvPr/>
        </p:nvCxnSpPr>
        <p:spPr>
          <a:xfrm>
            <a:off x="226225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/>
          <p:cNvSpPr/>
          <p:nvPr/>
        </p:nvSpPr>
        <p:spPr>
          <a:xfrm>
            <a:off x="284786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7" name="직선 연결선 166"/>
          <p:cNvCxnSpPr>
            <a:stCxn id="166" idx="0"/>
            <a:endCxn id="166" idx="2"/>
          </p:cNvCxnSpPr>
          <p:nvPr/>
        </p:nvCxnSpPr>
        <p:spPr>
          <a:xfrm>
            <a:off x="314012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6" idx="1"/>
            <a:endCxn id="166" idx="3"/>
          </p:cNvCxnSpPr>
          <p:nvPr/>
        </p:nvCxnSpPr>
        <p:spPr>
          <a:xfrm>
            <a:off x="284786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/>
          <p:cNvSpPr/>
          <p:nvPr/>
        </p:nvSpPr>
        <p:spPr>
          <a:xfrm>
            <a:off x="343238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/>
          <p:cNvCxnSpPr>
            <a:stCxn id="169" idx="0"/>
            <a:endCxn id="169" idx="2"/>
          </p:cNvCxnSpPr>
          <p:nvPr/>
        </p:nvCxnSpPr>
        <p:spPr>
          <a:xfrm>
            <a:off x="372463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>
            <a:stCxn id="169" idx="1"/>
            <a:endCxn id="169" idx="3"/>
          </p:cNvCxnSpPr>
          <p:nvPr/>
        </p:nvCxnSpPr>
        <p:spPr>
          <a:xfrm>
            <a:off x="343238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401799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연결선 172"/>
          <p:cNvCxnSpPr>
            <a:stCxn id="172" idx="0"/>
            <a:endCxn id="172" idx="2"/>
          </p:cNvCxnSpPr>
          <p:nvPr/>
        </p:nvCxnSpPr>
        <p:spPr>
          <a:xfrm>
            <a:off x="431025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stCxn id="172" idx="1"/>
            <a:endCxn id="172" idx="3"/>
          </p:cNvCxnSpPr>
          <p:nvPr/>
        </p:nvCxnSpPr>
        <p:spPr>
          <a:xfrm>
            <a:off x="401799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460251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6" name="직선 연결선 175"/>
          <p:cNvCxnSpPr>
            <a:stCxn id="175" idx="0"/>
            <a:endCxn id="175" idx="2"/>
          </p:cNvCxnSpPr>
          <p:nvPr/>
        </p:nvCxnSpPr>
        <p:spPr>
          <a:xfrm>
            <a:off x="489476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>
            <a:stCxn id="175" idx="1"/>
            <a:endCxn id="175" idx="3"/>
          </p:cNvCxnSpPr>
          <p:nvPr/>
        </p:nvCxnSpPr>
        <p:spPr>
          <a:xfrm>
            <a:off x="460251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/>
          <p:cNvSpPr/>
          <p:nvPr/>
        </p:nvSpPr>
        <p:spPr>
          <a:xfrm>
            <a:off x="518812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9" name="직선 연결선 178"/>
          <p:cNvCxnSpPr>
            <a:stCxn id="178" idx="0"/>
            <a:endCxn id="178" idx="2"/>
          </p:cNvCxnSpPr>
          <p:nvPr/>
        </p:nvCxnSpPr>
        <p:spPr>
          <a:xfrm>
            <a:off x="548038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/>
          <p:cNvCxnSpPr>
            <a:stCxn id="178" idx="1"/>
            <a:endCxn id="178" idx="3"/>
          </p:cNvCxnSpPr>
          <p:nvPr/>
        </p:nvCxnSpPr>
        <p:spPr>
          <a:xfrm>
            <a:off x="518812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577264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2" name="직선 연결선 181"/>
          <p:cNvCxnSpPr>
            <a:stCxn id="181" idx="0"/>
            <a:endCxn id="181" idx="2"/>
          </p:cNvCxnSpPr>
          <p:nvPr/>
        </p:nvCxnSpPr>
        <p:spPr>
          <a:xfrm>
            <a:off x="606489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연결선 182"/>
          <p:cNvCxnSpPr>
            <a:stCxn id="181" idx="1"/>
            <a:endCxn id="181" idx="3"/>
          </p:cNvCxnSpPr>
          <p:nvPr/>
        </p:nvCxnSpPr>
        <p:spPr>
          <a:xfrm>
            <a:off x="577264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635825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5" name="직선 연결선 184"/>
          <p:cNvCxnSpPr>
            <a:stCxn id="184" idx="0"/>
            <a:endCxn id="184" idx="2"/>
          </p:cNvCxnSpPr>
          <p:nvPr/>
        </p:nvCxnSpPr>
        <p:spPr>
          <a:xfrm>
            <a:off x="665051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/>
          <p:cNvCxnSpPr>
            <a:stCxn id="184" idx="1"/>
            <a:endCxn id="184" idx="3"/>
          </p:cNvCxnSpPr>
          <p:nvPr/>
        </p:nvCxnSpPr>
        <p:spPr>
          <a:xfrm>
            <a:off x="635825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/>
          <p:cNvSpPr/>
          <p:nvPr/>
        </p:nvSpPr>
        <p:spPr>
          <a:xfrm>
            <a:off x="694277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연결선 187"/>
          <p:cNvCxnSpPr>
            <a:stCxn id="187" idx="0"/>
            <a:endCxn id="187" idx="2"/>
          </p:cNvCxnSpPr>
          <p:nvPr/>
        </p:nvCxnSpPr>
        <p:spPr>
          <a:xfrm>
            <a:off x="723502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>
            <a:stCxn id="187" idx="1"/>
            <a:endCxn id="187" idx="3"/>
          </p:cNvCxnSpPr>
          <p:nvPr/>
        </p:nvCxnSpPr>
        <p:spPr>
          <a:xfrm>
            <a:off x="694277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/>
          <p:cNvSpPr/>
          <p:nvPr/>
        </p:nvSpPr>
        <p:spPr>
          <a:xfrm>
            <a:off x="752838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직선 연결선 190"/>
          <p:cNvCxnSpPr>
            <a:stCxn id="190" idx="0"/>
            <a:endCxn id="190" idx="2"/>
          </p:cNvCxnSpPr>
          <p:nvPr/>
        </p:nvCxnSpPr>
        <p:spPr>
          <a:xfrm>
            <a:off x="782064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/>
          <p:cNvCxnSpPr>
            <a:stCxn id="190" idx="1"/>
            <a:endCxn id="190" idx="3"/>
          </p:cNvCxnSpPr>
          <p:nvPr/>
        </p:nvCxnSpPr>
        <p:spPr>
          <a:xfrm>
            <a:off x="752838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/>
          <p:cNvSpPr/>
          <p:nvPr/>
        </p:nvSpPr>
        <p:spPr>
          <a:xfrm>
            <a:off x="811290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4" name="직선 연결선 193"/>
          <p:cNvCxnSpPr>
            <a:stCxn id="193" idx="0"/>
            <a:endCxn id="193" idx="2"/>
          </p:cNvCxnSpPr>
          <p:nvPr/>
        </p:nvCxnSpPr>
        <p:spPr>
          <a:xfrm>
            <a:off x="840515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>
            <a:stCxn id="193" idx="1"/>
            <a:endCxn id="193" idx="3"/>
          </p:cNvCxnSpPr>
          <p:nvPr/>
        </p:nvCxnSpPr>
        <p:spPr>
          <a:xfrm>
            <a:off x="811290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직사각형 195"/>
          <p:cNvSpPr/>
          <p:nvPr/>
        </p:nvSpPr>
        <p:spPr>
          <a:xfrm>
            <a:off x="8698517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7" name="직선 연결선 196"/>
          <p:cNvCxnSpPr>
            <a:stCxn id="196" idx="0"/>
            <a:endCxn id="196" idx="2"/>
          </p:cNvCxnSpPr>
          <p:nvPr/>
        </p:nvCxnSpPr>
        <p:spPr>
          <a:xfrm>
            <a:off x="8990774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연결선 197"/>
          <p:cNvCxnSpPr>
            <a:stCxn id="196" idx="1"/>
            <a:endCxn id="196" idx="3"/>
          </p:cNvCxnSpPr>
          <p:nvPr/>
        </p:nvCxnSpPr>
        <p:spPr>
          <a:xfrm>
            <a:off x="8698517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직사각형 198"/>
          <p:cNvSpPr/>
          <p:nvPr/>
        </p:nvSpPr>
        <p:spPr>
          <a:xfrm>
            <a:off x="9283031" y="232209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0" name="직선 연결선 199"/>
          <p:cNvCxnSpPr>
            <a:stCxn id="199" idx="0"/>
            <a:endCxn id="199" idx="2"/>
          </p:cNvCxnSpPr>
          <p:nvPr/>
        </p:nvCxnSpPr>
        <p:spPr>
          <a:xfrm>
            <a:off x="9575289" y="232209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>
            <a:stCxn id="199" idx="1"/>
            <a:endCxn id="199" idx="3"/>
          </p:cNvCxnSpPr>
          <p:nvPr/>
        </p:nvCxnSpPr>
        <p:spPr>
          <a:xfrm>
            <a:off x="9283031" y="261012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직사각형 201"/>
          <p:cNvSpPr/>
          <p:nvPr/>
        </p:nvSpPr>
        <p:spPr>
          <a:xfrm>
            <a:off x="0" y="2322090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50760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4" name="직선 연결선 203"/>
          <p:cNvCxnSpPr>
            <a:stCxn id="203" idx="0"/>
            <a:endCxn id="203" idx="2"/>
          </p:cNvCxnSpPr>
          <p:nvPr/>
        </p:nvCxnSpPr>
        <p:spPr>
          <a:xfrm>
            <a:off x="79986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203" idx="1"/>
            <a:endCxn id="203" idx="3"/>
          </p:cNvCxnSpPr>
          <p:nvPr/>
        </p:nvCxnSpPr>
        <p:spPr>
          <a:xfrm>
            <a:off x="50760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직사각형 205"/>
          <p:cNvSpPr/>
          <p:nvPr/>
        </p:nvSpPr>
        <p:spPr>
          <a:xfrm>
            <a:off x="109212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7" name="직선 연결선 206"/>
          <p:cNvCxnSpPr>
            <a:stCxn id="206" idx="0"/>
            <a:endCxn id="206" idx="2"/>
          </p:cNvCxnSpPr>
          <p:nvPr/>
        </p:nvCxnSpPr>
        <p:spPr>
          <a:xfrm>
            <a:off x="138437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206" idx="1"/>
            <a:endCxn id="206" idx="3"/>
          </p:cNvCxnSpPr>
          <p:nvPr/>
        </p:nvCxnSpPr>
        <p:spPr>
          <a:xfrm>
            <a:off x="109212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167773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연결선 209"/>
          <p:cNvCxnSpPr>
            <a:stCxn id="209" idx="0"/>
            <a:endCxn id="209" idx="2"/>
          </p:cNvCxnSpPr>
          <p:nvPr/>
        </p:nvCxnSpPr>
        <p:spPr>
          <a:xfrm>
            <a:off x="196999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stCxn id="209" idx="1"/>
            <a:endCxn id="209" idx="3"/>
          </p:cNvCxnSpPr>
          <p:nvPr/>
        </p:nvCxnSpPr>
        <p:spPr>
          <a:xfrm>
            <a:off x="167773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/>
          <p:cNvSpPr/>
          <p:nvPr/>
        </p:nvSpPr>
        <p:spPr>
          <a:xfrm>
            <a:off x="226225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3" name="직선 연결선 212"/>
          <p:cNvCxnSpPr>
            <a:stCxn id="212" idx="0"/>
            <a:endCxn id="212" idx="2"/>
          </p:cNvCxnSpPr>
          <p:nvPr/>
        </p:nvCxnSpPr>
        <p:spPr>
          <a:xfrm>
            <a:off x="255450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12" idx="1"/>
            <a:endCxn id="212" idx="3"/>
          </p:cNvCxnSpPr>
          <p:nvPr/>
        </p:nvCxnSpPr>
        <p:spPr>
          <a:xfrm>
            <a:off x="226225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284786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6" name="직선 연결선 215"/>
          <p:cNvCxnSpPr>
            <a:stCxn id="215" idx="0"/>
            <a:endCxn id="215" idx="2"/>
          </p:cNvCxnSpPr>
          <p:nvPr/>
        </p:nvCxnSpPr>
        <p:spPr>
          <a:xfrm>
            <a:off x="314012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15" idx="1"/>
            <a:endCxn id="215" idx="3"/>
          </p:cNvCxnSpPr>
          <p:nvPr/>
        </p:nvCxnSpPr>
        <p:spPr>
          <a:xfrm>
            <a:off x="284786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/>
          <p:cNvSpPr/>
          <p:nvPr/>
        </p:nvSpPr>
        <p:spPr>
          <a:xfrm>
            <a:off x="343238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9" name="직선 연결선 218"/>
          <p:cNvCxnSpPr>
            <a:stCxn id="218" idx="0"/>
            <a:endCxn id="218" idx="2"/>
          </p:cNvCxnSpPr>
          <p:nvPr/>
        </p:nvCxnSpPr>
        <p:spPr>
          <a:xfrm>
            <a:off x="372463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18" idx="1"/>
            <a:endCxn id="218" idx="3"/>
          </p:cNvCxnSpPr>
          <p:nvPr/>
        </p:nvCxnSpPr>
        <p:spPr>
          <a:xfrm>
            <a:off x="343238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/>
          <p:cNvSpPr/>
          <p:nvPr/>
        </p:nvSpPr>
        <p:spPr>
          <a:xfrm>
            <a:off x="401799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2" name="직선 연결선 221"/>
          <p:cNvCxnSpPr>
            <a:stCxn id="221" idx="0"/>
            <a:endCxn id="221" idx="2"/>
          </p:cNvCxnSpPr>
          <p:nvPr/>
        </p:nvCxnSpPr>
        <p:spPr>
          <a:xfrm>
            <a:off x="431025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21" idx="1"/>
            <a:endCxn id="221" idx="3"/>
          </p:cNvCxnSpPr>
          <p:nvPr/>
        </p:nvCxnSpPr>
        <p:spPr>
          <a:xfrm>
            <a:off x="401799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직사각형 223"/>
          <p:cNvSpPr/>
          <p:nvPr/>
        </p:nvSpPr>
        <p:spPr>
          <a:xfrm>
            <a:off x="460251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연결선 224"/>
          <p:cNvCxnSpPr>
            <a:stCxn id="224" idx="0"/>
            <a:endCxn id="224" idx="2"/>
          </p:cNvCxnSpPr>
          <p:nvPr/>
        </p:nvCxnSpPr>
        <p:spPr>
          <a:xfrm>
            <a:off x="489476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24" idx="1"/>
            <a:endCxn id="224" idx="3"/>
          </p:cNvCxnSpPr>
          <p:nvPr/>
        </p:nvCxnSpPr>
        <p:spPr>
          <a:xfrm>
            <a:off x="460251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518812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8" name="직선 연결선 227"/>
          <p:cNvCxnSpPr>
            <a:stCxn id="227" idx="0"/>
            <a:endCxn id="227" idx="2"/>
          </p:cNvCxnSpPr>
          <p:nvPr/>
        </p:nvCxnSpPr>
        <p:spPr>
          <a:xfrm>
            <a:off x="548038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27" idx="1"/>
            <a:endCxn id="227" idx="3"/>
          </p:cNvCxnSpPr>
          <p:nvPr/>
        </p:nvCxnSpPr>
        <p:spPr>
          <a:xfrm>
            <a:off x="518812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직사각형 229"/>
          <p:cNvSpPr/>
          <p:nvPr/>
        </p:nvSpPr>
        <p:spPr>
          <a:xfrm>
            <a:off x="577264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1" name="직선 연결선 230"/>
          <p:cNvCxnSpPr>
            <a:stCxn id="230" idx="0"/>
            <a:endCxn id="230" idx="2"/>
          </p:cNvCxnSpPr>
          <p:nvPr/>
        </p:nvCxnSpPr>
        <p:spPr>
          <a:xfrm>
            <a:off x="606489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30" idx="1"/>
            <a:endCxn id="230" idx="3"/>
          </p:cNvCxnSpPr>
          <p:nvPr/>
        </p:nvCxnSpPr>
        <p:spPr>
          <a:xfrm>
            <a:off x="577264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직사각형 232"/>
          <p:cNvSpPr/>
          <p:nvPr/>
        </p:nvSpPr>
        <p:spPr>
          <a:xfrm>
            <a:off x="635825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4" name="직선 연결선 233"/>
          <p:cNvCxnSpPr>
            <a:stCxn id="233" idx="0"/>
            <a:endCxn id="233" idx="2"/>
          </p:cNvCxnSpPr>
          <p:nvPr/>
        </p:nvCxnSpPr>
        <p:spPr>
          <a:xfrm>
            <a:off x="665051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33" idx="1"/>
            <a:endCxn id="233" idx="3"/>
          </p:cNvCxnSpPr>
          <p:nvPr/>
        </p:nvCxnSpPr>
        <p:spPr>
          <a:xfrm>
            <a:off x="635825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/>
          <p:cNvSpPr/>
          <p:nvPr/>
        </p:nvSpPr>
        <p:spPr>
          <a:xfrm>
            <a:off x="694277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36" idx="0"/>
            <a:endCxn id="236" idx="2"/>
          </p:cNvCxnSpPr>
          <p:nvPr/>
        </p:nvCxnSpPr>
        <p:spPr>
          <a:xfrm>
            <a:off x="723502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36" idx="1"/>
            <a:endCxn id="236" idx="3"/>
          </p:cNvCxnSpPr>
          <p:nvPr/>
        </p:nvCxnSpPr>
        <p:spPr>
          <a:xfrm>
            <a:off x="694277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/>
          <p:cNvSpPr/>
          <p:nvPr/>
        </p:nvSpPr>
        <p:spPr>
          <a:xfrm>
            <a:off x="752838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/>
          <p:cNvCxnSpPr>
            <a:stCxn id="239" idx="0"/>
            <a:endCxn id="239" idx="2"/>
          </p:cNvCxnSpPr>
          <p:nvPr/>
        </p:nvCxnSpPr>
        <p:spPr>
          <a:xfrm>
            <a:off x="782064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연결선 240"/>
          <p:cNvCxnSpPr>
            <a:stCxn id="239" idx="1"/>
            <a:endCxn id="239" idx="3"/>
          </p:cNvCxnSpPr>
          <p:nvPr/>
        </p:nvCxnSpPr>
        <p:spPr>
          <a:xfrm>
            <a:off x="752838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/>
          <p:cNvSpPr/>
          <p:nvPr/>
        </p:nvSpPr>
        <p:spPr>
          <a:xfrm>
            <a:off x="811290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/>
          <p:cNvCxnSpPr>
            <a:stCxn id="242" idx="0"/>
            <a:endCxn id="242" idx="2"/>
          </p:cNvCxnSpPr>
          <p:nvPr/>
        </p:nvCxnSpPr>
        <p:spPr>
          <a:xfrm>
            <a:off x="840515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/>
          <p:cNvCxnSpPr>
            <a:stCxn id="242" idx="1"/>
            <a:endCxn id="242" idx="3"/>
          </p:cNvCxnSpPr>
          <p:nvPr/>
        </p:nvCxnSpPr>
        <p:spPr>
          <a:xfrm>
            <a:off x="811290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직사각형 244"/>
          <p:cNvSpPr/>
          <p:nvPr/>
        </p:nvSpPr>
        <p:spPr>
          <a:xfrm>
            <a:off x="8698517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6" name="직선 연결선 245"/>
          <p:cNvCxnSpPr>
            <a:stCxn id="245" idx="0"/>
            <a:endCxn id="245" idx="2"/>
          </p:cNvCxnSpPr>
          <p:nvPr/>
        </p:nvCxnSpPr>
        <p:spPr>
          <a:xfrm>
            <a:off x="8990774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/>
          <p:cNvCxnSpPr>
            <a:stCxn id="245" idx="1"/>
            <a:endCxn id="245" idx="3"/>
          </p:cNvCxnSpPr>
          <p:nvPr/>
        </p:nvCxnSpPr>
        <p:spPr>
          <a:xfrm>
            <a:off x="8698517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9283031" y="297016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연결선 248"/>
          <p:cNvCxnSpPr>
            <a:stCxn id="248" idx="0"/>
            <a:endCxn id="248" idx="2"/>
          </p:cNvCxnSpPr>
          <p:nvPr/>
        </p:nvCxnSpPr>
        <p:spPr>
          <a:xfrm>
            <a:off x="9575289" y="297016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>
            <a:stCxn id="248" idx="1"/>
            <a:endCxn id="248" idx="3"/>
          </p:cNvCxnSpPr>
          <p:nvPr/>
        </p:nvCxnSpPr>
        <p:spPr>
          <a:xfrm>
            <a:off x="9283031" y="325819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>
            <a:off x="0" y="2970162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52" name="직사각형 251"/>
          <p:cNvSpPr/>
          <p:nvPr/>
        </p:nvSpPr>
        <p:spPr>
          <a:xfrm>
            <a:off x="50760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3" name="직선 연결선 252"/>
          <p:cNvCxnSpPr>
            <a:stCxn id="252" idx="0"/>
            <a:endCxn id="252" idx="2"/>
          </p:cNvCxnSpPr>
          <p:nvPr/>
        </p:nvCxnSpPr>
        <p:spPr>
          <a:xfrm>
            <a:off x="79986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연결선 253"/>
          <p:cNvCxnSpPr>
            <a:stCxn id="252" idx="1"/>
            <a:endCxn id="252" idx="3"/>
          </p:cNvCxnSpPr>
          <p:nvPr/>
        </p:nvCxnSpPr>
        <p:spPr>
          <a:xfrm>
            <a:off x="50760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직사각형 254"/>
          <p:cNvSpPr/>
          <p:nvPr/>
        </p:nvSpPr>
        <p:spPr>
          <a:xfrm>
            <a:off x="109212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6" name="직선 연결선 255"/>
          <p:cNvCxnSpPr>
            <a:stCxn id="255" idx="0"/>
            <a:endCxn id="255" idx="2"/>
          </p:cNvCxnSpPr>
          <p:nvPr/>
        </p:nvCxnSpPr>
        <p:spPr>
          <a:xfrm>
            <a:off x="138437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>
            <a:stCxn id="255" idx="1"/>
            <a:endCxn id="255" idx="3"/>
          </p:cNvCxnSpPr>
          <p:nvPr/>
        </p:nvCxnSpPr>
        <p:spPr>
          <a:xfrm>
            <a:off x="109212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/>
          <p:cNvSpPr/>
          <p:nvPr/>
        </p:nvSpPr>
        <p:spPr>
          <a:xfrm>
            <a:off x="167773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9" name="직선 연결선 258"/>
          <p:cNvCxnSpPr>
            <a:stCxn id="258" idx="0"/>
            <a:endCxn id="258" idx="2"/>
          </p:cNvCxnSpPr>
          <p:nvPr/>
        </p:nvCxnSpPr>
        <p:spPr>
          <a:xfrm>
            <a:off x="196999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>
            <a:stCxn id="258" idx="1"/>
            <a:endCxn id="258" idx="3"/>
          </p:cNvCxnSpPr>
          <p:nvPr/>
        </p:nvCxnSpPr>
        <p:spPr>
          <a:xfrm>
            <a:off x="167773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직사각형 260"/>
          <p:cNvSpPr/>
          <p:nvPr/>
        </p:nvSpPr>
        <p:spPr>
          <a:xfrm>
            <a:off x="226225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2" name="직선 연결선 261"/>
          <p:cNvCxnSpPr>
            <a:stCxn id="261" idx="0"/>
            <a:endCxn id="261" idx="2"/>
          </p:cNvCxnSpPr>
          <p:nvPr/>
        </p:nvCxnSpPr>
        <p:spPr>
          <a:xfrm>
            <a:off x="255450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/>
          <p:cNvCxnSpPr>
            <a:stCxn id="261" idx="1"/>
            <a:endCxn id="261" idx="3"/>
          </p:cNvCxnSpPr>
          <p:nvPr/>
        </p:nvCxnSpPr>
        <p:spPr>
          <a:xfrm>
            <a:off x="226225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직사각형 263"/>
          <p:cNvSpPr/>
          <p:nvPr/>
        </p:nvSpPr>
        <p:spPr>
          <a:xfrm>
            <a:off x="284786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64" idx="0"/>
            <a:endCxn id="264" idx="2"/>
          </p:cNvCxnSpPr>
          <p:nvPr/>
        </p:nvCxnSpPr>
        <p:spPr>
          <a:xfrm>
            <a:off x="314012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직선 연결선 265"/>
          <p:cNvCxnSpPr>
            <a:stCxn id="264" idx="1"/>
            <a:endCxn id="264" idx="3"/>
          </p:cNvCxnSpPr>
          <p:nvPr/>
        </p:nvCxnSpPr>
        <p:spPr>
          <a:xfrm>
            <a:off x="284786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직사각형 266"/>
          <p:cNvSpPr/>
          <p:nvPr/>
        </p:nvSpPr>
        <p:spPr>
          <a:xfrm>
            <a:off x="343238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8" name="직선 연결선 267"/>
          <p:cNvCxnSpPr>
            <a:stCxn id="267" idx="0"/>
            <a:endCxn id="267" idx="2"/>
          </p:cNvCxnSpPr>
          <p:nvPr/>
        </p:nvCxnSpPr>
        <p:spPr>
          <a:xfrm>
            <a:off x="372463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67" idx="1"/>
            <a:endCxn id="267" idx="3"/>
          </p:cNvCxnSpPr>
          <p:nvPr/>
        </p:nvCxnSpPr>
        <p:spPr>
          <a:xfrm>
            <a:off x="343238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/>
          <p:cNvSpPr/>
          <p:nvPr/>
        </p:nvSpPr>
        <p:spPr>
          <a:xfrm>
            <a:off x="401799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1" name="직선 연결선 270"/>
          <p:cNvCxnSpPr>
            <a:stCxn id="270" idx="0"/>
            <a:endCxn id="270" idx="2"/>
          </p:cNvCxnSpPr>
          <p:nvPr/>
        </p:nvCxnSpPr>
        <p:spPr>
          <a:xfrm>
            <a:off x="431025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271"/>
          <p:cNvCxnSpPr>
            <a:stCxn id="270" idx="1"/>
            <a:endCxn id="270" idx="3"/>
          </p:cNvCxnSpPr>
          <p:nvPr/>
        </p:nvCxnSpPr>
        <p:spPr>
          <a:xfrm>
            <a:off x="401799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직사각형 272"/>
          <p:cNvSpPr/>
          <p:nvPr/>
        </p:nvSpPr>
        <p:spPr>
          <a:xfrm>
            <a:off x="460251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4" name="직선 연결선 273"/>
          <p:cNvCxnSpPr>
            <a:stCxn id="273" idx="0"/>
            <a:endCxn id="273" idx="2"/>
          </p:cNvCxnSpPr>
          <p:nvPr/>
        </p:nvCxnSpPr>
        <p:spPr>
          <a:xfrm>
            <a:off x="489476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직선 연결선 274"/>
          <p:cNvCxnSpPr>
            <a:stCxn id="273" idx="1"/>
            <a:endCxn id="273" idx="3"/>
          </p:cNvCxnSpPr>
          <p:nvPr/>
        </p:nvCxnSpPr>
        <p:spPr>
          <a:xfrm>
            <a:off x="460251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직사각형 275"/>
          <p:cNvSpPr/>
          <p:nvPr/>
        </p:nvSpPr>
        <p:spPr>
          <a:xfrm>
            <a:off x="518812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7" name="직선 연결선 276"/>
          <p:cNvCxnSpPr>
            <a:stCxn id="276" idx="0"/>
            <a:endCxn id="276" idx="2"/>
          </p:cNvCxnSpPr>
          <p:nvPr/>
        </p:nvCxnSpPr>
        <p:spPr>
          <a:xfrm>
            <a:off x="548038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/>
          <p:cNvCxnSpPr>
            <a:stCxn id="276" idx="1"/>
            <a:endCxn id="276" idx="3"/>
          </p:cNvCxnSpPr>
          <p:nvPr/>
        </p:nvCxnSpPr>
        <p:spPr>
          <a:xfrm>
            <a:off x="518812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직사각형 278"/>
          <p:cNvSpPr/>
          <p:nvPr/>
        </p:nvSpPr>
        <p:spPr>
          <a:xfrm>
            <a:off x="577264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0" name="직선 연결선 279"/>
          <p:cNvCxnSpPr>
            <a:stCxn id="279" idx="0"/>
            <a:endCxn id="279" idx="2"/>
          </p:cNvCxnSpPr>
          <p:nvPr/>
        </p:nvCxnSpPr>
        <p:spPr>
          <a:xfrm>
            <a:off x="606489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직선 연결선 280"/>
          <p:cNvCxnSpPr>
            <a:stCxn id="279" idx="1"/>
            <a:endCxn id="279" idx="3"/>
          </p:cNvCxnSpPr>
          <p:nvPr/>
        </p:nvCxnSpPr>
        <p:spPr>
          <a:xfrm>
            <a:off x="577264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직사각형 281"/>
          <p:cNvSpPr/>
          <p:nvPr/>
        </p:nvSpPr>
        <p:spPr>
          <a:xfrm>
            <a:off x="635825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3" name="직선 연결선 282"/>
          <p:cNvCxnSpPr>
            <a:stCxn id="282" idx="0"/>
            <a:endCxn id="282" idx="2"/>
          </p:cNvCxnSpPr>
          <p:nvPr/>
        </p:nvCxnSpPr>
        <p:spPr>
          <a:xfrm>
            <a:off x="665051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직선 연결선 283"/>
          <p:cNvCxnSpPr>
            <a:stCxn id="282" idx="1"/>
            <a:endCxn id="282" idx="3"/>
          </p:cNvCxnSpPr>
          <p:nvPr/>
        </p:nvCxnSpPr>
        <p:spPr>
          <a:xfrm>
            <a:off x="635825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직사각형 284"/>
          <p:cNvSpPr/>
          <p:nvPr/>
        </p:nvSpPr>
        <p:spPr>
          <a:xfrm>
            <a:off x="694277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6" name="직선 연결선 285"/>
          <p:cNvCxnSpPr>
            <a:stCxn id="285" idx="0"/>
            <a:endCxn id="285" idx="2"/>
          </p:cNvCxnSpPr>
          <p:nvPr/>
        </p:nvCxnSpPr>
        <p:spPr>
          <a:xfrm>
            <a:off x="723502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>
            <a:stCxn id="285" idx="1"/>
            <a:endCxn id="285" idx="3"/>
          </p:cNvCxnSpPr>
          <p:nvPr/>
        </p:nvCxnSpPr>
        <p:spPr>
          <a:xfrm>
            <a:off x="694277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직사각형 287"/>
          <p:cNvSpPr/>
          <p:nvPr/>
        </p:nvSpPr>
        <p:spPr>
          <a:xfrm>
            <a:off x="752838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9" name="직선 연결선 288"/>
          <p:cNvCxnSpPr>
            <a:stCxn id="288" idx="0"/>
            <a:endCxn id="288" idx="2"/>
          </p:cNvCxnSpPr>
          <p:nvPr/>
        </p:nvCxnSpPr>
        <p:spPr>
          <a:xfrm>
            <a:off x="782064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연결선 289"/>
          <p:cNvCxnSpPr>
            <a:stCxn id="288" idx="1"/>
            <a:endCxn id="288" idx="3"/>
          </p:cNvCxnSpPr>
          <p:nvPr/>
        </p:nvCxnSpPr>
        <p:spPr>
          <a:xfrm>
            <a:off x="752838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/>
          <p:cNvSpPr/>
          <p:nvPr/>
        </p:nvSpPr>
        <p:spPr>
          <a:xfrm>
            <a:off x="811290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2" name="직선 연결선 291"/>
          <p:cNvCxnSpPr>
            <a:stCxn id="291" idx="0"/>
            <a:endCxn id="291" idx="2"/>
          </p:cNvCxnSpPr>
          <p:nvPr/>
        </p:nvCxnSpPr>
        <p:spPr>
          <a:xfrm>
            <a:off x="840515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연결선 292"/>
          <p:cNvCxnSpPr>
            <a:stCxn id="291" idx="1"/>
            <a:endCxn id="291" idx="3"/>
          </p:cNvCxnSpPr>
          <p:nvPr/>
        </p:nvCxnSpPr>
        <p:spPr>
          <a:xfrm>
            <a:off x="811290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직사각형 293"/>
          <p:cNvSpPr/>
          <p:nvPr/>
        </p:nvSpPr>
        <p:spPr>
          <a:xfrm>
            <a:off x="8698517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5" name="직선 연결선 294"/>
          <p:cNvCxnSpPr>
            <a:stCxn id="294" idx="0"/>
            <a:endCxn id="294" idx="2"/>
          </p:cNvCxnSpPr>
          <p:nvPr/>
        </p:nvCxnSpPr>
        <p:spPr>
          <a:xfrm>
            <a:off x="8990774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연결선 295"/>
          <p:cNvCxnSpPr>
            <a:stCxn id="294" idx="1"/>
            <a:endCxn id="294" idx="3"/>
          </p:cNvCxnSpPr>
          <p:nvPr/>
        </p:nvCxnSpPr>
        <p:spPr>
          <a:xfrm>
            <a:off x="8698517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직사각형 296"/>
          <p:cNvSpPr/>
          <p:nvPr/>
        </p:nvSpPr>
        <p:spPr>
          <a:xfrm>
            <a:off x="9283031" y="3618234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8" name="직선 연결선 297"/>
          <p:cNvCxnSpPr>
            <a:stCxn id="297" idx="0"/>
            <a:endCxn id="297" idx="2"/>
          </p:cNvCxnSpPr>
          <p:nvPr/>
        </p:nvCxnSpPr>
        <p:spPr>
          <a:xfrm>
            <a:off x="9575289" y="3618234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 298"/>
          <p:cNvCxnSpPr>
            <a:stCxn id="297" idx="1"/>
            <a:endCxn id="297" idx="3"/>
          </p:cNvCxnSpPr>
          <p:nvPr/>
        </p:nvCxnSpPr>
        <p:spPr>
          <a:xfrm>
            <a:off x="9283031" y="3906266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직사각형 299"/>
          <p:cNvSpPr/>
          <p:nvPr/>
        </p:nvSpPr>
        <p:spPr>
          <a:xfrm>
            <a:off x="0" y="3618234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50760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2" name="직선 연결선 301"/>
          <p:cNvCxnSpPr>
            <a:stCxn id="301" idx="0"/>
            <a:endCxn id="301" idx="2"/>
          </p:cNvCxnSpPr>
          <p:nvPr/>
        </p:nvCxnSpPr>
        <p:spPr>
          <a:xfrm>
            <a:off x="79986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 302"/>
          <p:cNvCxnSpPr>
            <a:stCxn id="301" idx="1"/>
            <a:endCxn id="301" idx="3"/>
          </p:cNvCxnSpPr>
          <p:nvPr/>
        </p:nvCxnSpPr>
        <p:spPr>
          <a:xfrm>
            <a:off x="50760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직사각형 303"/>
          <p:cNvSpPr/>
          <p:nvPr/>
        </p:nvSpPr>
        <p:spPr>
          <a:xfrm>
            <a:off x="109212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5" name="직선 연결선 304"/>
          <p:cNvCxnSpPr>
            <a:stCxn id="304" idx="0"/>
            <a:endCxn id="304" idx="2"/>
          </p:cNvCxnSpPr>
          <p:nvPr/>
        </p:nvCxnSpPr>
        <p:spPr>
          <a:xfrm>
            <a:off x="138437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305"/>
          <p:cNvCxnSpPr>
            <a:stCxn id="304" idx="1"/>
            <a:endCxn id="304" idx="3"/>
          </p:cNvCxnSpPr>
          <p:nvPr/>
        </p:nvCxnSpPr>
        <p:spPr>
          <a:xfrm>
            <a:off x="109212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/>
          <p:cNvSpPr/>
          <p:nvPr/>
        </p:nvSpPr>
        <p:spPr>
          <a:xfrm>
            <a:off x="167773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8" name="직선 연결선 307"/>
          <p:cNvCxnSpPr>
            <a:stCxn id="307" idx="0"/>
            <a:endCxn id="307" idx="2"/>
          </p:cNvCxnSpPr>
          <p:nvPr/>
        </p:nvCxnSpPr>
        <p:spPr>
          <a:xfrm>
            <a:off x="196999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 308"/>
          <p:cNvCxnSpPr>
            <a:stCxn id="307" idx="1"/>
            <a:endCxn id="307" idx="3"/>
          </p:cNvCxnSpPr>
          <p:nvPr/>
        </p:nvCxnSpPr>
        <p:spPr>
          <a:xfrm>
            <a:off x="167773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직사각형 309"/>
          <p:cNvSpPr/>
          <p:nvPr/>
        </p:nvSpPr>
        <p:spPr>
          <a:xfrm>
            <a:off x="226225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1" name="직선 연결선 310"/>
          <p:cNvCxnSpPr>
            <a:stCxn id="310" idx="0"/>
            <a:endCxn id="310" idx="2"/>
          </p:cNvCxnSpPr>
          <p:nvPr/>
        </p:nvCxnSpPr>
        <p:spPr>
          <a:xfrm>
            <a:off x="255450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/>
          <p:cNvCxnSpPr>
            <a:stCxn id="310" idx="1"/>
            <a:endCxn id="310" idx="3"/>
          </p:cNvCxnSpPr>
          <p:nvPr/>
        </p:nvCxnSpPr>
        <p:spPr>
          <a:xfrm>
            <a:off x="226225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/>
          <p:cNvSpPr/>
          <p:nvPr/>
        </p:nvSpPr>
        <p:spPr>
          <a:xfrm>
            <a:off x="284786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4" name="직선 연결선 313"/>
          <p:cNvCxnSpPr>
            <a:stCxn id="313" idx="0"/>
            <a:endCxn id="313" idx="2"/>
          </p:cNvCxnSpPr>
          <p:nvPr/>
        </p:nvCxnSpPr>
        <p:spPr>
          <a:xfrm>
            <a:off x="314012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연결선 314"/>
          <p:cNvCxnSpPr>
            <a:stCxn id="313" idx="1"/>
            <a:endCxn id="313" idx="3"/>
          </p:cNvCxnSpPr>
          <p:nvPr/>
        </p:nvCxnSpPr>
        <p:spPr>
          <a:xfrm>
            <a:off x="284786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/>
          <p:cNvSpPr/>
          <p:nvPr/>
        </p:nvSpPr>
        <p:spPr>
          <a:xfrm>
            <a:off x="343238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7" name="직선 연결선 316"/>
          <p:cNvCxnSpPr>
            <a:stCxn id="316" idx="0"/>
            <a:endCxn id="316" idx="2"/>
          </p:cNvCxnSpPr>
          <p:nvPr/>
        </p:nvCxnSpPr>
        <p:spPr>
          <a:xfrm>
            <a:off x="372463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/>
          <p:cNvCxnSpPr>
            <a:stCxn id="316" idx="1"/>
            <a:endCxn id="316" idx="3"/>
          </p:cNvCxnSpPr>
          <p:nvPr/>
        </p:nvCxnSpPr>
        <p:spPr>
          <a:xfrm>
            <a:off x="343238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/>
          <p:cNvSpPr/>
          <p:nvPr/>
        </p:nvSpPr>
        <p:spPr>
          <a:xfrm>
            <a:off x="401799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0" name="직선 연결선 319"/>
          <p:cNvCxnSpPr>
            <a:stCxn id="319" idx="0"/>
            <a:endCxn id="319" idx="2"/>
          </p:cNvCxnSpPr>
          <p:nvPr/>
        </p:nvCxnSpPr>
        <p:spPr>
          <a:xfrm>
            <a:off x="431025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/>
          <p:cNvCxnSpPr>
            <a:stCxn id="319" idx="1"/>
            <a:endCxn id="319" idx="3"/>
          </p:cNvCxnSpPr>
          <p:nvPr/>
        </p:nvCxnSpPr>
        <p:spPr>
          <a:xfrm>
            <a:off x="401799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/>
          <p:cNvSpPr/>
          <p:nvPr/>
        </p:nvSpPr>
        <p:spPr>
          <a:xfrm>
            <a:off x="460251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3" name="직선 연결선 322"/>
          <p:cNvCxnSpPr>
            <a:stCxn id="322" idx="0"/>
            <a:endCxn id="322" idx="2"/>
          </p:cNvCxnSpPr>
          <p:nvPr/>
        </p:nvCxnSpPr>
        <p:spPr>
          <a:xfrm>
            <a:off x="489476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연결선 323"/>
          <p:cNvCxnSpPr>
            <a:stCxn id="322" idx="1"/>
            <a:endCxn id="322" idx="3"/>
          </p:cNvCxnSpPr>
          <p:nvPr/>
        </p:nvCxnSpPr>
        <p:spPr>
          <a:xfrm>
            <a:off x="460251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/>
          <p:cNvSpPr/>
          <p:nvPr/>
        </p:nvSpPr>
        <p:spPr>
          <a:xfrm>
            <a:off x="518812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6" name="직선 연결선 325"/>
          <p:cNvCxnSpPr>
            <a:stCxn id="325" idx="0"/>
            <a:endCxn id="325" idx="2"/>
          </p:cNvCxnSpPr>
          <p:nvPr/>
        </p:nvCxnSpPr>
        <p:spPr>
          <a:xfrm>
            <a:off x="548038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>
            <a:stCxn id="325" idx="1"/>
            <a:endCxn id="325" idx="3"/>
          </p:cNvCxnSpPr>
          <p:nvPr/>
        </p:nvCxnSpPr>
        <p:spPr>
          <a:xfrm>
            <a:off x="518812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직사각형 327"/>
          <p:cNvSpPr/>
          <p:nvPr/>
        </p:nvSpPr>
        <p:spPr>
          <a:xfrm>
            <a:off x="577264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9" name="직선 연결선 328"/>
          <p:cNvCxnSpPr>
            <a:stCxn id="328" idx="0"/>
            <a:endCxn id="328" idx="2"/>
          </p:cNvCxnSpPr>
          <p:nvPr/>
        </p:nvCxnSpPr>
        <p:spPr>
          <a:xfrm>
            <a:off x="606489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>
            <a:stCxn id="328" idx="1"/>
            <a:endCxn id="328" idx="3"/>
          </p:cNvCxnSpPr>
          <p:nvPr/>
        </p:nvCxnSpPr>
        <p:spPr>
          <a:xfrm>
            <a:off x="577264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/>
          <p:cNvSpPr/>
          <p:nvPr/>
        </p:nvSpPr>
        <p:spPr>
          <a:xfrm>
            <a:off x="635825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2" name="직선 연결선 331"/>
          <p:cNvCxnSpPr>
            <a:stCxn id="331" idx="0"/>
            <a:endCxn id="331" idx="2"/>
          </p:cNvCxnSpPr>
          <p:nvPr/>
        </p:nvCxnSpPr>
        <p:spPr>
          <a:xfrm>
            <a:off x="665051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/>
          <p:cNvCxnSpPr>
            <a:stCxn id="331" idx="1"/>
            <a:endCxn id="331" idx="3"/>
          </p:cNvCxnSpPr>
          <p:nvPr/>
        </p:nvCxnSpPr>
        <p:spPr>
          <a:xfrm>
            <a:off x="635825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직사각형 333"/>
          <p:cNvSpPr/>
          <p:nvPr/>
        </p:nvSpPr>
        <p:spPr>
          <a:xfrm>
            <a:off x="694277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5" name="직선 연결선 334"/>
          <p:cNvCxnSpPr>
            <a:stCxn id="334" idx="0"/>
            <a:endCxn id="334" idx="2"/>
          </p:cNvCxnSpPr>
          <p:nvPr/>
        </p:nvCxnSpPr>
        <p:spPr>
          <a:xfrm>
            <a:off x="723502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34" idx="1"/>
            <a:endCxn id="334" idx="3"/>
          </p:cNvCxnSpPr>
          <p:nvPr/>
        </p:nvCxnSpPr>
        <p:spPr>
          <a:xfrm>
            <a:off x="694277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/>
          <p:cNvSpPr/>
          <p:nvPr/>
        </p:nvSpPr>
        <p:spPr>
          <a:xfrm>
            <a:off x="752838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8" name="직선 연결선 337"/>
          <p:cNvCxnSpPr>
            <a:stCxn id="337" idx="0"/>
            <a:endCxn id="337" idx="2"/>
          </p:cNvCxnSpPr>
          <p:nvPr/>
        </p:nvCxnSpPr>
        <p:spPr>
          <a:xfrm>
            <a:off x="782064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>
            <a:stCxn id="337" idx="1"/>
            <a:endCxn id="337" idx="3"/>
          </p:cNvCxnSpPr>
          <p:nvPr/>
        </p:nvCxnSpPr>
        <p:spPr>
          <a:xfrm>
            <a:off x="752838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직사각형 339"/>
          <p:cNvSpPr/>
          <p:nvPr/>
        </p:nvSpPr>
        <p:spPr>
          <a:xfrm>
            <a:off x="811290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1" name="직선 연결선 340"/>
          <p:cNvCxnSpPr>
            <a:stCxn id="340" idx="0"/>
            <a:endCxn id="340" idx="2"/>
          </p:cNvCxnSpPr>
          <p:nvPr/>
        </p:nvCxnSpPr>
        <p:spPr>
          <a:xfrm>
            <a:off x="840515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>
            <a:stCxn id="340" idx="1"/>
            <a:endCxn id="340" idx="3"/>
          </p:cNvCxnSpPr>
          <p:nvPr/>
        </p:nvCxnSpPr>
        <p:spPr>
          <a:xfrm>
            <a:off x="811290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/>
          <p:cNvSpPr/>
          <p:nvPr/>
        </p:nvSpPr>
        <p:spPr>
          <a:xfrm>
            <a:off x="8698517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4" name="직선 연결선 343"/>
          <p:cNvCxnSpPr>
            <a:stCxn id="343" idx="0"/>
            <a:endCxn id="343" idx="2"/>
          </p:cNvCxnSpPr>
          <p:nvPr/>
        </p:nvCxnSpPr>
        <p:spPr>
          <a:xfrm>
            <a:off x="8990774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 344"/>
          <p:cNvCxnSpPr>
            <a:stCxn id="343" idx="1"/>
            <a:endCxn id="343" idx="3"/>
          </p:cNvCxnSpPr>
          <p:nvPr/>
        </p:nvCxnSpPr>
        <p:spPr>
          <a:xfrm>
            <a:off x="8698517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직사각형 345"/>
          <p:cNvSpPr/>
          <p:nvPr/>
        </p:nvSpPr>
        <p:spPr>
          <a:xfrm>
            <a:off x="9283031" y="4266306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7" name="직선 연결선 346"/>
          <p:cNvCxnSpPr>
            <a:stCxn id="346" idx="0"/>
            <a:endCxn id="346" idx="2"/>
          </p:cNvCxnSpPr>
          <p:nvPr/>
        </p:nvCxnSpPr>
        <p:spPr>
          <a:xfrm>
            <a:off x="9575289" y="4266306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 347"/>
          <p:cNvCxnSpPr>
            <a:stCxn id="346" idx="1"/>
            <a:endCxn id="346" idx="3"/>
          </p:cNvCxnSpPr>
          <p:nvPr/>
        </p:nvCxnSpPr>
        <p:spPr>
          <a:xfrm>
            <a:off x="9283031" y="4554338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/>
          <p:cNvSpPr/>
          <p:nvPr/>
        </p:nvSpPr>
        <p:spPr>
          <a:xfrm>
            <a:off x="0" y="4266306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50" name="직사각형 349"/>
          <p:cNvSpPr/>
          <p:nvPr/>
        </p:nvSpPr>
        <p:spPr>
          <a:xfrm>
            <a:off x="50760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1" name="직선 연결선 350"/>
          <p:cNvCxnSpPr>
            <a:stCxn id="350" idx="0"/>
            <a:endCxn id="350" idx="2"/>
          </p:cNvCxnSpPr>
          <p:nvPr/>
        </p:nvCxnSpPr>
        <p:spPr>
          <a:xfrm>
            <a:off x="79986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직선 연결선 351"/>
          <p:cNvCxnSpPr>
            <a:stCxn id="350" idx="1"/>
            <a:endCxn id="350" idx="3"/>
          </p:cNvCxnSpPr>
          <p:nvPr/>
        </p:nvCxnSpPr>
        <p:spPr>
          <a:xfrm>
            <a:off x="50760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직사각형 352"/>
          <p:cNvSpPr/>
          <p:nvPr/>
        </p:nvSpPr>
        <p:spPr>
          <a:xfrm>
            <a:off x="109212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4" name="직선 연결선 353"/>
          <p:cNvCxnSpPr>
            <a:stCxn id="353" idx="0"/>
            <a:endCxn id="353" idx="2"/>
          </p:cNvCxnSpPr>
          <p:nvPr/>
        </p:nvCxnSpPr>
        <p:spPr>
          <a:xfrm>
            <a:off x="138437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연결선 354"/>
          <p:cNvCxnSpPr>
            <a:stCxn id="353" idx="1"/>
            <a:endCxn id="353" idx="3"/>
          </p:cNvCxnSpPr>
          <p:nvPr/>
        </p:nvCxnSpPr>
        <p:spPr>
          <a:xfrm>
            <a:off x="109212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직사각형 355"/>
          <p:cNvSpPr/>
          <p:nvPr/>
        </p:nvSpPr>
        <p:spPr>
          <a:xfrm>
            <a:off x="167773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7" name="직선 연결선 356"/>
          <p:cNvCxnSpPr>
            <a:stCxn id="356" idx="0"/>
            <a:endCxn id="356" idx="2"/>
          </p:cNvCxnSpPr>
          <p:nvPr/>
        </p:nvCxnSpPr>
        <p:spPr>
          <a:xfrm>
            <a:off x="196999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직선 연결선 357"/>
          <p:cNvCxnSpPr>
            <a:stCxn id="356" idx="1"/>
            <a:endCxn id="356" idx="3"/>
          </p:cNvCxnSpPr>
          <p:nvPr/>
        </p:nvCxnSpPr>
        <p:spPr>
          <a:xfrm>
            <a:off x="167773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직사각형 358"/>
          <p:cNvSpPr/>
          <p:nvPr/>
        </p:nvSpPr>
        <p:spPr>
          <a:xfrm>
            <a:off x="226225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0" name="직선 연결선 359"/>
          <p:cNvCxnSpPr>
            <a:stCxn id="359" idx="0"/>
            <a:endCxn id="359" idx="2"/>
          </p:cNvCxnSpPr>
          <p:nvPr/>
        </p:nvCxnSpPr>
        <p:spPr>
          <a:xfrm>
            <a:off x="255450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직선 연결선 360"/>
          <p:cNvCxnSpPr>
            <a:stCxn id="359" idx="1"/>
            <a:endCxn id="359" idx="3"/>
          </p:cNvCxnSpPr>
          <p:nvPr/>
        </p:nvCxnSpPr>
        <p:spPr>
          <a:xfrm>
            <a:off x="226225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직사각형 361"/>
          <p:cNvSpPr/>
          <p:nvPr/>
        </p:nvSpPr>
        <p:spPr>
          <a:xfrm>
            <a:off x="284786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3" name="직선 연결선 362"/>
          <p:cNvCxnSpPr>
            <a:stCxn id="362" idx="0"/>
            <a:endCxn id="362" idx="2"/>
          </p:cNvCxnSpPr>
          <p:nvPr/>
        </p:nvCxnSpPr>
        <p:spPr>
          <a:xfrm>
            <a:off x="314012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363"/>
          <p:cNvCxnSpPr>
            <a:stCxn id="362" idx="1"/>
            <a:endCxn id="362" idx="3"/>
          </p:cNvCxnSpPr>
          <p:nvPr/>
        </p:nvCxnSpPr>
        <p:spPr>
          <a:xfrm>
            <a:off x="284786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직사각형 364"/>
          <p:cNvSpPr/>
          <p:nvPr/>
        </p:nvSpPr>
        <p:spPr>
          <a:xfrm>
            <a:off x="343238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6" name="직선 연결선 365"/>
          <p:cNvCxnSpPr>
            <a:stCxn id="365" idx="0"/>
            <a:endCxn id="365" idx="2"/>
          </p:cNvCxnSpPr>
          <p:nvPr/>
        </p:nvCxnSpPr>
        <p:spPr>
          <a:xfrm>
            <a:off x="372463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직선 연결선 366"/>
          <p:cNvCxnSpPr>
            <a:stCxn id="365" idx="1"/>
            <a:endCxn id="365" idx="3"/>
          </p:cNvCxnSpPr>
          <p:nvPr/>
        </p:nvCxnSpPr>
        <p:spPr>
          <a:xfrm>
            <a:off x="343238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직사각형 367"/>
          <p:cNvSpPr/>
          <p:nvPr/>
        </p:nvSpPr>
        <p:spPr>
          <a:xfrm>
            <a:off x="401799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9" name="직선 연결선 368"/>
          <p:cNvCxnSpPr>
            <a:stCxn id="368" idx="0"/>
            <a:endCxn id="368" idx="2"/>
          </p:cNvCxnSpPr>
          <p:nvPr/>
        </p:nvCxnSpPr>
        <p:spPr>
          <a:xfrm>
            <a:off x="431025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>
            <a:stCxn id="368" idx="1"/>
            <a:endCxn id="368" idx="3"/>
          </p:cNvCxnSpPr>
          <p:nvPr/>
        </p:nvCxnSpPr>
        <p:spPr>
          <a:xfrm>
            <a:off x="401799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직사각형 370"/>
          <p:cNvSpPr/>
          <p:nvPr/>
        </p:nvSpPr>
        <p:spPr>
          <a:xfrm>
            <a:off x="460251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2" name="직선 연결선 371"/>
          <p:cNvCxnSpPr>
            <a:stCxn id="371" idx="0"/>
            <a:endCxn id="371" idx="2"/>
          </p:cNvCxnSpPr>
          <p:nvPr/>
        </p:nvCxnSpPr>
        <p:spPr>
          <a:xfrm>
            <a:off x="489476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연결선 372"/>
          <p:cNvCxnSpPr>
            <a:stCxn id="371" idx="1"/>
            <a:endCxn id="371" idx="3"/>
          </p:cNvCxnSpPr>
          <p:nvPr/>
        </p:nvCxnSpPr>
        <p:spPr>
          <a:xfrm>
            <a:off x="460251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직사각형 373"/>
          <p:cNvSpPr/>
          <p:nvPr/>
        </p:nvSpPr>
        <p:spPr>
          <a:xfrm>
            <a:off x="518812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5" name="직선 연결선 374"/>
          <p:cNvCxnSpPr>
            <a:stCxn id="374" idx="0"/>
            <a:endCxn id="374" idx="2"/>
          </p:cNvCxnSpPr>
          <p:nvPr/>
        </p:nvCxnSpPr>
        <p:spPr>
          <a:xfrm>
            <a:off x="548038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연결선 375"/>
          <p:cNvCxnSpPr>
            <a:stCxn id="374" idx="1"/>
            <a:endCxn id="374" idx="3"/>
          </p:cNvCxnSpPr>
          <p:nvPr/>
        </p:nvCxnSpPr>
        <p:spPr>
          <a:xfrm>
            <a:off x="518812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직사각형 376"/>
          <p:cNvSpPr/>
          <p:nvPr/>
        </p:nvSpPr>
        <p:spPr>
          <a:xfrm>
            <a:off x="577264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" name="직선 연결선 377"/>
          <p:cNvCxnSpPr>
            <a:stCxn id="377" idx="0"/>
            <a:endCxn id="377" idx="2"/>
          </p:cNvCxnSpPr>
          <p:nvPr/>
        </p:nvCxnSpPr>
        <p:spPr>
          <a:xfrm>
            <a:off x="606489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연결선 378"/>
          <p:cNvCxnSpPr>
            <a:stCxn id="377" idx="1"/>
            <a:endCxn id="377" idx="3"/>
          </p:cNvCxnSpPr>
          <p:nvPr/>
        </p:nvCxnSpPr>
        <p:spPr>
          <a:xfrm>
            <a:off x="577264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직사각형 379"/>
          <p:cNvSpPr/>
          <p:nvPr/>
        </p:nvSpPr>
        <p:spPr>
          <a:xfrm>
            <a:off x="635825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1" name="직선 연결선 380"/>
          <p:cNvCxnSpPr>
            <a:stCxn id="380" idx="0"/>
            <a:endCxn id="380" idx="2"/>
          </p:cNvCxnSpPr>
          <p:nvPr/>
        </p:nvCxnSpPr>
        <p:spPr>
          <a:xfrm>
            <a:off x="665051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381"/>
          <p:cNvCxnSpPr>
            <a:stCxn id="380" idx="1"/>
            <a:endCxn id="380" idx="3"/>
          </p:cNvCxnSpPr>
          <p:nvPr/>
        </p:nvCxnSpPr>
        <p:spPr>
          <a:xfrm>
            <a:off x="635825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직사각형 382"/>
          <p:cNvSpPr/>
          <p:nvPr/>
        </p:nvSpPr>
        <p:spPr>
          <a:xfrm>
            <a:off x="694277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4" name="직선 연결선 383"/>
          <p:cNvCxnSpPr>
            <a:stCxn id="383" idx="0"/>
            <a:endCxn id="383" idx="2"/>
          </p:cNvCxnSpPr>
          <p:nvPr/>
        </p:nvCxnSpPr>
        <p:spPr>
          <a:xfrm>
            <a:off x="723502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384"/>
          <p:cNvCxnSpPr>
            <a:stCxn id="383" idx="1"/>
            <a:endCxn id="383" idx="3"/>
          </p:cNvCxnSpPr>
          <p:nvPr/>
        </p:nvCxnSpPr>
        <p:spPr>
          <a:xfrm>
            <a:off x="694277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직사각형 385"/>
          <p:cNvSpPr/>
          <p:nvPr/>
        </p:nvSpPr>
        <p:spPr>
          <a:xfrm>
            <a:off x="752838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7" name="직선 연결선 386"/>
          <p:cNvCxnSpPr>
            <a:stCxn id="386" idx="0"/>
            <a:endCxn id="386" idx="2"/>
          </p:cNvCxnSpPr>
          <p:nvPr/>
        </p:nvCxnSpPr>
        <p:spPr>
          <a:xfrm>
            <a:off x="782064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387"/>
          <p:cNvCxnSpPr>
            <a:stCxn id="386" idx="1"/>
            <a:endCxn id="386" idx="3"/>
          </p:cNvCxnSpPr>
          <p:nvPr/>
        </p:nvCxnSpPr>
        <p:spPr>
          <a:xfrm>
            <a:off x="752838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직사각형 388"/>
          <p:cNvSpPr/>
          <p:nvPr/>
        </p:nvSpPr>
        <p:spPr>
          <a:xfrm>
            <a:off x="811290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0" name="직선 연결선 389"/>
          <p:cNvCxnSpPr>
            <a:stCxn id="389" idx="0"/>
            <a:endCxn id="389" idx="2"/>
          </p:cNvCxnSpPr>
          <p:nvPr/>
        </p:nvCxnSpPr>
        <p:spPr>
          <a:xfrm>
            <a:off x="840515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390"/>
          <p:cNvCxnSpPr>
            <a:stCxn id="389" idx="1"/>
            <a:endCxn id="389" idx="3"/>
          </p:cNvCxnSpPr>
          <p:nvPr/>
        </p:nvCxnSpPr>
        <p:spPr>
          <a:xfrm>
            <a:off x="811290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직사각형 391"/>
          <p:cNvSpPr/>
          <p:nvPr/>
        </p:nvSpPr>
        <p:spPr>
          <a:xfrm>
            <a:off x="8698517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3" name="직선 연결선 392"/>
          <p:cNvCxnSpPr>
            <a:stCxn id="392" idx="0"/>
            <a:endCxn id="392" idx="2"/>
          </p:cNvCxnSpPr>
          <p:nvPr/>
        </p:nvCxnSpPr>
        <p:spPr>
          <a:xfrm>
            <a:off x="8990774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직선 연결선 393"/>
          <p:cNvCxnSpPr>
            <a:stCxn id="392" idx="1"/>
            <a:endCxn id="392" idx="3"/>
          </p:cNvCxnSpPr>
          <p:nvPr/>
        </p:nvCxnSpPr>
        <p:spPr>
          <a:xfrm>
            <a:off x="8698517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/>
          <p:cNvSpPr/>
          <p:nvPr/>
        </p:nvSpPr>
        <p:spPr>
          <a:xfrm>
            <a:off x="9283031" y="4914378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직선 연결선 395"/>
          <p:cNvCxnSpPr>
            <a:stCxn id="395" idx="0"/>
            <a:endCxn id="395" idx="2"/>
          </p:cNvCxnSpPr>
          <p:nvPr/>
        </p:nvCxnSpPr>
        <p:spPr>
          <a:xfrm>
            <a:off x="9575289" y="4914378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/>
          <p:cNvCxnSpPr>
            <a:stCxn id="395" idx="1"/>
            <a:endCxn id="395" idx="3"/>
          </p:cNvCxnSpPr>
          <p:nvPr/>
        </p:nvCxnSpPr>
        <p:spPr>
          <a:xfrm>
            <a:off x="9283031" y="5202410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직사각형 397"/>
          <p:cNvSpPr/>
          <p:nvPr/>
        </p:nvSpPr>
        <p:spPr>
          <a:xfrm>
            <a:off x="0" y="4914378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99" name="직사각형 398"/>
          <p:cNvSpPr/>
          <p:nvPr/>
        </p:nvSpPr>
        <p:spPr>
          <a:xfrm>
            <a:off x="50760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0" name="직선 연결선 399"/>
          <p:cNvCxnSpPr>
            <a:stCxn id="399" idx="0"/>
            <a:endCxn id="399" idx="2"/>
          </p:cNvCxnSpPr>
          <p:nvPr/>
        </p:nvCxnSpPr>
        <p:spPr>
          <a:xfrm>
            <a:off x="79986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직선 연결선 400"/>
          <p:cNvCxnSpPr>
            <a:stCxn id="399" idx="1"/>
            <a:endCxn id="399" idx="3"/>
          </p:cNvCxnSpPr>
          <p:nvPr/>
        </p:nvCxnSpPr>
        <p:spPr>
          <a:xfrm>
            <a:off x="50760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직사각형 401"/>
          <p:cNvSpPr/>
          <p:nvPr/>
        </p:nvSpPr>
        <p:spPr>
          <a:xfrm>
            <a:off x="109212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3" name="직선 연결선 402"/>
          <p:cNvCxnSpPr>
            <a:stCxn id="402" idx="0"/>
            <a:endCxn id="402" idx="2"/>
          </p:cNvCxnSpPr>
          <p:nvPr/>
        </p:nvCxnSpPr>
        <p:spPr>
          <a:xfrm>
            <a:off x="138437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직선 연결선 403"/>
          <p:cNvCxnSpPr>
            <a:stCxn id="402" idx="1"/>
            <a:endCxn id="402" idx="3"/>
          </p:cNvCxnSpPr>
          <p:nvPr/>
        </p:nvCxnSpPr>
        <p:spPr>
          <a:xfrm>
            <a:off x="109212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직사각형 404"/>
          <p:cNvSpPr/>
          <p:nvPr/>
        </p:nvSpPr>
        <p:spPr>
          <a:xfrm>
            <a:off x="167773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6" name="직선 연결선 405"/>
          <p:cNvCxnSpPr>
            <a:stCxn id="405" idx="0"/>
            <a:endCxn id="405" idx="2"/>
          </p:cNvCxnSpPr>
          <p:nvPr/>
        </p:nvCxnSpPr>
        <p:spPr>
          <a:xfrm>
            <a:off x="196999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연결선 406"/>
          <p:cNvCxnSpPr>
            <a:stCxn id="405" idx="1"/>
            <a:endCxn id="405" idx="3"/>
          </p:cNvCxnSpPr>
          <p:nvPr/>
        </p:nvCxnSpPr>
        <p:spPr>
          <a:xfrm>
            <a:off x="167773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/>
          <p:cNvSpPr/>
          <p:nvPr/>
        </p:nvSpPr>
        <p:spPr>
          <a:xfrm>
            <a:off x="226225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9" name="직선 연결선 408"/>
          <p:cNvCxnSpPr>
            <a:stCxn id="408" idx="0"/>
            <a:endCxn id="408" idx="2"/>
          </p:cNvCxnSpPr>
          <p:nvPr/>
        </p:nvCxnSpPr>
        <p:spPr>
          <a:xfrm>
            <a:off x="255450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/>
          <p:cNvCxnSpPr>
            <a:stCxn id="408" idx="1"/>
            <a:endCxn id="408" idx="3"/>
          </p:cNvCxnSpPr>
          <p:nvPr/>
        </p:nvCxnSpPr>
        <p:spPr>
          <a:xfrm>
            <a:off x="226225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직사각형 410"/>
          <p:cNvSpPr/>
          <p:nvPr/>
        </p:nvSpPr>
        <p:spPr>
          <a:xfrm>
            <a:off x="284786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2" name="직선 연결선 411"/>
          <p:cNvCxnSpPr>
            <a:stCxn id="411" idx="0"/>
            <a:endCxn id="411" idx="2"/>
          </p:cNvCxnSpPr>
          <p:nvPr/>
        </p:nvCxnSpPr>
        <p:spPr>
          <a:xfrm>
            <a:off x="314012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직선 연결선 412"/>
          <p:cNvCxnSpPr>
            <a:stCxn id="411" idx="1"/>
            <a:endCxn id="411" idx="3"/>
          </p:cNvCxnSpPr>
          <p:nvPr/>
        </p:nvCxnSpPr>
        <p:spPr>
          <a:xfrm>
            <a:off x="284786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직사각형 413"/>
          <p:cNvSpPr/>
          <p:nvPr/>
        </p:nvSpPr>
        <p:spPr>
          <a:xfrm>
            <a:off x="343238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5" name="직선 연결선 414"/>
          <p:cNvCxnSpPr>
            <a:stCxn id="414" idx="0"/>
            <a:endCxn id="414" idx="2"/>
          </p:cNvCxnSpPr>
          <p:nvPr/>
        </p:nvCxnSpPr>
        <p:spPr>
          <a:xfrm>
            <a:off x="372463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직선 연결선 415"/>
          <p:cNvCxnSpPr>
            <a:stCxn id="414" idx="1"/>
            <a:endCxn id="414" idx="3"/>
          </p:cNvCxnSpPr>
          <p:nvPr/>
        </p:nvCxnSpPr>
        <p:spPr>
          <a:xfrm>
            <a:off x="343238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직사각형 416"/>
          <p:cNvSpPr/>
          <p:nvPr/>
        </p:nvSpPr>
        <p:spPr>
          <a:xfrm>
            <a:off x="401799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8" name="직선 연결선 417"/>
          <p:cNvCxnSpPr>
            <a:stCxn id="417" idx="0"/>
            <a:endCxn id="417" idx="2"/>
          </p:cNvCxnSpPr>
          <p:nvPr/>
        </p:nvCxnSpPr>
        <p:spPr>
          <a:xfrm>
            <a:off x="431025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직선 연결선 418"/>
          <p:cNvCxnSpPr>
            <a:stCxn id="417" idx="1"/>
            <a:endCxn id="417" idx="3"/>
          </p:cNvCxnSpPr>
          <p:nvPr/>
        </p:nvCxnSpPr>
        <p:spPr>
          <a:xfrm>
            <a:off x="401799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직사각형 419"/>
          <p:cNvSpPr/>
          <p:nvPr/>
        </p:nvSpPr>
        <p:spPr>
          <a:xfrm>
            <a:off x="460251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직선 연결선 420"/>
          <p:cNvCxnSpPr>
            <a:stCxn id="420" idx="0"/>
            <a:endCxn id="420" idx="2"/>
          </p:cNvCxnSpPr>
          <p:nvPr/>
        </p:nvCxnSpPr>
        <p:spPr>
          <a:xfrm>
            <a:off x="489476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직선 연결선 421"/>
          <p:cNvCxnSpPr>
            <a:stCxn id="420" idx="1"/>
            <a:endCxn id="420" idx="3"/>
          </p:cNvCxnSpPr>
          <p:nvPr/>
        </p:nvCxnSpPr>
        <p:spPr>
          <a:xfrm>
            <a:off x="460251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직사각형 422"/>
          <p:cNvSpPr/>
          <p:nvPr/>
        </p:nvSpPr>
        <p:spPr>
          <a:xfrm>
            <a:off x="518812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4" name="직선 연결선 423"/>
          <p:cNvCxnSpPr>
            <a:stCxn id="423" idx="0"/>
            <a:endCxn id="423" idx="2"/>
          </p:cNvCxnSpPr>
          <p:nvPr/>
        </p:nvCxnSpPr>
        <p:spPr>
          <a:xfrm>
            <a:off x="548038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직선 연결선 424"/>
          <p:cNvCxnSpPr>
            <a:stCxn id="423" idx="1"/>
            <a:endCxn id="423" idx="3"/>
          </p:cNvCxnSpPr>
          <p:nvPr/>
        </p:nvCxnSpPr>
        <p:spPr>
          <a:xfrm>
            <a:off x="518812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577264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7" name="직선 연결선 426"/>
          <p:cNvCxnSpPr>
            <a:stCxn id="426" idx="0"/>
            <a:endCxn id="426" idx="2"/>
          </p:cNvCxnSpPr>
          <p:nvPr/>
        </p:nvCxnSpPr>
        <p:spPr>
          <a:xfrm>
            <a:off x="606489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/>
          <p:cNvCxnSpPr>
            <a:stCxn id="426" idx="1"/>
            <a:endCxn id="426" idx="3"/>
          </p:cNvCxnSpPr>
          <p:nvPr/>
        </p:nvCxnSpPr>
        <p:spPr>
          <a:xfrm>
            <a:off x="577264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/>
          <p:cNvSpPr/>
          <p:nvPr/>
        </p:nvSpPr>
        <p:spPr>
          <a:xfrm>
            <a:off x="635825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0" name="직선 연결선 429"/>
          <p:cNvCxnSpPr>
            <a:stCxn id="429" idx="0"/>
            <a:endCxn id="429" idx="2"/>
          </p:cNvCxnSpPr>
          <p:nvPr/>
        </p:nvCxnSpPr>
        <p:spPr>
          <a:xfrm>
            <a:off x="665051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직선 연결선 430"/>
          <p:cNvCxnSpPr>
            <a:stCxn id="429" idx="1"/>
            <a:endCxn id="429" idx="3"/>
          </p:cNvCxnSpPr>
          <p:nvPr/>
        </p:nvCxnSpPr>
        <p:spPr>
          <a:xfrm>
            <a:off x="635825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직사각형 431"/>
          <p:cNvSpPr/>
          <p:nvPr/>
        </p:nvSpPr>
        <p:spPr>
          <a:xfrm>
            <a:off x="694277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3" name="직선 연결선 432"/>
          <p:cNvCxnSpPr>
            <a:stCxn id="432" idx="0"/>
            <a:endCxn id="432" idx="2"/>
          </p:cNvCxnSpPr>
          <p:nvPr/>
        </p:nvCxnSpPr>
        <p:spPr>
          <a:xfrm>
            <a:off x="723502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/>
          <p:cNvCxnSpPr>
            <a:stCxn id="432" idx="1"/>
            <a:endCxn id="432" idx="3"/>
          </p:cNvCxnSpPr>
          <p:nvPr/>
        </p:nvCxnSpPr>
        <p:spPr>
          <a:xfrm>
            <a:off x="694277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직사각형 434"/>
          <p:cNvSpPr/>
          <p:nvPr/>
        </p:nvSpPr>
        <p:spPr>
          <a:xfrm>
            <a:off x="752838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6" name="직선 연결선 435"/>
          <p:cNvCxnSpPr>
            <a:stCxn id="435" idx="0"/>
            <a:endCxn id="435" idx="2"/>
          </p:cNvCxnSpPr>
          <p:nvPr/>
        </p:nvCxnSpPr>
        <p:spPr>
          <a:xfrm>
            <a:off x="782064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직선 연결선 436"/>
          <p:cNvCxnSpPr>
            <a:stCxn id="435" idx="1"/>
            <a:endCxn id="435" idx="3"/>
          </p:cNvCxnSpPr>
          <p:nvPr/>
        </p:nvCxnSpPr>
        <p:spPr>
          <a:xfrm>
            <a:off x="752838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직사각형 437"/>
          <p:cNvSpPr/>
          <p:nvPr/>
        </p:nvSpPr>
        <p:spPr>
          <a:xfrm>
            <a:off x="811290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9" name="직선 연결선 438"/>
          <p:cNvCxnSpPr>
            <a:stCxn id="438" idx="0"/>
            <a:endCxn id="438" idx="2"/>
          </p:cNvCxnSpPr>
          <p:nvPr/>
        </p:nvCxnSpPr>
        <p:spPr>
          <a:xfrm>
            <a:off x="840515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직선 연결선 439"/>
          <p:cNvCxnSpPr>
            <a:stCxn id="438" idx="1"/>
            <a:endCxn id="438" idx="3"/>
          </p:cNvCxnSpPr>
          <p:nvPr/>
        </p:nvCxnSpPr>
        <p:spPr>
          <a:xfrm>
            <a:off x="811290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직사각형 440"/>
          <p:cNvSpPr/>
          <p:nvPr/>
        </p:nvSpPr>
        <p:spPr>
          <a:xfrm>
            <a:off x="8698517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2" name="직선 연결선 441"/>
          <p:cNvCxnSpPr>
            <a:stCxn id="441" idx="0"/>
            <a:endCxn id="441" idx="2"/>
          </p:cNvCxnSpPr>
          <p:nvPr/>
        </p:nvCxnSpPr>
        <p:spPr>
          <a:xfrm>
            <a:off x="8990774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직선 연결선 442"/>
          <p:cNvCxnSpPr>
            <a:stCxn id="441" idx="1"/>
            <a:endCxn id="441" idx="3"/>
          </p:cNvCxnSpPr>
          <p:nvPr/>
        </p:nvCxnSpPr>
        <p:spPr>
          <a:xfrm>
            <a:off x="8698517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직사각형 443"/>
          <p:cNvSpPr/>
          <p:nvPr/>
        </p:nvSpPr>
        <p:spPr>
          <a:xfrm>
            <a:off x="9283031" y="5562450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5" name="직선 연결선 444"/>
          <p:cNvCxnSpPr>
            <a:stCxn id="444" idx="0"/>
            <a:endCxn id="444" idx="2"/>
          </p:cNvCxnSpPr>
          <p:nvPr/>
        </p:nvCxnSpPr>
        <p:spPr>
          <a:xfrm>
            <a:off x="9575289" y="5562450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직선 연결선 445"/>
          <p:cNvCxnSpPr>
            <a:stCxn id="444" idx="1"/>
            <a:endCxn id="444" idx="3"/>
          </p:cNvCxnSpPr>
          <p:nvPr/>
        </p:nvCxnSpPr>
        <p:spPr>
          <a:xfrm>
            <a:off x="9283031" y="5850482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직사각형 446"/>
          <p:cNvSpPr/>
          <p:nvPr/>
        </p:nvSpPr>
        <p:spPr>
          <a:xfrm>
            <a:off x="0" y="5562450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48" name="직사각형 447"/>
          <p:cNvSpPr/>
          <p:nvPr/>
        </p:nvSpPr>
        <p:spPr>
          <a:xfrm>
            <a:off x="50760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직선 연결선 448"/>
          <p:cNvCxnSpPr>
            <a:stCxn id="448" idx="0"/>
            <a:endCxn id="448" idx="2"/>
          </p:cNvCxnSpPr>
          <p:nvPr/>
        </p:nvCxnSpPr>
        <p:spPr>
          <a:xfrm>
            <a:off x="79986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직선 연결선 449"/>
          <p:cNvCxnSpPr>
            <a:stCxn id="448" idx="1"/>
            <a:endCxn id="448" idx="3"/>
          </p:cNvCxnSpPr>
          <p:nvPr/>
        </p:nvCxnSpPr>
        <p:spPr>
          <a:xfrm>
            <a:off x="50760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직사각형 450"/>
          <p:cNvSpPr/>
          <p:nvPr/>
        </p:nvSpPr>
        <p:spPr>
          <a:xfrm>
            <a:off x="109212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직선 연결선 451"/>
          <p:cNvCxnSpPr>
            <a:stCxn id="451" idx="0"/>
            <a:endCxn id="451" idx="2"/>
          </p:cNvCxnSpPr>
          <p:nvPr/>
        </p:nvCxnSpPr>
        <p:spPr>
          <a:xfrm>
            <a:off x="138437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직선 연결선 452"/>
          <p:cNvCxnSpPr>
            <a:stCxn id="451" idx="1"/>
            <a:endCxn id="451" idx="3"/>
          </p:cNvCxnSpPr>
          <p:nvPr/>
        </p:nvCxnSpPr>
        <p:spPr>
          <a:xfrm>
            <a:off x="109212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직사각형 453"/>
          <p:cNvSpPr/>
          <p:nvPr/>
        </p:nvSpPr>
        <p:spPr>
          <a:xfrm>
            <a:off x="167773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5" name="직선 연결선 454"/>
          <p:cNvCxnSpPr>
            <a:stCxn id="454" idx="0"/>
            <a:endCxn id="454" idx="2"/>
          </p:cNvCxnSpPr>
          <p:nvPr/>
        </p:nvCxnSpPr>
        <p:spPr>
          <a:xfrm>
            <a:off x="196999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연결선 455"/>
          <p:cNvCxnSpPr>
            <a:stCxn id="454" idx="1"/>
            <a:endCxn id="454" idx="3"/>
          </p:cNvCxnSpPr>
          <p:nvPr/>
        </p:nvCxnSpPr>
        <p:spPr>
          <a:xfrm>
            <a:off x="167773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직사각형 456"/>
          <p:cNvSpPr/>
          <p:nvPr/>
        </p:nvSpPr>
        <p:spPr>
          <a:xfrm>
            <a:off x="226225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8" name="직선 연결선 457"/>
          <p:cNvCxnSpPr>
            <a:stCxn id="457" idx="0"/>
            <a:endCxn id="457" idx="2"/>
          </p:cNvCxnSpPr>
          <p:nvPr/>
        </p:nvCxnSpPr>
        <p:spPr>
          <a:xfrm>
            <a:off x="255450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연결선 458"/>
          <p:cNvCxnSpPr>
            <a:stCxn id="457" idx="1"/>
            <a:endCxn id="457" idx="3"/>
          </p:cNvCxnSpPr>
          <p:nvPr/>
        </p:nvCxnSpPr>
        <p:spPr>
          <a:xfrm>
            <a:off x="226225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직사각형 459"/>
          <p:cNvSpPr/>
          <p:nvPr/>
        </p:nvSpPr>
        <p:spPr>
          <a:xfrm>
            <a:off x="284786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1" name="직선 연결선 460"/>
          <p:cNvCxnSpPr>
            <a:stCxn id="460" idx="0"/>
            <a:endCxn id="460" idx="2"/>
          </p:cNvCxnSpPr>
          <p:nvPr/>
        </p:nvCxnSpPr>
        <p:spPr>
          <a:xfrm>
            <a:off x="314012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연결선 461"/>
          <p:cNvCxnSpPr>
            <a:stCxn id="460" idx="1"/>
            <a:endCxn id="460" idx="3"/>
          </p:cNvCxnSpPr>
          <p:nvPr/>
        </p:nvCxnSpPr>
        <p:spPr>
          <a:xfrm>
            <a:off x="284786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직사각형 462"/>
          <p:cNvSpPr/>
          <p:nvPr/>
        </p:nvSpPr>
        <p:spPr>
          <a:xfrm>
            <a:off x="343238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4" name="직선 연결선 463"/>
          <p:cNvCxnSpPr>
            <a:stCxn id="463" idx="0"/>
            <a:endCxn id="463" idx="2"/>
          </p:cNvCxnSpPr>
          <p:nvPr/>
        </p:nvCxnSpPr>
        <p:spPr>
          <a:xfrm>
            <a:off x="372463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464"/>
          <p:cNvCxnSpPr>
            <a:stCxn id="463" idx="1"/>
            <a:endCxn id="463" idx="3"/>
          </p:cNvCxnSpPr>
          <p:nvPr/>
        </p:nvCxnSpPr>
        <p:spPr>
          <a:xfrm>
            <a:off x="343238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직사각형 465"/>
          <p:cNvSpPr/>
          <p:nvPr/>
        </p:nvSpPr>
        <p:spPr>
          <a:xfrm>
            <a:off x="401799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7" name="직선 연결선 466"/>
          <p:cNvCxnSpPr>
            <a:stCxn id="466" idx="0"/>
            <a:endCxn id="466" idx="2"/>
          </p:cNvCxnSpPr>
          <p:nvPr/>
        </p:nvCxnSpPr>
        <p:spPr>
          <a:xfrm>
            <a:off x="431025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직선 연결선 467"/>
          <p:cNvCxnSpPr>
            <a:stCxn id="466" idx="1"/>
            <a:endCxn id="466" idx="3"/>
          </p:cNvCxnSpPr>
          <p:nvPr/>
        </p:nvCxnSpPr>
        <p:spPr>
          <a:xfrm>
            <a:off x="401799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직사각형 468"/>
          <p:cNvSpPr/>
          <p:nvPr/>
        </p:nvSpPr>
        <p:spPr>
          <a:xfrm>
            <a:off x="460251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0" name="직선 연결선 469"/>
          <p:cNvCxnSpPr>
            <a:stCxn id="469" idx="0"/>
            <a:endCxn id="469" idx="2"/>
          </p:cNvCxnSpPr>
          <p:nvPr/>
        </p:nvCxnSpPr>
        <p:spPr>
          <a:xfrm>
            <a:off x="489476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직선 연결선 470"/>
          <p:cNvCxnSpPr>
            <a:stCxn id="469" idx="1"/>
            <a:endCxn id="469" idx="3"/>
          </p:cNvCxnSpPr>
          <p:nvPr/>
        </p:nvCxnSpPr>
        <p:spPr>
          <a:xfrm>
            <a:off x="460251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518812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3" name="직선 연결선 472"/>
          <p:cNvCxnSpPr>
            <a:stCxn id="472" idx="0"/>
            <a:endCxn id="472" idx="2"/>
          </p:cNvCxnSpPr>
          <p:nvPr/>
        </p:nvCxnSpPr>
        <p:spPr>
          <a:xfrm>
            <a:off x="548038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직선 연결선 473"/>
          <p:cNvCxnSpPr>
            <a:stCxn id="472" idx="1"/>
            <a:endCxn id="472" idx="3"/>
          </p:cNvCxnSpPr>
          <p:nvPr/>
        </p:nvCxnSpPr>
        <p:spPr>
          <a:xfrm>
            <a:off x="518812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직사각형 474"/>
          <p:cNvSpPr/>
          <p:nvPr/>
        </p:nvSpPr>
        <p:spPr>
          <a:xfrm>
            <a:off x="577264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6" name="직선 연결선 475"/>
          <p:cNvCxnSpPr>
            <a:stCxn id="475" idx="0"/>
            <a:endCxn id="475" idx="2"/>
          </p:cNvCxnSpPr>
          <p:nvPr/>
        </p:nvCxnSpPr>
        <p:spPr>
          <a:xfrm>
            <a:off x="606489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직선 연결선 476"/>
          <p:cNvCxnSpPr>
            <a:stCxn id="475" idx="1"/>
            <a:endCxn id="475" idx="3"/>
          </p:cNvCxnSpPr>
          <p:nvPr/>
        </p:nvCxnSpPr>
        <p:spPr>
          <a:xfrm>
            <a:off x="577264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직사각형 477"/>
          <p:cNvSpPr/>
          <p:nvPr/>
        </p:nvSpPr>
        <p:spPr>
          <a:xfrm>
            <a:off x="635825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9" name="직선 연결선 478"/>
          <p:cNvCxnSpPr>
            <a:stCxn id="478" idx="0"/>
            <a:endCxn id="478" idx="2"/>
          </p:cNvCxnSpPr>
          <p:nvPr/>
        </p:nvCxnSpPr>
        <p:spPr>
          <a:xfrm>
            <a:off x="665051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직선 연결선 479"/>
          <p:cNvCxnSpPr>
            <a:stCxn id="478" idx="1"/>
            <a:endCxn id="478" idx="3"/>
          </p:cNvCxnSpPr>
          <p:nvPr/>
        </p:nvCxnSpPr>
        <p:spPr>
          <a:xfrm>
            <a:off x="635825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직사각형 480"/>
          <p:cNvSpPr/>
          <p:nvPr/>
        </p:nvSpPr>
        <p:spPr>
          <a:xfrm>
            <a:off x="694277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2" name="직선 연결선 481"/>
          <p:cNvCxnSpPr>
            <a:stCxn id="481" idx="0"/>
            <a:endCxn id="481" idx="2"/>
          </p:cNvCxnSpPr>
          <p:nvPr/>
        </p:nvCxnSpPr>
        <p:spPr>
          <a:xfrm>
            <a:off x="723502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/>
          <p:cNvCxnSpPr>
            <a:stCxn id="481" idx="1"/>
            <a:endCxn id="481" idx="3"/>
          </p:cNvCxnSpPr>
          <p:nvPr/>
        </p:nvCxnSpPr>
        <p:spPr>
          <a:xfrm>
            <a:off x="694277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직사각형 483"/>
          <p:cNvSpPr/>
          <p:nvPr/>
        </p:nvSpPr>
        <p:spPr>
          <a:xfrm>
            <a:off x="752838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5" name="직선 연결선 484"/>
          <p:cNvCxnSpPr>
            <a:stCxn id="484" idx="0"/>
            <a:endCxn id="484" idx="2"/>
          </p:cNvCxnSpPr>
          <p:nvPr/>
        </p:nvCxnSpPr>
        <p:spPr>
          <a:xfrm>
            <a:off x="782064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/>
          <p:cNvCxnSpPr>
            <a:stCxn id="484" idx="1"/>
            <a:endCxn id="484" idx="3"/>
          </p:cNvCxnSpPr>
          <p:nvPr/>
        </p:nvCxnSpPr>
        <p:spPr>
          <a:xfrm>
            <a:off x="752838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직사각형 486"/>
          <p:cNvSpPr/>
          <p:nvPr/>
        </p:nvSpPr>
        <p:spPr>
          <a:xfrm>
            <a:off x="811290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8" name="직선 연결선 487"/>
          <p:cNvCxnSpPr>
            <a:stCxn id="487" idx="0"/>
            <a:endCxn id="487" idx="2"/>
          </p:cNvCxnSpPr>
          <p:nvPr/>
        </p:nvCxnSpPr>
        <p:spPr>
          <a:xfrm>
            <a:off x="840515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직선 연결선 488"/>
          <p:cNvCxnSpPr>
            <a:stCxn id="487" idx="1"/>
            <a:endCxn id="487" idx="3"/>
          </p:cNvCxnSpPr>
          <p:nvPr/>
        </p:nvCxnSpPr>
        <p:spPr>
          <a:xfrm>
            <a:off x="811290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직사각형 489"/>
          <p:cNvSpPr/>
          <p:nvPr/>
        </p:nvSpPr>
        <p:spPr>
          <a:xfrm>
            <a:off x="8698517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1" name="직선 연결선 490"/>
          <p:cNvCxnSpPr>
            <a:stCxn id="490" idx="0"/>
            <a:endCxn id="490" idx="2"/>
          </p:cNvCxnSpPr>
          <p:nvPr/>
        </p:nvCxnSpPr>
        <p:spPr>
          <a:xfrm>
            <a:off x="8990774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직선 연결선 491"/>
          <p:cNvCxnSpPr>
            <a:stCxn id="490" idx="1"/>
            <a:endCxn id="490" idx="3"/>
          </p:cNvCxnSpPr>
          <p:nvPr/>
        </p:nvCxnSpPr>
        <p:spPr>
          <a:xfrm>
            <a:off x="8698517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직사각형 492"/>
          <p:cNvSpPr/>
          <p:nvPr/>
        </p:nvSpPr>
        <p:spPr>
          <a:xfrm>
            <a:off x="9283031" y="6210522"/>
            <a:ext cx="584515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4" name="직선 연결선 493"/>
          <p:cNvCxnSpPr>
            <a:stCxn id="493" idx="0"/>
            <a:endCxn id="493" idx="2"/>
          </p:cNvCxnSpPr>
          <p:nvPr/>
        </p:nvCxnSpPr>
        <p:spPr>
          <a:xfrm>
            <a:off x="9575289" y="6210522"/>
            <a:ext cx="0" cy="576064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연결선 494"/>
          <p:cNvCxnSpPr>
            <a:stCxn id="493" idx="1"/>
            <a:endCxn id="493" idx="3"/>
          </p:cNvCxnSpPr>
          <p:nvPr/>
        </p:nvCxnSpPr>
        <p:spPr>
          <a:xfrm>
            <a:off x="9283031" y="6498554"/>
            <a:ext cx="584515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직사각형 495"/>
          <p:cNvSpPr/>
          <p:nvPr/>
        </p:nvSpPr>
        <p:spPr>
          <a:xfrm>
            <a:off x="0" y="6210522"/>
            <a:ext cx="506506" cy="5760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97" name="직사각형 496"/>
          <p:cNvSpPr/>
          <p:nvPr/>
        </p:nvSpPr>
        <p:spPr>
          <a:xfrm>
            <a:off x="0" y="0"/>
            <a:ext cx="9906000" cy="2857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받아쓰기공책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A4 용지(210x297mm)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LG</cp:lastModifiedBy>
  <cp:revision>5</cp:revision>
  <dcterms:created xsi:type="dcterms:W3CDTF">2013-02-17T06:07:29Z</dcterms:created>
  <dcterms:modified xsi:type="dcterms:W3CDTF">2017-10-19T12:39:35Z</dcterms:modified>
</cp:coreProperties>
</file>