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380" y="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3F84-D89D-4FE8-8E5D-3E5FE21570FC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A1E7-D1C9-4920-9DE6-327E661A4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3F84-D89D-4FE8-8E5D-3E5FE21570FC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A1E7-D1C9-4920-9DE6-327E661A4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3F84-D89D-4FE8-8E5D-3E5FE21570FC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A1E7-D1C9-4920-9DE6-327E661A4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3F84-D89D-4FE8-8E5D-3E5FE21570FC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A1E7-D1C9-4920-9DE6-327E661A4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3F84-D89D-4FE8-8E5D-3E5FE21570FC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A1E7-D1C9-4920-9DE6-327E661A4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3F84-D89D-4FE8-8E5D-3E5FE21570FC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A1E7-D1C9-4920-9DE6-327E661A4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3F84-D89D-4FE8-8E5D-3E5FE21570FC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A1E7-D1C9-4920-9DE6-327E661A4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3F84-D89D-4FE8-8E5D-3E5FE21570FC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A1E7-D1C9-4920-9DE6-327E661A4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3F84-D89D-4FE8-8E5D-3E5FE21570FC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A1E7-D1C9-4920-9DE6-327E661A4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3F84-D89D-4FE8-8E5D-3E5FE21570FC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A1E7-D1C9-4920-9DE6-327E661A4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3F84-D89D-4FE8-8E5D-3E5FE21570FC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A1E7-D1C9-4920-9DE6-327E661A4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13F84-D89D-4FE8-8E5D-3E5FE21570FC}" type="datetimeFigureOut">
              <a:rPr lang="ko-KR" altLang="en-US" smtClean="0"/>
              <a:pPr/>
              <a:t>2017-11-06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A1E7-D1C9-4920-9DE6-327E661A4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직사각형 496"/>
          <p:cNvSpPr/>
          <p:nvPr/>
        </p:nvSpPr>
        <p:spPr>
          <a:xfrm>
            <a:off x="0" y="201360"/>
            <a:ext cx="9906000" cy="851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받아쓰기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8" name="직사각형 497"/>
          <p:cNvSpPr/>
          <p:nvPr/>
        </p:nvSpPr>
        <p:spPr>
          <a:xfrm>
            <a:off x="18076" y="199437"/>
            <a:ext cx="1497628" cy="853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급수</a:t>
            </a:r>
            <a:r>
              <a:rPr lang="en-US" altLang="ko-KR" sz="20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:</a:t>
            </a:r>
            <a:endParaRPr lang="ko-KR" altLang="en-US" sz="2000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995222" y="1340768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482402" y="1340768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37" idx="0"/>
            <a:endCxn id="37" idx="2"/>
          </p:cNvCxnSpPr>
          <p:nvPr/>
        </p:nvCxnSpPr>
        <p:spPr>
          <a:xfrm>
            <a:off x="5725533" y="1340768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7" idx="1"/>
            <a:endCxn id="37" idx="3"/>
          </p:cNvCxnSpPr>
          <p:nvPr/>
        </p:nvCxnSpPr>
        <p:spPr>
          <a:xfrm>
            <a:off x="5482402" y="1570187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968665" y="1340768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40" idx="0"/>
            <a:endCxn id="40" idx="2"/>
          </p:cNvCxnSpPr>
          <p:nvPr/>
        </p:nvCxnSpPr>
        <p:spPr>
          <a:xfrm>
            <a:off x="6211797" y="1340768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40" idx="1"/>
            <a:endCxn id="40" idx="3"/>
          </p:cNvCxnSpPr>
          <p:nvPr/>
        </p:nvCxnSpPr>
        <p:spPr>
          <a:xfrm>
            <a:off x="5968665" y="1570187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455845" y="1340768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43" idx="0"/>
            <a:endCxn id="43" idx="2"/>
          </p:cNvCxnSpPr>
          <p:nvPr/>
        </p:nvCxnSpPr>
        <p:spPr>
          <a:xfrm>
            <a:off x="6698976" y="1340768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3" idx="1"/>
            <a:endCxn id="43" idx="3"/>
          </p:cNvCxnSpPr>
          <p:nvPr/>
        </p:nvCxnSpPr>
        <p:spPr>
          <a:xfrm>
            <a:off x="6455845" y="1570187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942108" y="1340768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>
            <a:stCxn id="46" idx="0"/>
            <a:endCxn id="46" idx="2"/>
          </p:cNvCxnSpPr>
          <p:nvPr/>
        </p:nvCxnSpPr>
        <p:spPr>
          <a:xfrm>
            <a:off x="7185240" y="1340768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6" idx="1"/>
            <a:endCxn id="46" idx="3"/>
          </p:cNvCxnSpPr>
          <p:nvPr/>
        </p:nvCxnSpPr>
        <p:spPr>
          <a:xfrm>
            <a:off x="6942108" y="1570187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7429288" y="1340768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stCxn id="49" idx="0"/>
            <a:endCxn id="49" idx="2"/>
          </p:cNvCxnSpPr>
          <p:nvPr/>
        </p:nvCxnSpPr>
        <p:spPr>
          <a:xfrm>
            <a:off x="7672419" y="1340768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9" idx="1"/>
            <a:endCxn id="49" idx="3"/>
          </p:cNvCxnSpPr>
          <p:nvPr/>
        </p:nvCxnSpPr>
        <p:spPr>
          <a:xfrm>
            <a:off x="7429288" y="1570187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7915551" y="1340768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stCxn id="52" idx="0"/>
            <a:endCxn id="52" idx="2"/>
          </p:cNvCxnSpPr>
          <p:nvPr/>
        </p:nvCxnSpPr>
        <p:spPr>
          <a:xfrm>
            <a:off x="8158684" y="1340768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2" idx="1"/>
            <a:endCxn id="52" idx="3"/>
          </p:cNvCxnSpPr>
          <p:nvPr/>
        </p:nvCxnSpPr>
        <p:spPr>
          <a:xfrm>
            <a:off x="7915551" y="1570187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직사각형 505"/>
          <p:cNvSpPr/>
          <p:nvPr/>
        </p:nvSpPr>
        <p:spPr>
          <a:xfrm>
            <a:off x="8401815" y="1340768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7" name="직선 연결선 506"/>
          <p:cNvCxnSpPr>
            <a:stCxn id="506" idx="0"/>
            <a:endCxn id="506" idx="2"/>
          </p:cNvCxnSpPr>
          <p:nvPr/>
        </p:nvCxnSpPr>
        <p:spPr>
          <a:xfrm>
            <a:off x="8644947" y="1340768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직선 연결선 507"/>
          <p:cNvCxnSpPr>
            <a:stCxn id="506" idx="1"/>
            <a:endCxn id="506" idx="3"/>
          </p:cNvCxnSpPr>
          <p:nvPr/>
        </p:nvCxnSpPr>
        <p:spPr>
          <a:xfrm>
            <a:off x="8401815" y="1570187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직사각형 508"/>
          <p:cNvSpPr/>
          <p:nvPr/>
        </p:nvSpPr>
        <p:spPr>
          <a:xfrm>
            <a:off x="8888995" y="1340768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0" name="직선 연결선 509"/>
          <p:cNvCxnSpPr>
            <a:stCxn id="509" idx="0"/>
            <a:endCxn id="509" idx="2"/>
          </p:cNvCxnSpPr>
          <p:nvPr/>
        </p:nvCxnSpPr>
        <p:spPr>
          <a:xfrm>
            <a:off x="9132126" y="1340768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직선 연결선 510"/>
          <p:cNvCxnSpPr>
            <a:stCxn id="509" idx="1"/>
            <a:endCxn id="509" idx="3"/>
          </p:cNvCxnSpPr>
          <p:nvPr/>
        </p:nvCxnSpPr>
        <p:spPr>
          <a:xfrm>
            <a:off x="8888995" y="1570187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직사각형 511"/>
          <p:cNvSpPr/>
          <p:nvPr/>
        </p:nvSpPr>
        <p:spPr>
          <a:xfrm>
            <a:off x="9375258" y="1340768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3" name="직선 연결선 512"/>
          <p:cNvCxnSpPr>
            <a:stCxn id="512" idx="0"/>
            <a:endCxn id="512" idx="2"/>
          </p:cNvCxnSpPr>
          <p:nvPr/>
        </p:nvCxnSpPr>
        <p:spPr>
          <a:xfrm>
            <a:off x="9618391" y="1340768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직선 연결선 513"/>
          <p:cNvCxnSpPr>
            <a:stCxn id="512" idx="1"/>
            <a:endCxn id="512" idx="3"/>
          </p:cNvCxnSpPr>
          <p:nvPr/>
        </p:nvCxnSpPr>
        <p:spPr>
          <a:xfrm>
            <a:off x="9375258" y="1570187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43178" y="1340768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0"/>
            <a:endCxn id="4" idx="2"/>
          </p:cNvCxnSpPr>
          <p:nvPr/>
        </p:nvCxnSpPr>
        <p:spPr>
          <a:xfrm>
            <a:off x="786309" y="1340768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1"/>
            <a:endCxn id="4" idx="3"/>
          </p:cNvCxnSpPr>
          <p:nvPr/>
        </p:nvCxnSpPr>
        <p:spPr>
          <a:xfrm>
            <a:off x="543178" y="1570187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29440" y="1340768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10" idx="0"/>
            <a:endCxn id="10" idx="2"/>
          </p:cNvCxnSpPr>
          <p:nvPr/>
        </p:nvCxnSpPr>
        <p:spPr>
          <a:xfrm>
            <a:off x="1272573" y="1340768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10" idx="1"/>
            <a:endCxn id="10" idx="3"/>
          </p:cNvCxnSpPr>
          <p:nvPr/>
        </p:nvCxnSpPr>
        <p:spPr>
          <a:xfrm>
            <a:off x="1029440" y="1570187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516620" y="1340768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3" idx="0"/>
            <a:endCxn id="13" idx="2"/>
          </p:cNvCxnSpPr>
          <p:nvPr/>
        </p:nvCxnSpPr>
        <p:spPr>
          <a:xfrm>
            <a:off x="1759752" y="1340768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3" idx="1"/>
            <a:endCxn id="13" idx="3"/>
          </p:cNvCxnSpPr>
          <p:nvPr/>
        </p:nvCxnSpPr>
        <p:spPr>
          <a:xfrm>
            <a:off x="1516620" y="1570187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002884" y="1340768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6" idx="0"/>
            <a:endCxn id="16" idx="2"/>
          </p:cNvCxnSpPr>
          <p:nvPr/>
        </p:nvCxnSpPr>
        <p:spPr>
          <a:xfrm>
            <a:off x="2246016" y="1340768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6" idx="1"/>
            <a:endCxn id="16" idx="3"/>
          </p:cNvCxnSpPr>
          <p:nvPr/>
        </p:nvCxnSpPr>
        <p:spPr>
          <a:xfrm>
            <a:off x="2002884" y="1570187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490064" y="1340768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9" idx="0"/>
            <a:endCxn id="19" idx="2"/>
          </p:cNvCxnSpPr>
          <p:nvPr/>
        </p:nvCxnSpPr>
        <p:spPr>
          <a:xfrm>
            <a:off x="2733195" y="1340768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9" idx="1"/>
            <a:endCxn id="19" idx="3"/>
          </p:cNvCxnSpPr>
          <p:nvPr/>
        </p:nvCxnSpPr>
        <p:spPr>
          <a:xfrm>
            <a:off x="2490064" y="1570187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976327" y="1340768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22" idx="0"/>
            <a:endCxn id="22" idx="2"/>
          </p:cNvCxnSpPr>
          <p:nvPr/>
        </p:nvCxnSpPr>
        <p:spPr>
          <a:xfrm>
            <a:off x="3219459" y="1340768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2" idx="1"/>
            <a:endCxn id="22" idx="3"/>
          </p:cNvCxnSpPr>
          <p:nvPr/>
        </p:nvCxnSpPr>
        <p:spPr>
          <a:xfrm>
            <a:off x="2976327" y="1570187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63506" y="1340768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5" idx="0"/>
            <a:endCxn id="25" idx="2"/>
          </p:cNvCxnSpPr>
          <p:nvPr/>
        </p:nvCxnSpPr>
        <p:spPr>
          <a:xfrm>
            <a:off x="3706638" y="1340768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5" idx="1"/>
            <a:endCxn id="25" idx="3"/>
          </p:cNvCxnSpPr>
          <p:nvPr/>
        </p:nvCxnSpPr>
        <p:spPr>
          <a:xfrm>
            <a:off x="3463506" y="1570187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949770" y="1340768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28" idx="0"/>
            <a:endCxn id="28" idx="2"/>
          </p:cNvCxnSpPr>
          <p:nvPr/>
        </p:nvCxnSpPr>
        <p:spPr>
          <a:xfrm>
            <a:off x="4192902" y="1340768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8" idx="1"/>
            <a:endCxn id="28" idx="3"/>
          </p:cNvCxnSpPr>
          <p:nvPr/>
        </p:nvCxnSpPr>
        <p:spPr>
          <a:xfrm>
            <a:off x="3949770" y="1570187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436950" y="1340768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stCxn id="31" idx="0"/>
            <a:endCxn id="31" idx="2"/>
          </p:cNvCxnSpPr>
          <p:nvPr/>
        </p:nvCxnSpPr>
        <p:spPr>
          <a:xfrm>
            <a:off x="4680081" y="1340768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1" idx="1"/>
            <a:endCxn id="31" idx="3"/>
          </p:cNvCxnSpPr>
          <p:nvPr/>
        </p:nvCxnSpPr>
        <p:spPr>
          <a:xfrm>
            <a:off x="4436950" y="1570187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직사각형 518"/>
          <p:cNvSpPr/>
          <p:nvPr/>
        </p:nvSpPr>
        <p:spPr>
          <a:xfrm>
            <a:off x="56456" y="1341457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7" name="직사각형 526"/>
          <p:cNvSpPr/>
          <p:nvPr/>
        </p:nvSpPr>
        <p:spPr>
          <a:xfrm>
            <a:off x="4995222" y="1871614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8" name="직사각형 527"/>
          <p:cNvSpPr/>
          <p:nvPr/>
        </p:nvSpPr>
        <p:spPr>
          <a:xfrm>
            <a:off x="5482402" y="1871614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9" name="직선 연결선 528"/>
          <p:cNvCxnSpPr>
            <a:stCxn id="528" idx="0"/>
            <a:endCxn id="528" idx="2"/>
          </p:cNvCxnSpPr>
          <p:nvPr/>
        </p:nvCxnSpPr>
        <p:spPr>
          <a:xfrm>
            <a:off x="5725533" y="1871614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직선 연결선 529"/>
          <p:cNvCxnSpPr>
            <a:stCxn id="528" idx="1"/>
            <a:endCxn id="528" idx="3"/>
          </p:cNvCxnSpPr>
          <p:nvPr/>
        </p:nvCxnSpPr>
        <p:spPr>
          <a:xfrm>
            <a:off x="5482402" y="2101033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직사각형 530"/>
          <p:cNvSpPr/>
          <p:nvPr/>
        </p:nvSpPr>
        <p:spPr>
          <a:xfrm>
            <a:off x="5968665" y="1871614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2" name="직선 연결선 531"/>
          <p:cNvCxnSpPr>
            <a:stCxn id="531" idx="0"/>
            <a:endCxn id="531" idx="2"/>
          </p:cNvCxnSpPr>
          <p:nvPr/>
        </p:nvCxnSpPr>
        <p:spPr>
          <a:xfrm>
            <a:off x="6211797" y="1871614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직선 연결선 532"/>
          <p:cNvCxnSpPr>
            <a:stCxn id="531" idx="1"/>
            <a:endCxn id="531" idx="3"/>
          </p:cNvCxnSpPr>
          <p:nvPr/>
        </p:nvCxnSpPr>
        <p:spPr>
          <a:xfrm>
            <a:off x="5968665" y="2101033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4" name="직사각형 533"/>
          <p:cNvSpPr/>
          <p:nvPr/>
        </p:nvSpPr>
        <p:spPr>
          <a:xfrm>
            <a:off x="6455845" y="1871614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5" name="직선 연결선 534"/>
          <p:cNvCxnSpPr>
            <a:stCxn id="534" idx="0"/>
            <a:endCxn id="534" idx="2"/>
          </p:cNvCxnSpPr>
          <p:nvPr/>
        </p:nvCxnSpPr>
        <p:spPr>
          <a:xfrm>
            <a:off x="6698976" y="1871614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직선 연결선 535"/>
          <p:cNvCxnSpPr>
            <a:stCxn id="534" idx="1"/>
            <a:endCxn id="534" idx="3"/>
          </p:cNvCxnSpPr>
          <p:nvPr/>
        </p:nvCxnSpPr>
        <p:spPr>
          <a:xfrm>
            <a:off x="6455845" y="2101033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직사각형 574"/>
          <p:cNvSpPr/>
          <p:nvPr/>
        </p:nvSpPr>
        <p:spPr>
          <a:xfrm>
            <a:off x="6942108" y="1871614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6" name="직선 연결선 575"/>
          <p:cNvCxnSpPr>
            <a:stCxn id="575" idx="0"/>
            <a:endCxn id="575" idx="2"/>
          </p:cNvCxnSpPr>
          <p:nvPr/>
        </p:nvCxnSpPr>
        <p:spPr>
          <a:xfrm>
            <a:off x="7185240" y="1871614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직선 연결선 576"/>
          <p:cNvCxnSpPr>
            <a:stCxn id="575" idx="1"/>
            <a:endCxn id="575" idx="3"/>
          </p:cNvCxnSpPr>
          <p:nvPr/>
        </p:nvCxnSpPr>
        <p:spPr>
          <a:xfrm>
            <a:off x="6942108" y="2101033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직사각형 577"/>
          <p:cNvSpPr/>
          <p:nvPr/>
        </p:nvSpPr>
        <p:spPr>
          <a:xfrm>
            <a:off x="7429288" y="1871614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9" name="직선 연결선 578"/>
          <p:cNvCxnSpPr>
            <a:stCxn id="578" idx="0"/>
            <a:endCxn id="578" idx="2"/>
          </p:cNvCxnSpPr>
          <p:nvPr/>
        </p:nvCxnSpPr>
        <p:spPr>
          <a:xfrm>
            <a:off x="7672419" y="1871614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직선 연결선 579"/>
          <p:cNvCxnSpPr>
            <a:stCxn id="578" idx="1"/>
            <a:endCxn id="578" idx="3"/>
          </p:cNvCxnSpPr>
          <p:nvPr/>
        </p:nvCxnSpPr>
        <p:spPr>
          <a:xfrm>
            <a:off x="7429288" y="2101033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직사각형 580"/>
          <p:cNvSpPr/>
          <p:nvPr/>
        </p:nvSpPr>
        <p:spPr>
          <a:xfrm>
            <a:off x="7915551" y="1871614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2" name="직선 연결선 581"/>
          <p:cNvCxnSpPr>
            <a:stCxn id="581" idx="0"/>
            <a:endCxn id="581" idx="2"/>
          </p:cNvCxnSpPr>
          <p:nvPr/>
        </p:nvCxnSpPr>
        <p:spPr>
          <a:xfrm>
            <a:off x="8158684" y="1871614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직선 연결선 582"/>
          <p:cNvCxnSpPr>
            <a:stCxn id="581" idx="1"/>
            <a:endCxn id="581" idx="3"/>
          </p:cNvCxnSpPr>
          <p:nvPr/>
        </p:nvCxnSpPr>
        <p:spPr>
          <a:xfrm>
            <a:off x="7915551" y="2101033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직사각형 537"/>
          <p:cNvSpPr/>
          <p:nvPr/>
        </p:nvSpPr>
        <p:spPr>
          <a:xfrm>
            <a:off x="8401815" y="1871614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9" name="직선 연결선 538"/>
          <p:cNvCxnSpPr>
            <a:stCxn id="538" idx="0"/>
            <a:endCxn id="538" idx="2"/>
          </p:cNvCxnSpPr>
          <p:nvPr/>
        </p:nvCxnSpPr>
        <p:spPr>
          <a:xfrm>
            <a:off x="8644947" y="1871614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직선 연결선 539"/>
          <p:cNvCxnSpPr>
            <a:stCxn id="538" idx="1"/>
            <a:endCxn id="538" idx="3"/>
          </p:cNvCxnSpPr>
          <p:nvPr/>
        </p:nvCxnSpPr>
        <p:spPr>
          <a:xfrm>
            <a:off x="8401815" y="2101033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직사각형 540"/>
          <p:cNvSpPr/>
          <p:nvPr/>
        </p:nvSpPr>
        <p:spPr>
          <a:xfrm>
            <a:off x="8888995" y="1871614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2" name="직선 연결선 541"/>
          <p:cNvCxnSpPr>
            <a:stCxn id="541" idx="0"/>
            <a:endCxn id="541" idx="2"/>
          </p:cNvCxnSpPr>
          <p:nvPr/>
        </p:nvCxnSpPr>
        <p:spPr>
          <a:xfrm>
            <a:off x="9132126" y="1871614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직선 연결선 542"/>
          <p:cNvCxnSpPr>
            <a:stCxn id="541" idx="1"/>
            <a:endCxn id="541" idx="3"/>
          </p:cNvCxnSpPr>
          <p:nvPr/>
        </p:nvCxnSpPr>
        <p:spPr>
          <a:xfrm>
            <a:off x="8888995" y="2101033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직사각형 543"/>
          <p:cNvSpPr/>
          <p:nvPr/>
        </p:nvSpPr>
        <p:spPr>
          <a:xfrm>
            <a:off x="9375258" y="1871614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5" name="직선 연결선 544"/>
          <p:cNvCxnSpPr>
            <a:stCxn id="544" idx="0"/>
            <a:endCxn id="544" idx="2"/>
          </p:cNvCxnSpPr>
          <p:nvPr/>
        </p:nvCxnSpPr>
        <p:spPr>
          <a:xfrm>
            <a:off x="9618391" y="1871614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직선 연결선 545"/>
          <p:cNvCxnSpPr>
            <a:stCxn id="544" idx="1"/>
            <a:endCxn id="544" idx="3"/>
          </p:cNvCxnSpPr>
          <p:nvPr/>
        </p:nvCxnSpPr>
        <p:spPr>
          <a:xfrm>
            <a:off x="9375258" y="2101033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직사각형 546"/>
          <p:cNvSpPr/>
          <p:nvPr/>
        </p:nvSpPr>
        <p:spPr>
          <a:xfrm>
            <a:off x="543178" y="1871614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8" name="직선 연결선 547"/>
          <p:cNvCxnSpPr>
            <a:stCxn id="547" idx="0"/>
            <a:endCxn id="547" idx="2"/>
          </p:cNvCxnSpPr>
          <p:nvPr/>
        </p:nvCxnSpPr>
        <p:spPr>
          <a:xfrm>
            <a:off x="786309" y="1871614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직선 연결선 548"/>
          <p:cNvCxnSpPr>
            <a:stCxn id="547" idx="1"/>
            <a:endCxn id="547" idx="3"/>
          </p:cNvCxnSpPr>
          <p:nvPr/>
        </p:nvCxnSpPr>
        <p:spPr>
          <a:xfrm>
            <a:off x="543178" y="2101033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직사각형 549"/>
          <p:cNvSpPr/>
          <p:nvPr/>
        </p:nvSpPr>
        <p:spPr>
          <a:xfrm>
            <a:off x="1029440" y="1871614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1" name="직선 연결선 550"/>
          <p:cNvCxnSpPr>
            <a:stCxn id="550" idx="0"/>
            <a:endCxn id="550" idx="2"/>
          </p:cNvCxnSpPr>
          <p:nvPr/>
        </p:nvCxnSpPr>
        <p:spPr>
          <a:xfrm>
            <a:off x="1272573" y="1871614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직선 연결선 551"/>
          <p:cNvCxnSpPr>
            <a:stCxn id="550" idx="1"/>
            <a:endCxn id="550" idx="3"/>
          </p:cNvCxnSpPr>
          <p:nvPr/>
        </p:nvCxnSpPr>
        <p:spPr>
          <a:xfrm>
            <a:off x="1029440" y="2101033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직사각형 552"/>
          <p:cNvSpPr/>
          <p:nvPr/>
        </p:nvSpPr>
        <p:spPr>
          <a:xfrm>
            <a:off x="1516620" y="1871614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4" name="직선 연결선 553"/>
          <p:cNvCxnSpPr>
            <a:stCxn id="553" idx="0"/>
            <a:endCxn id="553" idx="2"/>
          </p:cNvCxnSpPr>
          <p:nvPr/>
        </p:nvCxnSpPr>
        <p:spPr>
          <a:xfrm>
            <a:off x="1759752" y="1871614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직선 연결선 554"/>
          <p:cNvCxnSpPr>
            <a:stCxn id="553" idx="1"/>
            <a:endCxn id="553" idx="3"/>
          </p:cNvCxnSpPr>
          <p:nvPr/>
        </p:nvCxnSpPr>
        <p:spPr>
          <a:xfrm>
            <a:off x="1516620" y="2101033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직사각형 555"/>
          <p:cNvSpPr/>
          <p:nvPr/>
        </p:nvSpPr>
        <p:spPr>
          <a:xfrm>
            <a:off x="2002884" y="1871614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7" name="직선 연결선 556"/>
          <p:cNvCxnSpPr>
            <a:stCxn id="556" idx="0"/>
            <a:endCxn id="556" idx="2"/>
          </p:cNvCxnSpPr>
          <p:nvPr/>
        </p:nvCxnSpPr>
        <p:spPr>
          <a:xfrm>
            <a:off x="2246016" y="1871614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직선 연결선 557"/>
          <p:cNvCxnSpPr>
            <a:stCxn id="556" idx="1"/>
            <a:endCxn id="556" idx="3"/>
          </p:cNvCxnSpPr>
          <p:nvPr/>
        </p:nvCxnSpPr>
        <p:spPr>
          <a:xfrm>
            <a:off x="2002884" y="2101033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9" name="직사각형 558"/>
          <p:cNvSpPr/>
          <p:nvPr/>
        </p:nvSpPr>
        <p:spPr>
          <a:xfrm>
            <a:off x="2490064" y="1871614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0" name="직선 연결선 559"/>
          <p:cNvCxnSpPr>
            <a:stCxn id="559" idx="0"/>
            <a:endCxn id="559" idx="2"/>
          </p:cNvCxnSpPr>
          <p:nvPr/>
        </p:nvCxnSpPr>
        <p:spPr>
          <a:xfrm>
            <a:off x="2733195" y="1871614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직선 연결선 560"/>
          <p:cNvCxnSpPr>
            <a:stCxn id="559" idx="1"/>
            <a:endCxn id="559" idx="3"/>
          </p:cNvCxnSpPr>
          <p:nvPr/>
        </p:nvCxnSpPr>
        <p:spPr>
          <a:xfrm>
            <a:off x="2490064" y="2101033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직사각형 561"/>
          <p:cNvSpPr/>
          <p:nvPr/>
        </p:nvSpPr>
        <p:spPr>
          <a:xfrm>
            <a:off x="2976327" y="1871614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3" name="직선 연결선 562"/>
          <p:cNvCxnSpPr>
            <a:stCxn id="562" idx="0"/>
            <a:endCxn id="562" idx="2"/>
          </p:cNvCxnSpPr>
          <p:nvPr/>
        </p:nvCxnSpPr>
        <p:spPr>
          <a:xfrm>
            <a:off x="3219459" y="1871614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직선 연결선 563"/>
          <p:cNvCxnSpPr>
            <a:stCxn id="562" idx="1"/>
            <a:endCxn id="562" idx="3"/>
          </p:cNvCxnSpPr>
          <p:nvPr/>
        </p:nvCxnSpPr>
        <p:spPr>
          <a:xfrm>
            <a:off x="2976327" y="2101033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직사각형 564"/>
          <p:cNvSpPr/>
          <p:nvPr/>
        </p:nvSpPr>
        <p:spPr>
          <a:xfrm>
            <a:off x="3463506" y="1871614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6" name="직선 연결선 565"/>
          <p:cNvCxnSpPr>
            <a:stCxn id="565" idx="0"/>
            <a:endCxn id="565" idx="2"/>
          </p:cNvCxnSpPr>
          <p:nvPr/>
        </p:nvCxnSpPr>
        <p:spPr>
          <a:xfrm>
            <a:off x="3706638" y="1871614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직선 연결선 566"/>
          <p:cNvCxnSpPr>
            <a:stCxn id="565" idx="1"/>
            <a:endCxn id="565" idx="3"/>
          </p:cNvCxnSpPr>
          <p:nvPr/>
        </p:nvCxnSpPr>
        <p:spPr>
          <a:xfrm>
            <a:off x="3463506" y="2101033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직사각형 567"/>
          <p:cNvSpPr/>
          <p:nvPr/>
        </p:nvSpPr>
        <p:spPr>
          <a:xfrm>
            <a:off x="3949770" y="1871614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9" name="직선 연결선 568"/>
          <p:cNvCxnSpPr>
            <a:stCxn id="568" idx="0"/>
            <a:endCxn id="568" idx="2"/>
          </p:cNvCxnSpPr>
          <p:nvPr/>
        </p:nvCxnSpPr>
        <p:spPr>
          <a:xfrm>
            <a:off x="4192902" y="1871614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직선 연결선 569"/>
          <p:cNvCxnSpPr>
            <a:stCxn id="568" idx="1"/>
            <a:endCxn id="568" idx="3"/>
          </p:cNvCxnSpPr>
          <p:nvPr/>
        </p:nvCxnSpPr>
        <p:spPr>
          <a:xfrm>
            <a:off x="3949770" y="2101033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직사각형 570"/>
          <p:cNvSpPr/>
          <p:nvPr/>
        </p:nvSpPr>
        <p:spPr>
          <a:xfrm>
            <a:off x="4436950" y="1871614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2" name="직선 연결선 571"/>
          <p:cNvCxnSpPr>
            <a:stCxn id="571" idx="0"/>
            <a:endCxn id="571" idx="2"/>
          </p:cNvCxnSpPr>
          <p:nvPr/>
        </p:nvCxnSpPr>
        <p:spPr>
          <a:xfrm>
            <a:off x="4680081" y="1871614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직선 연결선 572"/>
          <p:cNvCxnSpPr>
            <a:stCxn id="571" idx="1"/>
            <a:endCxn id="571" idx="3"/>
          </p:cNvCxnSpPr>
          <p:nvPr/>
        </p:nvCxnSpPr>
        <p:spPr>
          <a:xfrm>
            <a:off x="4436950" y="2101033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직사각형 573"/>
          <p:cNvSpPr/>
          <p:nvPr/>
        </p:nvSpPr>
        <p:spPr>
          <a:xfrm>
            <a:off x="56456" y="1872303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5" name="직사각형 584"/>
          <p:cNvSpPr/>
          <p:nvPr/>
        </p:nvSpPr>
        <p:spPr>
          <a:xfrm>
            <a:off x="4995222" y="237567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6" name="직사각형 585"/>
          <p:cNvSpPr/>
          <p:nvPr/>
        </p:nvSpPr>
        <p:spPr>
          <a:xfrm>
            <a:off x="5482402" y="237567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7" name="직선 연결선 586"/>
          <p:cNvCxnSpPr>
            <a:stCxn id="586" idx="0"/>
            <a:endCxn id="586" idx="2"/>
          </p:cNvCxnSpPr>
          <p:nvPr/>
        </p:nvCxnSpPr>
        <p:spPr>
          <a:xfrm>
            <a:off x="5725533" y="237567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직선 연결선 587"/>
          <p:cNvCxnSpPr>
            <a:stCxn id="586" idx="1"/>
            <a:endCxn id="586" idx="3"/>
          </p:cNvCxnSpPr>
          <p:nvPr/>
        </p:nvCxnSpPr>
        <p:spPr>
          <a:xfrm>
            <a:off x="5482402" y="260508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직사각형 588"/>
          <p:cNvSpPr/>
          <p:nvPr/>
        </p:nvSpPr>
        <p:spPr>
          <a:xfrm>
            <a:off x="5968665" y="237567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0" name="직선 연결선 589"/>
          <p:cNvCxnSpPr>
            <a:stCxn id="589" idx="0"/>
            <a:endCxn id="589" idx="2"/>
          </p:cNvCxnSpPr>
          <p:nvPr/>
        </p:nvCxnSpPr>
        <p:spPr>
          <a:xfrm>
            <a:off x="6211797" y="237567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직선 연결선 590"/>
          <p:cNvCxnSpPr>
            <a:stCxn id="589" idx="1"/>
            <a:endCxn id="589" idx="3"/>
          </p:cNvCxnSpPr>
          <p:nvPr/>
        </p:nvCxnSpPr>
        <p:spPr>
          <a:xfrm>
            <a:off x="5968665" y="260508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직사각형 591"/>
          <p:cNvSpPr/>
          <p:nvPr/>
        </p:nvSpPr>
        <p:spPr>
          <a:xfrm>
            <a:off x="6455845" y="237567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3" name="직선 연결선 592"/>
          <p:cNvCxnSpPr>
            <a:stCxn id="592" idx="0"/>
            <a:endCxn id="592" idx="2"/>
          </p:cNvCxnSpPr>
          <p:nvPr/>
        </p:nvCxnSpPr>
        <p:spPr>
          <a:xfrm>
            <a:off x="6698976" y="237567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직선 연결선 593"/>
          <p:cNvCxnSpPr>
            <a:stCxn id="592" idx="1"/>
            <a:endCxn id="592" idx="3"/>
          </p:cNvCxnSpPr>
          <p:nvPr/>
        </p:nvCxnSpPr>
        <p:spPr>
          <a:xfrm>
            <a:off x="6455845" y="260508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직사각형 632"/>
          <p:cNvSpPr/>
          <p:nvPr/>
        </p:nvSpPr>
        <p:spPr>
          <a:xfrm>
            <a:off x="6942108" y="237567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4" name="직선 연결선 633"/>
          <p:cNvCxnSpPr>
            <a:stCxn id="633" idx="0"/>
            <a:endCxn id="633" idx="2"/>
          </p:cNvCxnSpPr>
          <p:nvPr/>
        </p:nvCxnSpPr>
        <p:spPr>
          <a:xfrm>
            <a:off x="7185240" y="237567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직선 연결선 634"/>
          <p:cNvCxnSpPr>
            <a:stCxn id="633" idx="1"/>
            <a:endCxn id="633" idx="3"/>
          </p:cNvCxnSpPr>
          <p:nvPr/>
        </p:nvCxnSpPr>
        <p:spPr>
          <a:xfrm>
            <a:off x="6942108" y="260508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" name="직사각형 635"/>
          <p:cNvSpPr/>
          <p:nvPr/>
        </p:nvSpPr>
        <p:spPr>
          <a:xfrm>
            <a:off x="7429288" y="237567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7" name="직선 연결선 636"/>
          <p:cNvCxnSpPr>
            <a:stCxn id="636" idx="0"/>
            <a:endCxn id="636" idx="2"/>
          </p:cNvCxnSpPr>
          <p:nvPr/>
        </p:nvCxnSpPr>
        <p:spPr>
          <a:xfrm>
            <a:off x="7672419" y="237567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직선 연결선 637"/>
          <p:cNvCxnSpPr>
            <a:stCxn id="636" idx="1"/>
            <a:endCxn id="636" idx="3"/>
          </p:cNvCxnSpPr>
          <p:nvPr/>
        </p:nvCxnSpPr>
        <p:spPr>
          <a:xfrm>
            <a:off x="7429288" y="260508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직사각형 638"/>
          <p:cNvSpPr/>
          <p:nvPr/>
        </p:nvSpPr>
        <p:spPr>
          <a:xfrm>
            <a:off x="7915551" y="237567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0" name="직선 연결선 639"/>
          <p:cNvCxnSpPr>
            <a:stCxn id="639" idx="0"/>
            <a:endCxn id="639" idx="2"/>
          </p:cNvCxnSpPr>
          <p:nvPr/>
        </p:nvCxnSpPr>
        <p:spPr>
          <a:xfrm>
            <a:off x="8158684" y="237567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직선 연결선 640"/>
          <p:cNvCxnSpPr>
            <a:stCxn id="639" idx="1"/>
            <a:endCxn id="639" idx="3"/>
          </p:cNvCxnSpPr>
          <p:nvPr/>
        </p:nvCxnSpPr>
        <p:spPr>
          <a:xfrm>
            <a:off x="7915551" y="260508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직사각형 595"/>
          <p:cNvSpPr/>
          <p:nvPr/>
        </p:nvSpPr>
        <p:spPr>
          <a:xfrm>
            <a:off x="8401815" y="237567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7" name="직선 연결선 596"/>
          <p:cNvCxnSpPr>
            <a:stCxn id="596" idx="0"/>
            <a:endCxn id="596" idx="2"/>
          </p:cNvCxnSpPr>
          <p:nvPr/>
        </p:nvCxnSpPr>
        <p:spPr>
          <a:xfrm>
            <a:off x="8644947" y="237567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직선 연결선 597"/>
          <p:cNvCxnSpPr>
            <a:stCxn id="596" idx="1"/>
            <a:endCxn id="596" idx="3"/>
          </p:cNvCxnSpPr>
          <p:nvPr/>
        </p:nvCxnSpPr>
        <p:spPr>
          <a:xfrm>
            <a:off x="8401815" y="260508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직사각형 598"/>
          <p:cNvSpPr/>
          <p:nvPr/>
        </p:nvSpPr>
        <p:spPr>
          <a:xfrm>
            <a:off x="8888995" y="237567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0" name="직선 연결선 599"/>
          <p:cNvCxnSpPr>
            <a:stCxn id="599" idx="0"/>
            <a:endCxn id="599" idx="2"/>
          </p:cNvCxnSpPr>
          <p:nvPr/>
        </p:nvCxnSpPr>
        <p:spPr>
          <a:xfrm>
            <a:off x="9132126" y="237567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직선 연결선 600"/>
          <p:cNvCxnSpPr>
            <a:stCxn id="599" idx="1"/>
            <a:endCxn id="599" idx="3"/>
          </p:cNvCxnSpPr>
          <p:nvPr/>
        </p:nvCxnSpPr>
        <p:spPr>
          <a:xfrm>
            <a:off x="8888995" y="260508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직사각형 601"/>
          <p:cNvSpPr/>
          <p:nvPr/>
        </p:nvSpPr>
        <p:spPr>
          <a:xfrm>
            <a:off x="9375258" y="237567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3" name="직선 연결선 602"/>
          <p:cNvCxnSpPr>
            <a:stCxn id="602" idx="0"/>
            <a:endCxn id="602" idx="2"/>
          </p:cNvCxnSpPr>
          <p:nvPr/>
        </p:nvCxnSpPr>
        <p:spPr>
          <a:xfrm>
            <a:off x="9618391" y="237567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직선 연결선 603"/>
          <p:cNvCxnSpPr>
            <a:stCxn id="602" idx="1"/>
            <a:endCxn id="602" idx="3"/>
          </p:cNvCxnSpPr>
          <p:nvPr/>
        </p:nvCxnSpPr>
        <p:spPr>
          <a:xfrm>
            <a:off x="9375258" y="260508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직사각형 604"/>
          <p:cNvSpPr/>
          <p:nvPr/>
        </p:nvSpPr>
        <p:spPr>
          <a:xfrm>
            <a:off x="543178" y="237567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6" name="직선 연결선 605"/>
          <p:cNvCxnSpPr>
            <a:stCxn id="605" idx="0"/>
            <a:endCxn id="605" idx="2"/>
          </p:cNvCxnSpPr>
          <p:nvPr/>
        </p:nvCxnSpPr>
        <p:spPr>
          <a:xfrm>
            <a:off x="786309" y="237567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직선 연결선 606"/>
          <p:cNvCxnSpPr>
            <a:stCxn id="605" idx="1"/>
            <a:endCxn id="605" idx="3"/>
          </p:cNvCxnSpPr>
          <p:nvPr/>
        </p:nvCxnSpPr>
        <p:spPr>
          <a:xfrm>
            <a:off x="543178" y="260508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직사각형 607"/>
          <p:cNvSpPr/>
          <p:nvPr/>
        </p:nvSpPr>
        <p:spPr>
          <a:xfrm>
            <a:off x="1029440" y="237567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9" name="직선 연결선 608"/>
          <p:cNvCxnSpPr>
            <a:stCxn id="608" idx="0"/>
            <a:endCxn id="608" idx="2"/>
          </p:cNvCxnSpPr>
          <p:nvPr/>
        </p:nvCxnSpPr>
        <p:spPr>
          <a:xfrm>
            <a:off x="1272573" y="237567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직선 연결선 609"/>
          <p:cNvCxnSpPr>
            <a:stCxn id="608" idx="1"/>
            <a:endCxn id="608" idx="3"/>
          </p:cNvCxnSpPr>
          <p:nvPr/>
        </p:nvCxnSpPr>
        <p:spPr>
          <a:xfrm>
            <a:off x="1029440" y="260508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직사각형 610"/>
          <p:cNvSpPr/>
          <p:nvPr/>
        </p:nvSpPr>
        <p:spPr>
          <a:xfrm>
            <a:off x="1516620" y="237567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2" name="직선 연결선 611"/>
          <p:cNvCxnSpPr>
            <a:stCxn id="611" idx="0"/>
            <a:endCxn id="611" idx="2"/>
          </p:cNvCxnSpPr>
          <p:nvPr/>
        </p:nvCxnSpPr>
        <p:spPr>
          <a:xfrm>
            <a:off x="1759752" y="237567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직선 연결선 612"/>
          <p:cNvCxnSpPr>
            <a:stCxn id="611" idx="1"/>
            <a:endCxn id="611" idx="3"/>
          </p:cNvCxnSpPr>
          <p:nvPr/>
        </p:nvCxnSpPr>
        <p:spPr>
          <a:xfrm>
            <a:off x="1516620" y="260508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직사각형 613"/>
          <p:cNvSpPr/>
          <p:nvPr/>
        </p:nvSpPr>
        <p:spPr>
          <a:xfrm>
            <a:off x="2002884" y="237567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5" name="직선 연결선 614"/>
          <p:cNvCxnSpPr>
            <a:stCxn id="614" idx="0"/>
            <a:endCxn id="614" idx="2"/>
          </p:cNvCxnSpPr>
          <p:nvPr/>
        </p:nvCxnSpPr>
        <p:spPr>
          <a:xfrm>
            <a:off x="2246016" y="237567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직선 연결선 615"/>
          <p:cNvCxnSpPr>
            <a:stCxn id="614" idx="1"/>
            <a:endCxn id="614" idx="3"/>
          </p:cNvCxnSpPr>
          <p:nvPr/>
        </p:nvCxnSpPr>
        <p:spPr>
          <a:xfrm>
            <a:off x="2002884" y="260508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직사각형 616"/>
          <p:cNvSpPr/>
          <p:nvPr/>
        </p:nvSpPr>
        <p:spPr>
          <a:xfrm>
            <a:off x="2490064" y="237567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8" name="직선 연결선 617"/>
          <p:cNvCxnSpPr>
            <a:stCxn id="617" idx="0"/>
            <a:endCxn id="617" idx="2"/>
          </p:cNvCxnSpPr>
          <p:nvPr/>
        </p:nvCxnSpPr>
        <p:spPr>
          <a:xfrm>
            <a:off x="2733195" y="237567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직선 연결선 618"/>
          <p:cNvCxnSpPr>
            <a:stCxn id="617" idx="1"/>
            <a:endCxn id="617" idx="3"/>
          </p:cNvCxnSpPr>
          <p:nvPr/>
        </p:nvCxnSpPr>
        <p:spPr>
          <a:xfrm>
            <a:off x="2490064" y="260508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직사각형 619"/>
          <p:cNvSpPr/>
          <p:nvPr/>
        </p:nvSpPr>
        <p:spPr>
          <a:xfrm>
            <a:off x="2976327" y="237567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1" name="직선 연결선 620"/>
          <p:cNvCxnSpPr>
            <a:stCxn id="620" idx="0"/>
            <a:endCxn id="620" idx="2"/>
          </p:cNvCxnSpPr>
          <p:nvPr/>
        </p:nvCxnSpPr>
        <p:spPr>
          <a:xfrm>
            <a:off x="3219459" y="237567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직선 연결선 621"/>
          <p:cNvCxnSpPr>
            <a:stCxn id="620" idx="1"/>
            <a:endCxn id="620" idx="3"/>
          </p:cNvCxnSpPr>
          <p:nvPr/>
        </p:nvCxnSpPr>
        <p:spPr>
          <a:xfrm>
            <a:off x="2976327" y="260508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직사각형 622"/>
          <p:cNvSpPr/>
          <p:nvPr/>
        </p:nvSpPr>
        <p:spPr>
          <a:xfrm>
            <a:off x="3463506" y="237567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4" name="직선 연결선 623"/>
          <p:cNvCxnSpPr>
            <a:stCxn id="623" idx="0"/>
            <a:endCxn id="623" idx="2"/>
          </p:cNvCxnSpPr>
          <p:nvPr/>
        </p:nvCxnSpPr>
        <p:spPr>
          <a:xfrm>
            <a:off x="3706638" y="237567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직선 연결선 624"/>
          <p:cNvCxnSpPr>
            <a:stCxn id="623" idx="1"/>
            <a:endCxn id="623" idx="3"/>
          </p:cNvCxnSpPr>
          <p:nvPr/>
        </p:nvCxnSpPr>
        <p:spPr>
          <a:xfrm>
            <a:off x="3463506" y="260508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직사각형 625"/>
          <p:cNvSpPr/>
          <p:nvPr/>
        </p:nvSpPr>
        <p:spPr>
          <a:xfrm>
            <a:off x="3949770" y="237567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7" name="직선 연결선 626"/>
          <p:cNvCxnSpPr>
            <a:stCxn id="626" idx="0"/>
            <a:endCxn id="626" idx="2"/>
          </p:cNvCxnSpPr>
          <p:nvPr/>
        </p:nvCxnSpPr>
        <p:spPr>
          <a:xfrm>
            <a:off x="4192902" y="237567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직선 연결선 627"/>
          <p:cNvCxnSpPr>
            <a:stCxn id="626" idx="1"/>
            <a:endCxn id="626" idx="3"/>
          </p:cNvCxnSpPr>
          <p:nvPr/>
        </p:nvCxnSpPr>
        <p:spPr>
          <a:xfrm>
            <a:off x="3949770" y="260508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직사각형 628"/>
          <p:cNvSpPr/>
          <p:nvPr/>
        </p:nvSpPr>
        <p:spPr>
          <a:xfrm>
            <a:off x="4436950" y="237567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0" name="직선 연결선 629"/>
          <p:cNvCxnSpPr>
            <a:stCxn id="629" idx="0"/>
            <a:endCxn id="629" idx="2"/>
          </p:cNvCxnSpPr>
          <p:nvPr/>
        </p:nvCxnSpPr>
        <p:spPr>
          <a:xfrm>
            <a:off x="4680081" y="237567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직선 연결선 630"/>
          <p:cNvCxnSpPr>
            <a:stCxn id="629" idx="1"/>
            <a:endCxn id="629" idx="3"/>
          </p:cNvCxnSpPr>
          <p:nvPr/>
        </p:nvCxnSpPr>
        <p:spPr>
          <a:xfrm>
            <a:off x="4436950" y="260508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직사각형 631"/>
          <p:cNvSpPr/>
          <p:nvPr/>
        </p:nvSpPr>
        <p:spPr>
          <a:xfrm>
            <a:off x="56456" y="2376359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3" name="직사각형 642"/>
          <p:cNvSpPr/>
          <p:nvPr/>
        </p:nvSpPr>
        <p:spPr>
          <a:xfrm>
            <a:off x="4995222" y="292425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4" name="직사각형 643"/>
          <p:cNvSpPr/>
          <p:nvPr/>
        </p:nvSpPr>
        <p:spPr>
          <a:xfrm>
            <a:off x="5482402" y="292425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5" name="직선 연결선 644"/>
          <p:cNvCxnSpPr>
            <a:stCxn id="644" idx="0"/>
            <a:endCxn id="644" idx="2"/>
          </p:cNvCxnSpPr>
          <p:nvPr/>
        </p:nvCxnSpPr>
        <p:spPr>
          <a:xfrm>
            <a:off x="5725533" y="292425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직선 연결선 645"/>
          <p:cNvCxnSpPr>
            <a:stCxn id="644" idx="1"/>
            <a:endCxn id="644" idx="3"/>
          </p:cNvCxnSpPr>
          <p:nvPr/>
        </p:nvCxnSpPr>
        <p:spPr>
          <a:xfrm>
            <a:off x="5482402" y="315367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직사각형 646"/>
          <p:cNvSpPr/>
          <p:nvPr/>
        </p:nvSpPr>
        <p:spPr>
          <a:xfrm>
            <a:off x="5968665" y="292425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8" name="직선 연결선 647"/>
          <p:cNvCxnSpPr>
            <a:stCxn id="647" idx="0"/>
            <a:endCxn id="647" idx="2"/>
          </p:cNvCxnSpPr>
          <p:nvPr/>
        </p:nvCxnSpPr>
        <p:spPr>
          <a:xfrm>
            <a:off x="6211797" y="292425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직선 연결선 648"/>
          <p:cNvCxnSpPr>
            <a:stCxn id="647" idx="1"/>
            <a:endCxn id="647" idx="3"/>
          </p:cNvCxnSpPr>
          <p:nvPr/>
        </p:nvCxnSpPr>
        <p:spPr>
          <a:xfrm>
            <a:off x="5968665" y="315367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직사각형 649"/>
          <p:cNvSpPr/>
          <p:nvPr/>
        </p:nvSpPr>
        <p:spPr>
          <a:xfrm>
            <a:off x="6455845" y="292425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1" name="직선 연결선 650"/>
          <p:cNvCxnSpPr>
            <a:stCxn id="650" idx="0"/>
            <a:endCxn id="650" idx="2"/>
          </p:cNvCxnSpPr>
          <p:nvPr/>
        </p:nvCxnSpPr>
        <p:spPr>
          <a:xfrm>
            <a:off x="6698976" y="292425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직선 연결선 651"/>
          <p:cNvCxnSpPr>
            <a:stCxn id="650" idx="1"/>
            <a:endCxn id="650" idx="3"/>
          </p:cNvCxnSpPr>
          <p:nvPr/>
        </p:nvCxnSpPr>
        <p:spPr>
          <a:xfrm>
            <a:off x="6455845" y="315367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직사각형 690"/>
          <p:cNvSpPr/>
          <p:nvPr/>
        </p:nvSpPr>
        <p:spPr>
          <a:xfrm>
            <a:off x="6942108" y="292425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2" name="직선 연결선 691"/>
          <p:cNvCxnSpPr>
            <a:stCxn id="691" idx="0"/>
            <a:endCxn id="691" idx="2"/>
          </p:cNvCxnSpPr>
          <p:nvPr/>
        </p:nvCxnSpPr>
        <p:spPr>
          <a:xfrm>
            <a:off x="7185240" y="292425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직선 연결선 692"/>
          <p:cNvCxnSpPr>
            <a:stCxn id="691" idx="1"/>
            <a:endCxn id="691" idx="3"/>
          </p:cNvCxnSpPr>
          <p:nvPr/>
        </p:nvCxnSpPr>
        <p:spPr>
          <a:xfrm>
            <a:off x="6942108" y="315367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직사각형 693"/>
          <p:cNvSpPr/>
          <p:nvPr/>
        </p:nvSpPr>
        <p:spPr>
          <a:xfrm>
            <a:off x="7429288" y="292425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5" name="직선 연결선 694"/>
          <p:cNvCxnSpPr>
            <a:stCxn id="694" idx="0"/>
            <a:endCxn id="694" idx="2"/>
          </p:cNvCxnSpPr>
          <p:nvPr/>
        </p:nvCxnSpPr>
        <p:spPr>
          <a:xfrm>
            <a:off x="7672419" y="292425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직선 연결선 695"/>
          <p:cNvCxnSpPr>
            <a:stCxn id="694" idx="1"/>
            <a:endCxn id="694" idx="3"/>
          </p:cNvCxnSpPr>
          <p:nvPr/>
        </p:nvCxnSpPr>
        <p:spPr>
          <a:xfrm>
            <a:off x="7429288" y="315367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7" name="직사각형 696"/>
          <p:cNvSpPr/>
          <p:nvPr/>
        </p:nvSpPr>
        <p:spPr>
          <a:xfrm>
            <a:off x="7915551" y="292425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8" name="직선 연결선 697"/>
          <p:cNvCxnSpPr>
            <a:stCxn id="697" idx="0"/>
            <a:endCxn id="697" idx="2"/>
          </p:cNvCxnSpPr>
          <p:nvPr/>
        </p:nvCxnSpPr>
        <p:spPr>
          <a:xfrm>
            <a:off x="8158684" y="292425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직선 연결선 698"/>
          <p:cNvCxnSpPr>
            <a:stCxn id="697" idx="1"/>
            <a:endCxn id="697" idx="3"/>
          </p:cNvCxnSpPr>
          <p:nvPr/>
        </p:nvCxnSpPr>
        <p:spPr>
          <a:xfrm>
            <a:off x="7915551" y="315367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직사각형 653"/>
          <p:cNvSpPr/>
          <p:nvPr/>
        </p:nvSpPr>
        <p:spPr>
          <a:xfrm>
            <a:off x="8401815" y="292425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5" name="직선 연결선 654"/>
          <p:cNvCxnSpPr>
            <a:stCxn id="654" idx="0"/>
            <a:endCxn id="654" idx="2"/>
          </p:cNvCxnSpPr>
          <p:nvPr/>
        </p:nvCxnSpPr>
        <p:spPr>
          <a:xfrm>
            <a:off x="8644947" y="292425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직선 연결선 655"/>
          <p:cNvCxnSpPr>
            <a:stCxn id="654" idx="1"/>
            <a:endCxn id="654" idx="3"/>
          </p:cNvCxnSpPr>
          <p:nvPr/>
        </p:nvCxnSpPr>
        <p:spPr>
          <a:xfrm>
            <a:off x="8401815" y="315367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직사각형 656"/>
          <p:cNvSpPr/>
          <p:nvPr/>
        </p:nvSpPr>
        <p:spPr>
          <a:xfrm>
            <a:off x="8888995" y="292425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8" name="직선 연결선 657"/>
          <p:cNvCxnSpPr>
            <a:stCxn id="657" idx="0"/>
            <a:endCxn id="657" idx="2"/>
          </p:cNvCxnSpPr>
          <p:nvPr/>
        </p:nvCxnSpPr>
        <p:spPr>
          <a:xfrm>
            <a:off x="9132126" y="292425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직선 연결선 658"/>
          <p:cNvCxnSpPr>
            <a:stCxn id="657" idx="1"/>
            <a:endCxn id="657" idx="3"/>
          </p:cNvCxnSpPr>
          <p:nvPr/>
        </p:nvCxnSpPr>
        <p:spPr>
          <a:xfrm>
            <a:off x="8888995" y="315367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직사각형 659"/>
          <p:cNvSpPr/>
          <p:nvPr/>
        </p:nvSpPr>
        <p:spPr>
          <a:xfrm>
            <a:off x="9375258" y="292425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1" name="직선 연결선 660"/>
          <p:cNvCxnSpPr>
            <a:stCxn id="660" idx="0"/>
            <a:endCxn id="660" idx="2"/>
          </p:cNvCxnSpPr>
          <p:nvPr/>
        </p:nvCxnSpPr>
        <p:spPr>
          <a:xfrm>
            <a:off x="9618391" y="292425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직선 연결선 661"/>
          <p:cNvCxnSpPr>
            <a:stCxn id="660" idx="1"/>
            <a:endCxn id="660" idx="3"/>
          </p:cNvCxnSpPr>
          <p:nvPr/>
        </p:nvCxnSpPr>
        <p:spPr>
          <a:xfrm>
            <a:off x="9375258" y="315367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3" name="직사각형 662"/>
          <p:cNvSpPr/>
          <p:nvPr/>
        </p:nvSpPr>
        <p:spPr>
          <a:xfrm>
            <a:off x="543178" y="292425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4" name="직선 연결선 663"/>
          <p:cNvCxnSpPr>
            <a:stCxn id="663" idx="0"/>
            <a:endCxn id="663" idx="2"/>
          </p:cNvCxnSpPr>
          <p:nvPr/>
        </p:nvCxnSpPr>
        <p:spPr>
          <a:xfrm>
            <a:off x="786309" y="292425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직선 연결선 664"/>
          <p:cNvCxnSpPr>
            <a:stCxn id="663" idx="1"/>
            <a:endCxn id="663" idx="3"/>
          </p:cNvCxnSpPr>
          <p:nvPr/>
        </p:nvCxnSpPr>
        <p:spPr>
          <a:xfrm>
            <a:off x="543178" y="315367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" name="직사각형 665"/>
          <p:cNvSpPr/>
          <p:nvPr/>
        </p:nvSpPr>
        <p:spPr>
          <a:xfrm>
            <a:off x="1029440" y="292425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7" name="직선 연결선 666"/>
          <p:cNvCxnSpPr>
            <a:stCxn id="666" idx="0"/>
            <a:endCxn id="666" idx="2"/>
          </p:cNvCxnSpPr>
          <p:nvPr/>
        </p:nvCxnSpPr>
        <p:spPr>
          <a:xfrm>
            <a:off x="1272573" y="292425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직선 연결선 667"/>
          <p:cNvCxnSpPr>
            <a:stCxn id="666" idx="1"/>
            <a:endCxn id="666" idx="3"/>
          </p:cNvCxnSpPr>
          <p:nvPr/>
        </p:nvCxnSpPr>
        <p:spPr>
          <a:xfrm>
            <a:off x="1029440" y="315367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직사각형 668"/>
          <p:cNvSpPr/>
          <p:nvPr/>
        </p:nvSpPr>
        <p:spPr>
          <a:xfrm>
            <a:off x="1516620" y="292425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0" name="직선 연결선 669"/>
          <p:cNvCxnSpPr>
            <a:stCxn id="669" idx="0"/>
            <a:endCxn id="669" idx="2"/>
          </p:cNvCxnSpPr>
          <p:nvPr/>
        </p:nvCxnSpPr>
        <p:spPr>
          <a:xfrm>
            <a:off x="1759752" y="292425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직선 연결선 670"/>
          <p:cNvCxnSpPr>
            <a:stCxn id="669" idx="1"/>
            <a:endCxn id="669" idx="3"/>
          </p:cNvCxnSpPr>
          <p:nvPr/>
        </p:nvCxnSpPr>
        <p:spPr>
          <a:xfrm>
            <a:off x="1516620" y="315367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직사각형 671"/>
          <p:cNvSpPr/>
          <p:nvPr/>
        </p:nvSpPr>
        <p:spPr>
          <a:xfrm>
            <a:off x="2002884" y="292425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3" name="직선 연결선 672"/>
          <p:cNvCxnSpPr>
            <a:stCxn id="672" idx="0"/>
            <a:endCxn id="672" idx="2"/>
          </p:cNvCxnSpPr>
          <p:nvPr/>
        </p:nvCxnSpPr>
        <p:spPr>
          <a:xfrm>
            <a:off x="2246016" y="292425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직선 연결선 673"/>
          <p:cNvCxnSpPr>
            <a:stCxn id="672" idx="1"/>
            <a:endCxn id="672" idx="3"/>
          </p:cNvCxnSpPr>
          <p:nvPr/>
        </p:nvCxnSpPr>
        <p:spPr>
          <a:xfrm>
            <a:off x="2002884" y="315367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직사각형 674"/>
          <p:cNvSpPr/>
          <p:nvPr/>
        </p:nvSpPr>
        <p:spPr>
          <a:xfrm>
            <a:off x="2490064" y="292425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6" name="직선 연결선 675"/>
          <p:cNvCxnSpPr>
            <a:stCxn id="675" idx="0"/>
            <a:endCxn id="675" idx="2"/>
          </p:cNvCxnSpPr>
          <p:nvPr/>
        </p:nvCxnSpPr>
        <p:spPr>
          <a:xfrm>
            <a:off x="2733195" y="292425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직선 연결선 676"/>
          <p:cNvCxnSpPr>
            <a:stCxn id="675" idx="1"/>
            <a:endCxn id="675" idx="3"/>
          </p:cNvCxnSpPr>
          <p:nvPr/>
        </p:nvCxnSpPr>
        <p:spPr>
          <a:xfrm>
            <a:off x="2490064" y="315367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직사각형 677"/>
          <p:cNvSpPr/>
          <p:nvPr/>
        </p:nvSpPr>
        <p:spPr>
          <a:xfrm>
            <a:off x="2976327" y="292425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9" name="직선 연결선 678"/>
          <p:cNvCxnSpPr>
            <a:stCxn id="678" idx="0"/>
            <a:endCxn id="678" idx="2"/>
          </p:cNvCxnSpPr>
          <p:nvPr/>
        </p:nvCxnSpPr>
        <p:spPr>
          <a:xfrm>
            <a:off x="3219459" y="292425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직선 연결선 679"/>
          <p:cNvCxnSpPr>
            <a:stCxn id="678" idx="1"/>
            <a:endCxn id="678" idx="3"/>
          </p:cNvCxnSpPr>
          <p:nvPr/>
        </p:nvCxnSpPr>
        <p:spPr>
          <a:xfrm>
            <a:off x="2976327" y="315367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직사각형 680"/>
          <p:cNvSpPr/>
          <p:nvPr/>
        </p:nvSpPr>
        <p:spPr>
          <a:xfrm>
            <a:off x="3463506" y="292425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2" name="직선 연결선 681"/>
          <p:cNvCxnSpPr>
            <a:stCxn id="681" idx="0"/>
            <a:endCxn id="681" idx="2"/>
          </p:cNvCxnSpPr>
          <p:nvPr/>
        </p:nvCxnSpPr>
        <p:spPr>
          <a:xfrm>
            <a:off x="3706638" y="292425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직선 연결선 682"/>
          <p:cNvCxnSpPr>
            <a:stCxn id="681" idx="1"/>
            <a:endCxn id="681" idx="3"/>
          </p:cNvCxnSpPr>
          <p:nvPr/>
        </p:nvCxnSpPr>
        <p:spPr>
          <a:xfrm>
            <a:off x="3463506" y="315367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직사각형 683"/>
          <p:cNvSpPr/>
          <p:nvPr/>
        </p:nvSpPr>
        <p:spPr>
          <a:xfrm>
            <a:off x="3949770" y="292425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5" name="직선 연결선 684"/>
          <p:cNvCxnSpPr>
            <a:stCxn id="684" idx="0"/>
            <a:endCxn id="684" idx="2"/>
          </p:cNvCxnSpPr>
          <p:nvPr/>
        </p:nvCxnSpPr>
        <p:spPr>
          <a:xfrm>
            <a:off x="4192902" y="292425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직선 연결선 685"/>
          <p:cNvCxnSpPr>
            <a:stCxn id="684" idx="1"/>
            <a:endCxn id="684" idx="3"/>
          </p:cNvCxnSpPr>
          <p:nvPr/>
        </p:nvCxnSpPr>
        <p:spPr>
          <a:xfrm>
            <a:off x="3949770" y="315367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직사각형 686"/>
          <p:cNvSpPr/>
          <p:nvPr/>
        </p:nvSpPr>
        <p:spPr>
          <a:xfrm>
            <a:off x="4436950" y="292425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8" name="직선 연결선 687"/>
          <p:cNvCxnSpPr>
            <a:stCxn id="687" idx="0"/>
            <a:endCxn id="687" idx="2"/>
          </p:cNvCxnSpPr>
          <p:nvPr/>
        </p:nvCxnSpPr>
        <p:spPr>
          <a:xfrm>
            <a:off x="4680081" y="292425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직선 연결선 688"/>
          <p:cNvCxnSpPr>
            <a:stCxn id="687" idx="1"/>
            <a:endCxn id="687" idx="3"/>
          </p:cNvCxnSpPr>
          <p:nvPr/>
        </p:nvCxnSpPr>
        <p:spPr>
          <a:xfrm>
            <a:off x="4436950" y="315367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직사각형 689"/>
          <p:cNvSpPr/>
          <p:nvPr/>
        </p:nvSpPr>
        <p:spPr>
          <a:xfrm>
            <a:off x="56456" y="2924944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1" name="직사각형 700"/>
          <p:cNvSpPr/>
          <p:nvPr/>
        </p:nvSpPr>
        <p:spPr>
          <a:xfrm>
            <a:off x="4995222" y="345579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2" name="직사각형 701"/>
          <p:cNvSpPr/>
          <p:nvPr/>
        </p:nvSpPr>
        <p:spPr>
          <a:xfrm>
            <a:off x="5482402" y="345579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3" name="직선 연결선 702"/>
          <p:cNvCxnSpPr>
            <a:stCxn id="702" idx="0"/>
            <a:endCxn id="702" idx="2"/>
          </p:cNvCxnSpPr>
          <p:nvPr/>
        </p:nvCxnSpPr>
        <p:spPr>
          <a:xfrm>
            <a:off x="5725533" y="345579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직선 연결선 703"/>
          <p:cNvCxnSpPr>
            <a:stCxn id="702" idx="1"/>
            <a:endCxn id="702" idx="3"/>
          </p:cNvCxnSpPr>
          <p:nvPr/>
        </p:nvCxnSpPr>
        <p:spPr>
          <a:xfrm>
            <a:off x="5482402" y="368520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5" name="직사각형 704"/>
          <p:cNvSpPr/>
          <p:nvPr/>
        </p:nvSpPr>
        <p:spPr>
          <a:xfrm>
            <a:off x="5968665" y="345579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6" name="직선 연결선 705"/>
          <p:cNvCxnSpPr>
            <a:stCxn id="705" idx="0"/>
            <a:endCxn id="705" idx="2"/>
          </p:cNvCxnSpPr>
          <p:nvPr/>
        </p:nvCxnSpPr>
        <p:spPr>
          <a:xfrm>
            <a:off x="6211797" y="345579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직선 연결선 706"/>
          <p:cNvCxnSpPr>
            <a:stCxn id="705" idx="1"/>
            <a:endCxn id="705" idx="3"/>
          </p:cNvCxnSpPr>
          <p:nvPr/>
        </p:nvCxnSpPr>
        <p:spPr>
          <a:xfrm>
            <a:off x="5968665" y="368520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직사각형 707"/>
          <p:cNvSpPr/>
          <p:nvPr/>
        </p:nvSpPr>
        <p:spPr>
          <a:xfrm>
            <a:off x="6455845" y="345579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9" name="직선 연결선 708"/>
          <p:cNvCxnSpPr>
            <a:stCxn id="708" idx="0"/>
            <a:endCxn id="708" idx="2"/>
          </p:cNvCxnSpPr>
          <p:nvPr/>
        </p:nvCxnSpPr>
        <p:spPr>
          <a:xfrm>
            <a:off x="6698976" y="345579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직선 연결선 709"/>
          <p:cNvCxnSpPr>
            <a:stCxn id="708" idx="1"/>
            <a:endCxn id="708" idx="3"/>
          </p:cNvCxnSpPr>
          <p:nvPr/>
        </p:nvCxnSpPr>
        <p:spPr>
          <a:xfrm>
            <a:off x="6455845" y="368520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직사각형 748"/>
          <p:cNvSpPr/>
          <p:nvPr/>
        </p:nvSpPr>
        <p:spPr>
          <a:xfrm>
            <a:off x="6942108" y="345579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0" name="직선 연결선 749"/>
          <p:cNvCxnSpPr>
            <a:stCxn id="749" idx="0"/>
            <a:endCxn id="749" idx="2"/>
          </p:cNvCxnSpPr>
          <p:nvPr/>
        </p:nvCxnSpPr>
        <p:spPr>
          <a:xfrm>
            <a:off x="7185240" y="345579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직선 연결선 750"/>
          <p:cNvCxnSpPr>
            <a:stCxn id="749" idx="1"/>
            <a:endCxn id="749" idx="3"/>
          </p:cNvCxnSpPr>
          <p:nvPr/>
        </p:nvCxnSpPr>
        <p:spPr>
          <a:xfrm>
            <a:off x="6942108" y="368520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2" name="직사각형 751"/>
          <p:cNvSpPr/>
          <p:nvPr/>
        </p:nvSpPr>
        <p:spPr>
          <a:xfrm>
            <a:off x="7429288" y="345579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3" name="직선 연결선 752"/>
          <p:cNvCxnSpPr>
            <a:stCxn id="752" idx="0"/>
            <a:endCxn id="752" idx="2"/>
          </p:cNvCxnSpPr>
          <p:nvPr/>
        </p:nvCxnSpPr>
        <p:spPr>
          <a:xfrm>
            <a:off x="7672419" y="345579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직선 연결선 753"/>
          <p:cNvCxnSpPr>
            <a:stCxn id="752" idx="1"/>
            <a:endCxn id="752" idx="3"/>
          </p:cNvCxnSpPr>
          <p:nvPr/>
        </p:nvCxnSpPr>
        <p:spPr>
          <a:xfrm>
            <a:off x="7429288" y="368520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직사각형 754"/>
          <p:cNvSpPr/>
          <p:nvPr/>
        </p:nvSpPr>
        <p:spPr>
          <a:xfrm>
            <a:off x="7915551" y="345579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6" name="직선 연결선 755"/>
          <p:cNvCxnSpPr>
            <a:stCxn id="755" idx="0"/>
            <a:endCxn id="755" idx="2"/>
          </p:cNvCxnSpPr>
          <p:nvPr/>
        </p:nvCxnSpPr>
        <p:spPr>
          <a:xfrm>
            <a:off x="8158684" y="345579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직선 연결선 756"/>
          <p:cNvCxnSpPr>
            <a:stCxn id="755" idx="1"/>
            <a:endCxn id="755" idx="3"/>
          </p:cNvCxnSpPr>
          <p:nvPr/>
        </p:nvCxnSpPr>
        <p:spPr>
          <a:xfrm>
            <a:off x="7915551" y="368520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2" name="직사각형 711"/>
          <p:cNvSpPr/>
          <p:nvPr/>
        </p:nvSpPr>
        <p:spPr>
          <a:xfrm>
            <a:off x="8401815" y="345579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3" name="직선 연결선 712"/>
          <p:cNvCxnSpPr>
            <a:stCxn id="712" idx="0"/>
            <a:endCxn id="712" idx="2"/>
          </p:cNvCxnSpPr>
          <p:nvPr/>
        </p:nvCxnSpPr>
        <p:spPr>
          <a:xfrm>
            <a:off x="8644947" y="345579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직선 연결선 713"/>
          <p:cNvCxnSpPr>
            <a:stCxn id="712" idx="1"/>
            <a:endCxn id="712" idx="3"/>
          </p:cNvCxnSpPr>
          <p:nvPr/>
        </p:nvCxnSpPr>
        <p:spPr>
          <a:xfrm>
            <a:off x="8401815" y="368520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직사각형 714"/>
          <p:cNvSpPr/>
          <p:nvPr/>
        </p:nvSpPr>
        <p:spPr>
          <a:xfrm>
            <a:off x="8888995" y="345579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6" name="직선 연결선 715"/>
          <p:cNvCxnSpPr>
            <a:stCxn id="715" idx="0"/>
            <a:endCxn id="715" idx="2"/>
          </p:cNvCxnSpPr>
          <p:nvPr/>
        </p:nvCxnSpPr>
        <p:spPr>
          <a:xfrm>
            <a:off x="9132126" y="345579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직선 연결선 716"/>
          <p:cNvCxnSpPr>
            <a:stCxn id="715" idx="1"/>
            <a:endCxn id="715" idx="3"/>
          </p:cNvCxnSpPr>
          <p:nvPr/>
        </p:nvCxnSpPr>
        <p:spPr>
          <a:xfrm>
            <a:off x="8888995" y="368520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" name="직사각형 717"/>
          <p:cNvSpPr/>
          <p:nvPr/>
        </p:nvSpPr>
        <p:spPr>
          <a:xfrm>
            <a:off x="9375258" y="345579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9" name="직선 연결선 718"/>
          <p:cNvCxnSpPr>
            <a:stCxn id="718" idx="0"/>
            <a:endCxn id="718" idx="2"/>
          </p:cNvCxnSpPr>
          <p:nvPr/>
        </p:nvCxnSpPr>
        <p:spPr>
          <a:xfrm>
            <a:off x="9618391" y="345579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직선 연결선 719"/>
          <p:cNvCxnSpPr>
            <a:stCxn id="718" idx="1"/>
            <a:endCxn id="718" idx="3"/>
          </p:cNvCxnSpPr>
          <p:nvPr/>
        </p:nvCxnSpPr>
        <p:spPr>
          <a:xfrm>
            <a:off x="9375258" y="368520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1" name="직사각형 720"/>
          <p:cNvSpPr/>
          <p:nvPr/>
        </p:nvSpPr>
        <p:spPr>
          <a:xfrm>
            <a:off x="543178" y="345579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2" name="직선 연결선 721"/>
          <p:cNvCxnSpPr>
            <a:stCxn id="721" idx="0"/>
            <a:endCxn id="721" idx="2"/>
          </p:cNvCxnSpPr>
          <p:nvPr/>
        </p:nvCxnSpPr>
        <p:spPr>
          <a:xfrm>
            <a:off x="786309" y="345579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직선 연결선 722"/>
          <p:cNvCxnSpPr>
            <a:stCxn id="721" idx="1"/>
            <a:endCxn id="721" idx="3"/>
          </p:cNvCxnSpPr>
          <p:nvPr/>
        </p:nvCxnSpPr>
        <p:spPr>
          <a:xfrm>
            <a:off x="543178" y="368520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직사각형 723"/>
          <p:cNvSpPr/>
          <p:nvPr/>
        </p:nvSpPr>
        <p:spPr>
          <a:xfrm>
            <a:off x="1029440" y="345579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5" name="직선 연결선 724"/>
          <p:cNvCxnSpPr>
            <a:stCxn id="724" idx="0"/>
            <a:endCxn id="724" idx="2"/>
          </p:cNvCxnSpPr>
          <p:nvPr/>
        </p:nvCxnSpPr>
        <p:spPr>
          <a:xfrm>
            <a:off x="1272573" y="345579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직선 연결선 725"/>
          <p:cNvCxnSpPr>
            <a:stCxn id="724" idx="1"/>
            <a:endCxn id="724" idx="3"/>
          </p:cNvCxnSpPr>
          <p:nvPr/>
        </p:nvCxnSpPr>
        <p:spPr>
          <a:xfrm>
            <a:off x="1029440" y="368520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7" name="직사각형 726"/>
          <p:cNvSpPr/>
          <p:nvPr/>
        </p:nvSpPr>
        <p:spPr>
          <a:xfrm>
            <a:off x="1516620" y="345579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8" name="직선 연결선 727"/>
          <p:cNvCxnSpPr>
            <a:stCxn id="727" idx="0"/>
            <a:endCxn id="727" idx="2"/>
          </p:cNvCxnSpPr>
          <p:nvPr/>
        </p:nvCxnSpPr>
        <p:spPr>
          <a:xfrm>
            <a:off x="1759752" y="345579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직선 연결선 728"/>
          <p:cNvCxnSpPr>
            <a:stCxn id="727" idx="1"/>
            <a:endCxn id="727" idx="3"/>
          </p:cNvCxnSpPr>
          <p:nvPr/>
        </p:nvCxnSpPr>
        <p:spPr>
          <a:xfrm>
            <a:off x="1516620" y="368520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직사각형 729"/>
          <p:cNvSpPr/>
          <p:nvPr/>
        </p:nvSpPr>
        <p:spPr>
          <a:xfrm>
            <a:off x="2002884" y="345579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1" name="직선 연결선 730"/>
          <p:cNvCxnSpPr>
            <a:stCxn id="730" idx="0"/>
            <a:endCxn id="730" idx="2"/>
          </p:cNvCxnSpPr>
          <p:nvPr/>
        </p:nvCxnSpPr>
        <p:spPr>
          <a:xfrm>
            <a:off x="2246016" y="345579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직선 연결선 731"/>
          <p:cNvCxnSpPr>
            <a:stCxn id="730" idx="1"/>
            <a:endCxn id="730" idx="3"/>
          </p:cNvCxnSpPr>
          <p:nvPr/>
        </p:nvCxnSpPr>
        <p:spPr>
          <a:xfrm>
            <a:off x="2002884" y="368520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" name="직사각형 732"/>
          <p:cNvSpPr/>
          <p:nvPr/>
        </p:nvSpPr>
        <p:spPr>
          <a:xfrm>
            <a:off x="2490064" y="345579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4" name="직선 연결선 733"/>
          <p:cNvCxnSpPr>
            <a:stCxn id="733" idx="0"/>
            <a:endCxn id="733" idx="2"/>
          </p:cNvCxnSpPr>
          <p:nvPr/>
        </p:nvCxnSpPr>
        <p:spPr>
          <a:xfrm>
            <a:off x="2733195" y="345579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직선 연결선 734"/>
          <p:cNvCxnSpPr>
            <a:stCxn id="733" idx="1"/>
            <a:endCxn id="733" idx="3"/>
          </p:cNvCxnSpPr>
          <p:nvPr/>
        </p:nvCxnSpPr>
        <p:spPr>
          <a:xfrm>
            <a:off x="2490064" y="368520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직사각형 735"/>
          <p:cNvSpPr/>
          <p:nvPr/>
        </p:nvSpPr>
        <p:spPr>
          <a:xfrm>
            <a:off x="2976327" y="345579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7" name="직선 연결선 736"/>
          <p:cNvCxnSpPr>
            <a:stCxn id="736" idx="0"/>
            <a:endCxn id="736" idx="2"/>
          </p:cNvCxnSpPr>
          <p:nvPr/>
        </p:nvCxnSpPr>
        <p:spPr>
          <a:xfrm>
            <a:off x="3219459" y="345579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직선 연결선 737"/>
          <p:cNvCxnSpPr>
            <a:stCxn id="736" idx="1"/>
            <a:endCxn id="736" idx="3"/>
          </p:cNvCxnSpPr>
          <p:nvPr/>
        </p:nvCxnSpPr>
        <p:spPr>
          <a:xfrm>
            <a:off x="2976327" y="368520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9" name="직사각형 738"/>
          <p:cNvSpPr/>
          <p:nvPr/>
        </p:nvSpPr>
        <p:spPr>
          <a:xfrm>
            <a:off x="3463506" y="345579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0" name="직선 연결선 739"/>
          <p:cNvCxnSpPr>
            <a:stCxn id="739" idx="0"/>
            <a:endCxn id="739" idx="2"/>
          </p:cNvCxnSpPr>
          <p:nvPr/>
        </p:nvCxnSpPr>
        <p:spPr>
          <a:xfrm>
            <a:off x="3706638" y="345579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직선 연결선 740"/>
          <p:cNvCxnSpPr>
            <a:stCxn id="739" idx="1"/>
            <a:endCxn id="739" idx="3"/>
          </p:cNvCxnSpPr>
          <p:nvPr/>
        </p:nvCxnSpPr>
        <p:spPr>
          <a:xfrm>
            <a:off x="3463506" y="368520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직사각형 741"/>
          <p:cNvSpPr/>
          <p:nvPr/>
        </p:nvSpPr>
        <p:spPr>
          <a:xfrm>
            <a:off x="3949770" y="345579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3" name="직선 연결선 742"/>
          <p:cNvCxnSpPr>
            <a:stCxn id="742" idx="0"/>
            <a:endCxn id="742" idx="2"/>
          </p:cNvCxnSpPr>
          <p:nvPr/>
        </p:nvCxnSpPr>
        <p:spPr>
          <a:xfrm>
            <a:off x="4192902" y="345579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직선 연결선 743"/>
          <p:cNvCxnSpPr>
            <a:stCxn id="742" idx="1"/>
            <a:endCxn id="742" idx="3"/>
          </p:cNvCxnSpPr>
          <p:nvPr/>
        </p:nvCxnSpPr>
        <p:spPr>
          <a:xfrm>
            <a:off x="3949770" y="368520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5" name="직사각형 744"/>
          <p:cNvSpPr/>
          <p:nvPr/>
        </p:nvSpPr>
        <p:spPr>
          <a:xfrm>
            <a:off x="4436950" y="345579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46" name="직선 연결선 745"/>
          <p:cNvCxnSpPr>
            <a:stCxn id="745" idx="0"/>
            <a:endCxn id="745" idx="2"/>
          </p:cNvCxnSpPr>
          <p:nvPr/>
        </p:nvCxnSpPr>
        <p:spPr>
          <a:xfrm>
            <a:off x="4680081" y="345579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직선 연결선 746"/>
          <p:cNvCxnSpPr>
            <a:stCxn id="745" idx="1"/>
            <a:endCxn id="745" idx="3"/>
          </p:cNvCxnSpPr>
          <p:nvPr/>
        </p:nvCxnSpPr>
        <p:spPr>
          <a:xfrm>
            <a:off x="4436950" y="368520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직사각형 747"/>
          <p:cNvSpPr/>
          <p:nvPr/>
        </p:nvSpPr>
        <p:spPr>
          <a:xfrm>
            <a:off x="56456" y="3456479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9" name="직사각형 758"/>
          <p:cNvSpPr/>
          <p:nvPr/>
        </p:nvSpPr>
        <p:spPr>
          <a:xfrm>
            <a:off x="4995222" y="3986636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0" name="직사각형 759"/>
          <p:cNvSpPr/>
          <p:nvPr/>
        </p:nvSpPr>
        <p:spPr>
          <a:xfrm>
            <a:off x="5482402" y="3986636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1" name="직선 연결선 760"/>
          <p:cNvCxnSpPr>
            <a:stCxn id="760" idx="0"/>
            <a:endCxn id="760" idx="2"/>
          </p:cNvCxnSpPr>
          <p:nvPr/>
        </p:nvCxnSpPr>
        <p:spPr>
          <a:xfrm>
            <a:off x="5725533" y="3986636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직선 연결선 761"/>
          <p:cNvCxnSpPr>
            <a:stCxn id="760" idx="1"/>
            <a:endCxn id="760" idx="3"/>
          </p:cNvCxnSpPr>
          <p:nvPr/>
        </p:nvCxnSpPr>
        <p:spPr>
          <a:xfrm>
            <a:off x="5482402" y="4216055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3" name="직사각형 762"/>
          <p:cNvSpPr/>
          <p:nvPr/>
        </p:nvSpPr>
        <p:spPr>
          <a:xfrm>
            <a:off x="5968665" y="3986636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4" name="직선 연결선 763"/>
          <p:cNvCxnSpPr>
            <a:stCxn id="763" idx="0"/>
            <a:endCxn id="763" idx="2"/>
          </p:cNvCxnSpPr>
          <p:nvPr/>
        </p:nvCxnSpPr>
        <p:spPr>
          <a:xfrm>
            <a:off x="6211797" y="3986636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직선 연결선 764"/>
          <p:cNvCxnSpPr>
            <a:stCxn id="763" idx="1"/>
            <a:endCxn id="763" idx="3"/>
          </p:cNvCxnSpPr>
          <p:nvPr/>
        </p:nvCxnSpPr>
        <p:spPr>
          <a:xfrm>
            <a:off x="5968665" y="4216055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" name="직사각형 765"/>
          <p:cNvSpPr/>
          <p:nvPr/>
        </p:nvSpPr>
        <p:spPr>
          <a:xfrm>
            <a:off x="6455845" y="3986636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7" name="직선 연결선 766"/>
          <p:cNvCxnSpPr>
            <a:stCxn id="766" idx="0"/>
            <a:endCxn id="766" idx="2"/>
          </p:cNvCxnSpPr>
          <p:nvPr/>
        </p:nvCxnSpPr>
        <p:spPr>
          <a:xfrm>
            <a:off x="6698976" y="3986636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직선 연결선 767"/>
          <p:cNvCxnSpPr>
            <a:stCxn id="766" idx="1"/>
            <a:endCxn id="766" idx="3"/>
          </p:cNvCxnSpPr>
          <p:nvPr/>
        </p:nvCxnSpPr>
        <p:spPr>
          <a:xfrm>
            <a:off x="6455845" y="4216055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직사각형 806"/>
          <p:cNvSpPr/>
          <p:nvPr/>
        </p:nvSpPr>
        <p:spPr>
          <a:xfrm>
            <a:off x="6942108" y="3986636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8" name="직선 연결선 807"/>
          <p:cNvCxnSpPr>
            <a:stCxn id="807" idx="0"/>
            <a:endCxn id="807" idx="2"/>
          </p:cNvCxnSpPr>
          <p:nvPr/>
        </p:nvCxnSpPr>
        <p:spPr>
          <a:xfrm>
            <a:off x="7185240" y="3986636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직선 연결선 808"/>
          <p:cNvCxnSpPr>
            <a:stCxn id="807" idx="1"/>
            <a:endCxn id="807" idx="3"/>
          </p:cNvCxnSpPr>
          <p:nvPr/>
        </p:nvCxnSpPr>
        <p:spPr>
          <a:xfrm>
            <a:off x="6942108" y="4216055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0" name="직사각형 809"/>
          <p:cNvSpPr/>
          <p:nvPr/>
        </p:nvSpPr>
        <p:spPr>
          <a:xfrm>
            <a:off x="7429288" y="3986636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1" name="직선 연결선 810"/>
          <p:cNvCxnSpPr>
            <a:stCxn id="810" idx="0"/>
            <a:endCxn id="810" idx="2"/>
          </p:cNvCxnSpPr>
          <p:nvPr/>
        </p:nvCxnSpPr>
        <p:spPr>
          <a:xfrm>
            <a:off x="7672419" y="3986636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2" name="직선 연결선 811"/>
          <p:cNvCxnSpPr>
            <a:stCxn id="810" idx="1"/>
            <a:endCxn id="810" idx="3"/>
          </p:cNvCxnSpPr>
          <p:nvPr/>
        </p:nvCxnSpPr>
        <p:spPr>
          <a:xfrm>
            <a:off x="7429288" y="4216055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직사각형 812"/>
          <p:cNvSpPr/>
          <p:nvPr/>
        </p:nvSpPr>
        <p:spPr>
          <a:xfrm>
            <a:off x="7915551" y="3986636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4" name="직선 연결선 813"/>
          <p:cNvCxnSpPr>
            <a:stCxn id="813" idx="0"/>
            <a:endCxn id="813" idx="2"/>
          </p:cNvCxnSpPr>
          <p:nvPr/>
        </p:nvCxnSpPr>
        <p:spPr>
          <a:xfrm>
            <a:off x="8158684" y="3986636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직선 연결선 814"/>
          <p:cNvCxnSpPr>
            <a:stCxn id="813" idx="1"/>
            <a:endCxn id="813" idx="3"/>
          </p:cNvCxnSpPr>
          <p:nvPr/>
        </p:nvCxnSpPr>
        <p:spPr>
          <a:xfrm>
            <a:off x="7915551" y="4216055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0" name="직사각형 769"/>
          <p:cNvSpPr/>
          <p:nvPr/>
        </p:nvSpPr>
        <p:spPr>
          <a:xfrm>
            <a:off x="8401815" y="3986636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1" name="직선 연결선 770"/>
          <p:cNvCxnSpPr>
            <a:stCxn id="770" idx="0"/>
            <a:endCxn id="770" idx="2"/>
          </p:cNvCxnSpPr>
          <p:nvPr/>
        </p:nvCxnSpPr>
        <p:spPr>
          <a:xfrm>
            <a:off x="8644947" y="3986636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직선 연결선 771"/>
          <p:cNvCxnSpPr>
            <a:stCxn id="770" idx="1"/>
            <a:endCxn id="770" idx="3"/>
          </p:cNvCxnSpPr>
          <p:nvPr/>
        </p:nvCxnSpPr>
        <p:spPr>
          <a:xfrm>
            <a:off x="8401815" y="4216055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3" name="직사각형 772"/>
          <p:cNvSpPr/>
          <p:nvPr/>
        </p:nvSpPr>
        <p:spPr>
          <a:xfrm>
            <a:off x="8888995" y="3986636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4" name="직선 연결선 773"/>
          <p:cNvCxnSpPr>
            <a:stCxn id="773" idx="0"/>
            <a:endCxn id="773" idx="2"/>
          </p:cNvCxnSpPr>
          <p:nvPr/>
        </p:nvCxnSpPr>
        <p:spPr>
          <a:xfrm>
            <a:off x="9132126" y="3986636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직선 연결선 774"/>
          <p:cNvCxnSpPr>
            <a:stCxn id="773" idx="1"/>
            <a:endCxn id="773" idx="3"/>
          </p:cNvCxnSpPr>
          <p:nvPr/>
        </p:nvCxnSpPr>
        <p:spPr>
          <a:xfrm>
            <a:off x="8888995" y="4216055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직사각형 775"/>
          <p:cNvSpPr/>
          <p:nvPr/>
        </p:nvSpPr>
        <p:spPr>
          <a:xfrm>
            <a:off x="9375258" y="3986636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7" name="직선 연결선 776"/>
          <p:cNvCxnSpPr>
            <a:stCxn id="776" idx="0"/>
            <a:endCxn id="776" idx="2"/>
          </p:cNvCxnSpPr>
          <p:nvPr/>
        </p:nvCxnSpPr>
        <p:spPr>
          <a:xfrm>
            <a:off x="9618391" y="3986636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직선 연결선 777"/>
          <p:cNvCxnSpPr>
            <a:stCxn id="776" idx="1"/>
            <a:endCxn id="776" idx="3"/>
          </p:cNvCxnSpPr>
          <p:nvPr/>
        </p:nvCxnSpPr>
        <p:spPr>
          <a:xfrm>
            <a:off x="9375258" y="4216055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직사각형 778"/>
          <p:cNvSpPr/>
          <p:nvPr/>
        </p:nvSpPr>
        <p:spPr>
          <a:xfrm>
            <a:off x="543178" y="3986636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0" name="직선 연결선 779"/>
          <p:cNvCxnSpPr>
            <a:stCxn id="779" idx="0"/>
            <a:endCxn id="779" idx="2"/>
          </p:cNvCxnSpPr>
          <p:nvPr/>
        </p:nvCxnSpPr>
        <p:spPr>
          <a:xfrm>
            <a:off x="786309" y="3986636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직선 연결선 780"/>
          <p:cNvCxnSpPr>
            <a:stCxn id="779" idx="1"/>
            <a:endCxn id="779" idx="3"/>
          </p:cNvCxnSpPr>
          <p:nvPr/>
        </p:nvCxnSpPr>
        <p:spPr>
          <a:xfrm>
            <a:off x="543178" y="4216055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직사각형 781"/>
          <p:cNvSpPr/>
          <p:nvPr/>
        </p:nvSpPr>
        <p:spPr>
          <a:xfrm>
            <a:off x="1029440" y="3986636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3" name="직선 연결선 782"/>
          <p:cNvCxnSpPr>
            <a:stCxn id="782" idx="0"/>
            <a:endCxn id="782" idx="2"/>
          </p:cNvCxnSpPr>
          <p:nvPr/>
        </p:nvCxnSpPr>
        <p:spPr>
          <a:xfrm>
            <a:off x="1272573" y="3986636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직선 연결선 783"/>
          <p:cNvCxnSpPr>
            <a:stCxn id="782" idx="1"/>
            <a:endCxn id="782" idx="3"/>
          </p:cNvCxnSpPr>
          <p:nvPr/>
        </p:nvCxnSpPr>
        <p:spPr>
          <a:xfrm>
            <a:off x="1029440" y="4216055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5" name="직사각형 784"/>
          <p:cNvSpPr/>
          <p:nvPr/>
        </p:nvSpPr>
        <p:spPr>
          <a:xfrm>
            <a:off x="1516620" y="3986636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6" name="직선 연결선 785"/>
          <p:cNvCxnSpPr>
            <a:stCxn id="785" idx="0"/>
            <a:endCxn id="785" idx="2"/>
          </p:cNvCxnSpPr>
          <p:nvPr/>
        </p:nvCxnSpPr>
        <p:spPr>
          <a:xfrm>
            <a:off x="1759752" y="3986636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직선 연결선 786"/>
          <p:cNvCxnSpPr>
            <a:stCxn id="785" idx="1"/>
            <a:endCxn id="785" idx="3"/>
          </p:cNvCxnSpPr>
          <p:nvPr/>
        </p:nvCxnSpPr>
        <p:spPr>
          <a:xfrm>
            <a:off x="1516620" y="4216055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" name="직사각형 787"/>
          <p:cNvSpPr/>
          <p:nvPr/>
        </p:nvSpPr>
        <p:spPr>
          <a:xfrm>
            <a:off x="2002884" y="3986636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9" name="직선 연결선 788"/>
          <p:cNvCxnSpPr>
            <a:stCxn id="788" idx="0"/>
            <a:endCxn id="788" idx="2"/>
          </p:cNvCxnSpPr>
          <p:nvPr/>
        </p:nvCxnSpPr>
        <p:spPr>
          <a:xfrm>
            <a:off x="2246016" y="3986636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직선 연결선 789"/>
          <p:cNvCxnSpPr>
            <a:stCxn id="788" idx="1"/>
            <a:endCxn id="788" idx="3"/>
          </p:cNvCxnSpPr>
          <p:nvPr/>
        </p:nvCxnSpPr>
        <p:spPr>
          <a:xfrm>
            <a:off x="2002884" y="4216055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직사각형 790"/>
          <p:cNvSpPr/>
          <p:nvPr/>
        </p:nvSpPr>
        <p:spPr>
          <a:xfrm>
            <a:off x="2490064" y="3986636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2" name="직선 연결선 791"/>
          <p:cNvCxnSpPr>
            <a:stCxn id="791" idx="0"/>
            <a:endCxn id="791" idx="2"/>
          </p:cNvCxnSpPr>
          <p:nvPr/>
        </p:nvCxnSpPr>
        <p:spPr>
          <a:xfrm>
            <a:off x="2733195" y="3986636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직선 연결선 792"/>
          <p:cNvCxnSpPr>
            <a:stCxn id="791" idx="1"/>
            <a:endCxn id="791" idx="3"/>
          </p:cNvCxnSpPr>
          <p:nvPr/>
        </p:nvCxnSpPr>
        <p:spPr>
          <a:xfrm>
            <a:off x="2490064" y="4216055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직사각형 793"/>
          <p:cNvSpPr/>
          <p:nvPr/>
        </p:nvSpPr>
        <p:spPr>
          <a:xfrm>
            <a:off x="2976327" y="3986636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5" name="직선 연결선 794"/>
          <p:cNvCxnSpPr>
            <a:stCxn id="794" idx="0"/>
            <a:endCxn id="794" idx="2"/>
          </p:cNvCxnSpPr>
          <p:nvPr/>
        </p:nvCxnSpPr>
        <p:spPr>
          <a:xfrm>
            <a:off x="3219459" y="3986636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직선 연결선 795"/>
          <p:cNvCxnSpPr>
            <a:stCxn id="794" idx="1"/>
            <a:endCxn id="794" idx="3"/>
          </p:cNvCxnSpPr>
          <p:nvPr/>
        </p:nvCxnSpPr>
        <p:spPr>
          <a:xfrm>
            <a:off x="2976327" y="4216055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직사각형 796"/>
          <p:cNvSpPr/>
          <p:nvPr/>
        </p:nvSpPr>
        <p:spPr>
          <a:xfrm>
            <a:off x="3463506" y="3986636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8" name="직선 연결선 797"/>
          <p:cNvCxnSpPr>
            <a:stCxn id="797" idx="0"/>
            <a:endCxn id="797" idx="2"/>
          </p:cNvCxnSpPr>
          <p:nvPr/>
        </p:nvCxnSpPr>
        <p:spPr>
          <a:xfrm>
            <a:off x="3706638" y="3986636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직선 연결선 798"/>
          <p:cNvCxnSpPr>
            <a:stCxn id="797" idx="1"/>
            <a:endCxn id="797" idx="3"/>
          </p:cNvCxnSpPr>
          <p:nvPr/>
        </p:nvCxnSpPr>
        <p:spPr>
          <a:xfrm>
            <a:off x="3463506" y="4216055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0" name="직사각형 799"/>
          <p:cNvSpPr/>
          <p:nvPr/>
        </p:nvSpPr>
        <p:spPr>
          <a:xfrm>
            <a:off x="3949770" y="3986636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1" name="직선 연결선 800"/>
          <p:cNvCxnSpPr>
            <a:stCxn id="800" idx="0"/>
            <a:endCxn id="800" idx="2"/>
          </p:cNvCxnSpPr>
          <p:nvPr/>
        </p:nvCxnSpPr>
        <p:spPr>
          <a:xfrm>
            <a:off x="4192902" y="3986636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직선 연결선 801"/>
          <p:cNvCxnSpPr>
            <a:stCxn id="800" idx="1"/>
            <a:endCxn id="800" idx="3"/>
          </p:cNvCxnSpPr>
          <p:nvPr/>
        </p:nvCxnSpPr>
        <p:spPr>
          <a:xfrm>
            <a:off x="3949770" y="4216055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3" name="직사각형 802"/>
          <p:cNvSpPr/>
          <p:nvPr/>
        </p:nvSpPr>
        <p:spPr>
          <a:xfrm>
            <a:off x="4436950" y="3986636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4" name="직선 연결선 803"/>
          <p:cNvCxnSpPr>
            <a:stCxn id="803" idx="0"/>
            <a:endCxn id="803" idx="2"/>
          </p:cNvCxnSpPr>
          <p:nvPr/>
        </p:nvCxnSpPr>
        <p:spPr>
          <a:xfrm>
            <a:off x="4680081" y="3986636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직선 연결선 804"/>
          <p:cNvCxnSpPr>
            <a:stCxn id="803" idx="1"/>
            <a:endCxn id="803" idx="3"/>
          </p:cNvCxnSpPr>
          <p:nvPr/>
        </p:nvCxnSpPr>
        <p:spPr>
          <a:xfrm>
            <a:off x="4436950" y="4216055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6" name="직사각형 805"/>
          <p:cNvSpPr/>
          <p:nvPr/>
        </p:nvSpPr>
        <p:spPr>
          <a:xfrm>
            <a:off x="56456" y="398732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7" name="직사각형 816"/>
          <p:cNvSpPr/>
          <p:nvPr/>
        </p:nvSpPr>
        <p:spPr>
          <a:xfrm>
            <a:off x="4995222" y="453591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8" name="직사각형 817"/>
          <p:cNvSpPr/>
          <p:nvPr/>
        </p:nvSpPr>
        <p:spPr>
          <a:xfrm>
            <a:off x="5482402" y="453591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9" name="직선 연결선 818"/>
          <p:cNvCxnSpPr>
            <a:stCxn id="818" idx="0"/>
            <a:endCxn id="818" idx="2"/>
          </p:cNvCxnSpPr>
          <p:nvPr/>
        </p:nvCxnSpPr>
        <p:spPr>
          <a:xfrm>
            <a:off x="5725533" y="453591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직선 연결선 819"/>
          <p:cNvCxnSpPr>
            <a:stCxn id="818" idx="1"/>
            <a:endCxn id="818" idx="3"/>
          </p:cNvCxnSpPr>
          <p:nvPr/>
        </p:nvCxnSpPr>
        <p:spPr>
          <a:xfrm>
            <a:off x="5482402" y="476532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1" name="직사각형 820"/>
          <p:cNvSpPr/>
          <p:nvPr/>
        </p:nvSpPr>
        <p:spPr>
          <a:xfrm>
            <a:off x="5968665" y="453591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2" name="직선 연결선 821"/>
          <p:cNvCxnSpPr>
            <a:stCxn id="821" idx="0"/>
            <a:endCxn id="821" idx="2"/>
          </p:cNvCxnSpPr>
          <p:nvPr/>
        </p:nvCxnSpPr>
        <p:spPr>
          <a:xfrm>
            <a:off x="6211797" y="453591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직선 연결선 822"/>
          <p:cNvCxnSpPr>
            <a:stCxn id="821" idx="1"/>
            <a:endCxn id="821" idx="3"/>
          </p:cNvCxnSpPr>
          <p:nvPr/>
        </p:nvCxnSpPr>
        <p:spPr>
          <a:xfrm>
            <a:off x="5968665" y="476532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직사각형 823"/>
          <p:cNvSpPr/>
          <p:nvPr/>
        </p:nvSpPr>
        <p:spPr>
          <a:xfrm>
            <a:off x="6455845" y="453591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5" name="직선 연결선 824"/>
          <p:cNvCxnSpPr>
            <a:stCxn id="824" idx="0"/>
            <a:endCxn id="824" idx="2"/>
          </p:cNvCxnSpPr>
          <p:nvPr/>
        </p:nvCxnSpPr>
        <p:spPr>
          <a:xfrm>
            <a:off x="6698976" y="453591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직선 연결선 825"/>
          <p:cNvCxnSpPr>
            <a:stCxn id="824" idx="1"/>
            <a:endCxn id="824" idx="3"/>
          </p:cNvCxnSpPr>
          <p:nvPr/>
        </p:nvCxnSpPr>
        <p:spPr>
          <a:xfrm>
            <a:off x="6455845" y="476532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5" name="직사각형 864"/>
          <p:cNvSpPr/>
          <p:nvPr/>
        </p:nvSpPr>
        <p:spPr>
          <a:xfrm>
            <a:off x="6942108" y="453591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6" name="직선 연결선 865"/>
          <p:cNvCxnSpPr>
            <a:stCxn id="865" idx="0"/>
            <a:endCxn id="865" idx="2"/>
          </p:cNvCxnSpPr>
          <p:nvPr/>
        </p:nvCxnSpPr>
        <p:spPr>
          <a:xfrm>
            <a:off x="7185240" y="453591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7" name="직선 연결선 866"/>
          <p:cNvCxnSpPr>
            <a:stCxn id="865" idx="1"/>
            <a:endCxn id="865" idx="3"/>
          </p:cNvCxnSpPr>
          <p:nvPr/>
        </p:nvCxnSpPr>
        <p:spPr>
          <a:xfrm>
            <a:off x="6942108" y="476532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8" name="직사각형 867"/>
          <p:cNvSpPr/>
          <p:nvPr/>
        </p:nvSpPr>
        <p:spPr>
          <a:xfrm>
            <a:off x="7429288" y="453591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9" name="직선 연결선 868"/>
          <p:cNvCxnSpPr>
            <a:stCxn id="868" idx="0"/>
            <a:endCxn id="868" idx="2"/>
          </p:cNvCxnSpPr>
          <p:nvPr/>
        </p:nvCxnSpPr>
        <p:spPr>
          <a:xfrm>
            <a:off x="7672419" y="453591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직선 연결선 869"/>
          <p:cNvCxnSpPr>
            <a:stCxn id="868" idx="1"/>
            <a:endCxn id="868" idx="3"/>
          </p:cNvCxnSpPr>
          <p:nvPr/>
        </p:nvCxnSpPr>
        <p:spPr>
          <a:xfrm>
            <a:off x="7429288" y="476532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1" name="직사각형 870"/>
          <p:cNvSpPr/>
          <p:nvPr/>
        </p:nvSpPr>
        <p:spPr>
          <a:xfrm>
            <a:off x="7915551" y="453591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2" name="직선 연결선 871"/>
          <p:cNvCxnSpPr>
            <a:stCxn id="871" idx="0"/>
            <a:endCxn id="871" idx="2"/>
          </p:cNvCxnSpPr>
          <p:nvPr/>
        </p:nvCxnSpPr>
        <p:spPr>
          <a:xfrm>
            <a:off x="8158684" y="453591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직선 연결선 872"/>
          <p:cNvCxnSpPr>
            <a:stCxn id="871" idx="1"/>
            <a:endCxn id="871" idx="3"/>
          </p:cNvCxnSpPr>
          <p:nvPr/>
        </p:nvCxnSpPr>
        <p:spPr>
          <a:xfrm>
            <a:off x="7915551" y="476532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직사각형 827"/>
          <p:cNvSpPr/>
          <p:nvPr/>
        </p:nvSpPr>
        <p:spPr>
          <a:xfrm>
            <a:off x="8401815" y="453591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9" name="직선 연결선 828"/>
          <p:cNvCxnSpPr>
            <a:stCxn id="828" idx="0"/>
            <a:endCxn id="828" idx="2"/>
          </p:cNvCxnSpPr>
          <p:nvPr/>
        </p:nvCxnSpPr>
        <p:spPr>
          <a:xfrm>
            <a:off x="8644947" y="453591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직선 연결선 829"/>
          <p:cNvCxnSpPr>
            <a:stCxn id="828" idx="1"/>
            <a:endCxn id="828" idx="3"/>
          </p:cNvCxnSpPr>
          <p:nvPr/>
        </p:nvCxnSpPr>
        <p:spPr>
          <a:xfrm>
            <a:off x="8401815" y="476532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" name="직사각형 830"/>
          <p:cNvSpPr/>
          <p:nvPr/>
        </p:nvSpPr>
        <p:spPr>
          <a:xfrm>
            <a:off x="8888995" y="453591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2" name="직선 연결선 831"/>
          <p:cNvCxnSpPr>
            <a:stCxn id="831" idx="0"/>
            <a:endCxn id="831" idx="2"/>
          </p:cNvCxnSpPr>
          <p:nvPr/>
        </p:nvCxnSpPr>
        <p:spPr>
          <a:xfrm>
            <a:off x="9132126" y="453591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직선 연결선 832"/>
          <p:cNvCxnSpPr>
            <a:stCxn id="831" idx="1"/>
            <a:endCxn id="831" idx="3"/>
          </p:cNvCxnSpPr>
          <p:nvPr/>
        </p:nvCxnSpPr>
        <p:spPr>
          <a:xfrm>
            <a:off x="8888995" y="476532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4" name="직사각형 833"/>
          <p:cNvSpPr/>
          <p:nvPr/>
        </p:nvSpPr>
        <p:spPr>
          <a:xfrm>
            <a:off x="9375258" y="453591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5" name="직선 연결선 834"/>
          <p:cNvCxnSpPr>
            <a:stCxn id="834" idx="0"/>
            <a:endCxn id="834" idx="2"/>
          </p:cNvCxnSpPr>
          <p:nvPr/>
        </p:nvCxnSpPr>
        <p:spPr>
          <a:xfrm>
            <a:off x="9618391" y="453591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직선 연결선 835"/>
          <p:cNvCxnSpPr>
            <a:stCxn id="834" idx="1"/>
            <a:endCxn id="834" idx="3"/>
          </p:cNvCxnSpPr>
          <p:nvPr/>
        </p:nvCxnSpPr>
        <p:spPr>
          <a:xfrm>
            <a:off x="9375258" y="476532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7" name="직사각형 836"/>
          <p:cNvSpPr/>
          <p:nvPr/>
        </p:nvSpPr>
        <p:spPr>
          <a:xfrm>
            <a:off x="543178" y="453591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8" name="직선 연결선 837"/>
          <p:cNvCxnSpPr>
            <a:stCxn id="837" idx="0"/>
            <a:endCxn id="837" idx="2"/>
          </p:cNvCxnSpPr>
          <p:nvPr/>
        </p:nvCxnSpPr>
        <p:spPr>
          <a:xfrm>
            <a:off x="786309" y="453591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직선 연결선 838"/>
          <p:cNvCxnSpPr>
            <a:stCxn id="837" idx="1"/>
            <a:endCxn id="837" idx="3"/>
          </p:cNvCxnSpPr>
          <p:nvPr/>
        </p:nvCxnSpPr>
        <p:spPr>
          <a:xfrm>
            <a:off x="543178" y="476532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" name="직사각형 839"/>
          <p:cNvSpPr/>
          <p:nvPr/>
        </p:nvSpPr>
        <p:spPr>
          <a:xfrm>
            <a:off x="1029440" y="453591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1" name="직선 연결선 840"/>
          <p:cNvCxnSpPr>
            <a:stCxn id="840" idx="0"/>
            <a:endCxn id="840" idx="2"/>
          </p:cNvCxnSpPr>
          <p:nvPr/>
        </p:nvCxnSpPr>
        <p:spPr>
          <a:xfrm>
            <a:off x="1272573" y="453591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직선 연결선 841"/>
          <p:cNvCxnSpPr>
            <a:stCxn id="840" idx="1"/>
            <a:endCxn id="840" idx="3"/>
          </p:cNvCxnSpPr>
          <p:nvPr/>
        </p:nvCxnSpPr>
        <p:spPr>
          <a:xfrm>
            <a:off x="1029440" y="476532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3" name="직사각형 842"/>
          <p:cNvSpPr/>
          <p:nvPr/>
        </p:nvSpPr>
        <p:spPr>
          <a:xfrm>
            <a:off x="1516620" y="453591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4" name="직선 연결선 843"/>
          <p:cNvCxnSpPr>
            <a:stCxn id="843" idx="0"/>
            <a:endCxn id="843" idx="2"/>
          </p:cNvCxnSpPr>
          <p:nvPr/>
        </p:nvCxnSpPr>
        <p:spPr>
          <a:xfrm>
            <a:off x="1759752" y="453591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직선 연결선 844"/>
          <p:cNvCxnSpPr>
            <a:stCxn id="843" idx="1"/>
            <a:endCxn id="843" idx="3"/>
          </p:cNvCxnSpPr>
          <p:nvPr/>
        </p:nvCxnSpPr>
        <p:spPr>
          <a:xfrm>
            <a:off x="1516620" y="476532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6" name="직사각형 845"/>
          <p:cNvSpPr/>
          <p:nvPr/>
        </p:nvSpPr>
        <p:spPr>
          <a:xfrm>
            <a:off x="2002884" y="453591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7" name="직선 연결선 846"/>
          <p:cNvCxnSpPr>
            <a:stCxn id="846" idx="0"/>
            <a:endCxn id="846" idx="2"/>
          </p:cNvCxnSpPr>
          <p:nvPr/>
        </p:nvCxnSpPr>
        <p:spPr>
          <a:xfrm>
            <a:off x="2246016" y="453591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직선 연결선 847"/>
          <p:cNvCxnSpPr>
            <a:stCxn id="846" idx="1"/>
            <a:endCxn id="846" idx="3"/>
          </p:cNvCxnSpPr>
          <p:nvPr/>
        </p:nvCxnSpPr>
        <p:spPr>
          <a:xfrm>
            <a:off x="2002884" y="476532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9" name="직사각형 848"/>
          <p:cNvSpPr/>
          <p:nvPr/>
        </p:nvSpPr>
        <p:spPr>
          <a:xfrm>
            <a:off x="2490064" y="453591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0" name="직선 연결선 849"/>
          <p:cNvCxnSpPr>
            <a:stCxn id="849" idx="0"/>
            <a:endCxn id="849" idx="2"/>
          </p:cNvCxnSpPr>
          <p:nvPr/>
        </p:nvCxnSpPr>
        <p:spPr>
          <a:xfrm>
            <a:off x="2733195" y="453591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직선 연결선 850"/>
          <p:cNvCxnSpPr>
            <a:stCxn id="849" idx="1"/>
            <a:endCxn id="849" idx="3"/>
          </p:cNvCxnSpPr>
          <p:nvPr/>
        </p:nvCxnSpPr>
        <p:spPr>
          <a:xfrm>
            <a:off x="2490064" y="476532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2" name="직사각형 851"/>
          <p:cNvSpPr/>
          <p:nvPr/>
        </p:nvSpPr>
        <p:spPr>
          <a:xfrm>
            <a:off x="2976327" y="453591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3" name="직선 연결선 852"/>
          <p:cNvCxnSpPr>
            <a:stCxn id="852" idx="0"/>
            <a:endCxn id="852" idx="2"/>
          </p:cNvCxnSpPr>
          <p:nvPr/>
        </p:nvCxnSpPr>
        <p:spPr>
          <a:xfrm>
            <a:off x="3219459" y="453591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직선 연결선 853"/>
          <p:cNvCxnSpPr>
            <a:stCxn id="852" idx="1"/>
            <a:endCxn id="852" idx="3"/>
          </p:cNvCxnSpPr>
          <p:nvPr/>
        </p:nvCxnSpPr>
        <p:spPr>
          <a:xfrm>
            <a:off x="2976327" y="476532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5" name="직사각형 854"/>
          <p:cNvSpPr/>
          <p:nvPr/>
        </p:nvSpPr>
        <p:spPr>
          <a:xfrm>
            <a:off x="3463506" y="453591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6" name="직선 연결선 855"/>
          <p:cNvCxnSpPr>
            <a:stCxn id="855" idx="0"/>
            <a:endCxn id="855" idx="2"/>
          </p:cNvCxnSpPr>
          <p:nvPr/>
        </p:nvCxnSpPr>
        <p:spPr>
          <a:xfrm>
            <a:off x="3706638" y="453591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직선 연결선 856"/>
          <p:cNvCxnSpPr>
            <a:stCxn id="855" idx="1"/>
            <a:endCxn id="855" idx="3"/>
          </p:cNvCxnSpPr>
          <p:nvPr/>
        </p:nvCxnSpPr>
        <p:spPr>
          <a:xfrm>
            <a:off x="3463506" y="476532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8" name="직사각형 857"/>
          <p:cNvSpPr/>
          <p:nvPr/>
        </p:nvSpPr>
        <p:spPr>
          <a:xfrm>
            <a:off x="3949770" y="453591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9" name="직선 연결선 858"/>
          <p:cNvCxnSpPr>
            <a:stCxn id="858" idx="0"/>
            <a:endCxn id="858" idx="2"/>
          </p:cNvCxnSpPr>
          <p:nvPr/>
        </p:nvCxnSpPr>
        <p:spPr>
          <a:xfrm>
            <a:off x="4192902" y="453591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직선 연결선 859"/>
          <p:cNvCxnSpPr>
            <a:stCxn id="858" idx="1"/>
            <a:endCxn id="858" idx="3"/>
          </p:cNvCxnSpPr>
          <p:nvPr/>
        </p:nvCxnSpPr>
        <p:spPr>
          <a:xfrm>
            <a:off x="3949770" y="476532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1" name="직사각형 860"/>
          <p:cNvSpPr/>
          <p:nvPr/>
        </p:nvSpPr>
        <p:spPr>
          <a:xfrm>
            <a:off x="4436950" y="4535910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2" name="직선 연결선 861"/>
          <p:cNvCxnSpPr>
            <a:stCxn id="861" idx="0"/>
            <a:endCxn id="861" idx="2"/>
          </p:cNvCxnSpPr>
          <p:nvPr/>
        </p:nvCxnSpPr>
        <p:spPr>
          <a:xfrm>
            <a:off x="4680081" y="4535910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직선 연결선 862"/>
          <p:cNvCxnSpPr>
            <a:stCxn id="861" idx="1"/>
            <a:endCxn id="861" idx="3"/>
          </p:cNvCxnSpPr>
          <p:nvPr/>
        </p:nvCxnSpPr>
        <p:spPr>
          <a:xfrm>
            <a:off x="4436950" y="4765329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직사각형 863"/>
          <p:cNvSpPr/>
          <p:nvPr/>
        </p:nvSpPr>
        <p:spPr>
          <a:xfrm>
            <a:off x="56456" y="4536599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5" name="직사각형 874"/>
          <p:cNvSpPr/>
          <p:nvPr/>
        </p:nvSpPr>
        <p:spPr>
          <a:xfrm>
            <a:off x="4995222" y="508449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6" name="직사각형 875"/>
          <p:cNvSpPr/>
          <p:nvPr/>
        </p:nvSpPr>
        <p:spPr>
          <a:xfrm>
            <a:off x="5482402" y="508449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7" name="직선 연결선 876"/>
          <p:cNvCxnSpPr>
            <a:stCxn id="876" idx="0"/>
            <a:endCxn id="876" idx="2"/>
          </p:cNvCxnSpPr>
          <p:nvPr/>
        </p:nvCxnSpPr>
        <p:spPr>
          <a:xfrm>
            <a:off x="5725533" y="508449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직선 연결선 877"/>
          <p:cNvCxnSpPr>
            <a:stCxn id="876" idx="1"/>
            <a:endCxn id="876" idx="3"/>
          </p:cNvCxnSpPr>
          <p:nvPr/>
        </p:nvCxnSpPr>
        <p:spPr>
          <a:xfrm>
            <a:off x="5482402" y="531391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9" name="직사각형 878"/>
          <p:cNvSpPr/>
          <p:nvPr/>
        </p:nvSpPr>
        <p:spPr>
          <a:xfrm>
            <a:off x="5968665" y="508449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0" name="직선 연결선 879"/>
          <p:cNvCxnSpPr>
            <a:stCxn id="879" idx="0"/>
            <a:endCxn id="879" idx="2"/>
          </p:cNvCxnSpPr>
          <p:nvPr/>
        </p:nvCxnSpPr>
        <p:spPr>
          <a:xfrm>
            <a:off x="6211797" y="508449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직선 연결선 880"/>
          <p:cNvCxnSpPr>
            <a:stCxn id="879" idx="1"/>
            <a:endCxn id="879" idx="3"/>
          </p:cNvCxnSpPr>
          <p:nvPr/>
        </p:nvCxnSpPr>
        <p:spPr>
          <a:xfrm>
            <a:off x="5968665" y="531391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직사각형 881"/>
          <p:cNvSpPr/>
          <p:nvPr/>
        </p:nvSpPr>
        <p:spPr>
          <a:xfrm>
            <a:off x="6455845" y="508449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3" name="직선 연결선 882"/>
          <p:cNvCxnSpPr>
            <a:stCxn id="882" idx="0"/>
            <a:endCxn id="882" idx="2"/>
          </p:cNvCxnSpPr>
          <p:nvPr/>
        </p:nvCxnSpPr>
        <p:spPr>
          <a:xfrm>
            <a:off x="6698976" y="508449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직선 연결선 883"/>
          <p:cNvCxnSpPr>
            <a:stCxn id="882" idx="1"/>
            <a:endCxn id="882" idx="3"/>
          </p:cNvCxnSpPr>
          <p:nvPr/>
        </p:nvCxnSpPr>
        <p:spPr>
          <a:xfrm>
            <a:off x="6455845" y="531391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" name="직사각형 922"/>
          <p:cNvSpPr/>
          <p:nvPr/>
        </p:nvSpPr>
        <p:spPr>
          <a:xfrm>
            <a:off x="6942108" y="508449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4" name="직선 연결선 923"/>
          <p:cNvCxnSpPr>
            <a:stCxn id="923" idx="0"/>
            <a:endCxn id="923" idx="2"/>
          </p:cNvCxnSpPr>
          <p:nvPr/>
        </p:nvCxnSpPr>
        <p:spPr>
          <a:xfrm>
            <a:off x="7185240" y="508449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직선 연결선 924"/>
          <p:cNvCxnSpPr>
            <a:stCxn id="923" idx="1"/>
            <a:endCxn id="923" idx="3"/>
          </p:cNvCxnSpPr>
          <p:nvPr/>
        </p:nvCxnSpPr>
        <p:spPr>
          <a:xfrm>
            <a:off x="6942108" y="531391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6" name="직사각형 925"/>
          <p:cNvSpPr/>
          <p:nvPr/>
        </p:nvSpPr>
        <p:spPr>
          <a:xfrm>
            <a:off x="7429288" y="508449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7" name="직선 연결선 926"/>
          <p:cNvCxnSpPr>
            <a:stCxn id="926" idx="0"/>
            <a:endCxn id="926" idx="2"/>
          </p:cNvCxnSpPr>
          <p:nvPr/>
        </p:nvCxnSpPr>
        <p:spPr>
          <a:xfrm>
            <a:off x="7672419" y="508449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직선 연결선 927"/>
          <p:cNvCxnSpPr>
            <a:stCxn id="926" idx="1"/>
            <a:endCxn id="926" idx="3"/>
          </p:cNvCxnSpPr>
          <p:nvPr/>
        </p:nvCxnSpPr>
        <p:spPr>
          <a:xfrm>
            <a:off x="7429288" y="531391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9" name="직사각형 928"/>
          <p:cNvSpPr/>
          <p:nvPr/>
        </p:nvSpPr>
        <p:spPr>
          <a:xfrm>
            <a:off x="7915551" y="508449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0" name="직선 연결선 929"/>
          <p:cNvCxnSpPr>
            <a:stCxn id="929" idx="0"/>
            <a:endCxn id="929" idx="2"/>
          </p:cNvCxnSpPr>
          <p:nvPr/>
        </p:nvCxnSpPr>
        <p:spPr>
          <a:xfrm>
            <a:off x="8158684" y="508449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직선 연결선 930"/>
          <p:cNvCxnSpPr>
            <a:stCxn id="929" idx="1"/>
            <a:endCxn id="929" idx="3"/>
          </p:cNvCxnSpPr>
          <p:nvPr/>
        </p:nvCxnSpPr>
        <p:spPr>
          <a:xfrm>
            <a:off x="7915551" y="531391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6" name="직사각형 885"/>
          <p:cNvSpPr/>
          <p:nvPr/>
        </p:nvSpPr>
        <p:spPr>
          <a:xfrm>
            <a:off x="8401815" y="508449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7" name="직선 연결선 886"/>
          <p:cNvCxnSpPr>
            <a:stCxn id="886" idx="0"/>
            <a:endCxn id="886" idx="2"/>
          </p:cNvCxnSpPr>
          <p:nvPr/>
        </p:nvCxnSpPr>
        <p:spPr>
          <a:xfrm>
            <a:off x="8644947" y="508449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직선 연결선 887"/>
          <p:cNvCxnSpPr>
            <a:stCxn id="886" idx="1"/>
            <a:endCxn id="886" idx="3"/>
          </p:cNvCxnSpPr>
          <p:nvPr/>
        </p:nvCxnSpPr>
        <p:spPr>
          <a:xfrm>
            <a:off x="8401815" y="531391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직사각형 888"/>
          <p:cNvSpPr/>
          <p:nvPr/>
        </p:nvSpPr>
        <p:spPr>
          <a:xfrm>
            <a:off x="8888995" y="508449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0" name="직선 연결선 889"/>
          <p:cNvCxnSpPr>
            <a:stCxn id="889" idx="0"/>
            <a:endCxn id="889" idx="2"/>
          </p:cNvCxnSpPr>
          <p:nvPr/>
        </p:nvCxnSpPr>
        <p:spPr>
          <a:xfrm>
            <a:off x="9132126" y="508449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직선 연결선 890"/>
          <p:cNvCxnSpPr>
            <a:stCxn id="889" idx="1"/>
            <a:endCxn id="889" idx="3"/>
          </p:cNvCxnSpPr>
          <p:nvPr/>
        </p:nvCxnSpPr>
        <p:spPr>
          <a:xfrm>
            <a:off x="8888995" y="531391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2" name="직사각형 891"/>
          <p:cNvSpPr/>
          <p:nvPr/>
        </p:nvSpPr>
        <p:spPr>
          <a:xfrm>
            <a:off x="9375258" y="508449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3" name="직선 연결선 892"/>
          <p:cNvCxnSpPr>
            <a:stCxn id="892" idx="0"/>
            <a:endCxn id="892" idx="2"/>
          </p:cNvCxnSpPr>
          <p:nvPr/>
        </p:nvCxnSpPr>
        <p:spPr>
          <a:xfrm>
            <a:off x="9618391" y="508449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직선 연결선 893"/>
          <p:cNvCxnSpPr>
            <a:stCxn id="892" idx="1"/>
            <a:endCxn id="892" idx="3"/>
          </p:cNvCxnSpPr>
          <p:nvPr/>
        </p:nvCxnSpPr>
        <p:spPr>
          <a:xfrm>
            <a:off x="9375258" y="531391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5" name="직사각형 894"/>
          <p:cNvSpPr/>
          <p:nvPr/>
        </p:nvSpPr>
        <p:spPr>
          <a:xfrm>
            <a:off x="543178" y="508449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6" name="직선 연결선 895"/>
          <p:cNvCxnSpPr>
            <a:stCxn id="895" idx="0"/>
            <a:endCxn id="895" idx="2"/>
          </p:cNvCxnSpPr>
          <p:nvPr/>
        </p:nvCxnSpPr>
        <p:spPr>
          <a:xfrm>
            <a:off x="786309" y="508449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직선 연결선 896"/>
          <p:cNvCxnSpPr>
            <a:stCxn id="895" idx="1"/>
            <a:endCxn id="895" idx="3"/>
          </p:cNvCxnSpPr>
          <p:nvPr/>
        </p:nvCxnSpPr>
        <p:spPr>
          <a:xfrm>
            <a:off x="543178" y="531391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8" name="직사각형 897"/>
          <p:cNvSpPr/>
          <p:nvPr/>
        </p:nvSpPr>
        <p:spPr>
          <a:xfrm>
            <a:off x="1029440" y="508449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9" name="직선 연결선 898"/>
          <p:cNvCxnSpPr>
            <a:stCxn id="898" idx="0"/>
            <a:endCxn id="898" idx="2"/>
          </p:cNvCxnSpPr>
          <p:nvPr/>
        </p:nvCxnSpPr>
        <p:spPr>
          <a:xfrm>
            <a:off x="1272573" y="508449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직선 연결선 899"/>
          <p:cNvCxnSpPr>
            <a:stCxn id="898" idx="1"/>
            <a:endCxn id="898" idx="3"/>
          </p:cNvCxnSpPr>
          <p:nvPr/>
        </p:nvCxnSpPr>
        <p:spPr>
          <a:xfrm>
            <a:off x="1029440" y="531391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" name="직사각형 900"/>
          <p:cNvSpPr/>
          <p:nvPr/>
        </p:nvSpPr>
        <p:spPr>
          <a:xfrm>
            <a:off x="1516620" y="508449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2" name="직선 연결선 901"/>
          <p:cNvCxnSpPr>
            <a:stCxn id="901" idx="0"/>
            <a:endCxn id="901" idx="2"/>
          </p:cNvCxnSpPr>
          <p:nvPr/>
        </p:nvCxnSpPr>
        <p:spPr>
          <a:xfrm>
            <a:off x="1759752" y="508449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직선 연결선 902"/>
          <p:cNvCxnSpPr>
            <a:stCxn id="901" idx="1"/>
            <a:endCxn id="901" idx="3"/>
          </p:cNvCxnSpPr>
          <p:nvPr/>
        </p:nvCxnSpPr>
        <p:spPr>
          <a:xfrm>
            <a:off x="1516620" y="531391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직사각형 903"/>
          <p:cNvSpPr/>
          <p:nvPr/>
        </p:nvSpPr>
        <p:spPr>
          <a:xfrm>
            <a:off x="2002884" y="508449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5" name="직선 연결선 904"/>
          <p:cNvCxnSpPr>
            <a:stCxn id="904" idx="0"/>
            <a:endCxn id="904" idx="2"/>
          </p:cNvCxnSpPr>
          <p:nvPr/>
        </p:nvCxnSpPr>
        <p:spPr>
          <a:xfrm>
            <a:off x="2246016" y="508449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직선 연결선 905"/>
          <p:cNvCxnSpPr>
            <a:stCxn id="904" idx="1"/>
            <a:endCxn id="904" idx="3"/>
          </p:cNvCxnSpPr>
          <p:nvPr/>
        </p:nvCxnSpPr>
        <p:spPr>
          <a:xfrm>
            <a:off x="2002884" y="531391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직사각형 906"/>
          <p:cNvSpPr/>
          <p:nvPr/>
        </p:nvSpPr>
        <p:spPr>
          <a:xfrm>
            <a:off x="2490064" y="508449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8" name="직선 연결선 907"/>
          <p:cNvCxnSpPr>
            <a:stCxn id="907" idx="0"/>
            <a:endCxn id="907" idx="2"/>
          </p:cNvCxnSpPr>
          <p:nvPr/>
        </p:nvCxnSpPr>
        <p:spPr>
          <a:xfrm>
            <a:off x="2733195" y="508449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직선 연결선 908"/>
          <p:cNvCxnSpPr>
            <a:stCxn id="907" idx="1"/>
            <a:endCxn id="907" idx="3"/>
          </p:cNvCxnSpPr>
          <p:nvPr/>
        </p:nvCxnSpPr>
        <p:spPr>
          <a:xfrm>
            <a:off x="2490064" y="531391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" name="직사각형 909"/>
          <p:cNvSpPr/>
          <p:nvPr/>
        </p:nvSpPr>
        <p:spPr>
          <a:xfrm>
            <a:off x="2976327" y="508449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1" name="직선 연결선 910"/>
          <p:cNvCxnSpPr>
            <a:stCxn id="910" idx="0"/>
            <a:endCxn id="910" idx="2"/>
          </p:cNvCxnSpPr>
          <p:nvPr/>
        </p:nvCxnSpPr>
        <p:spPr>
          <a:xfrm>
            <a:off x="3219459" y="508449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직선 연결선 911"/>
          <p:cNvCxnSpPr>
            <a:stCxn id="910" idx="1"/>
            <a:endCxn id="910" idx="3"/>
          </p:cNvCxnSpPr>
          <p:nvPr/>
        </p:nvCxnSpPr>
        <p:spPr>
          <a:xfrm>
            <a:off x="2976327" y="531391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3" name="직사각형 912"/>
          <p:cNvSpPr/>
          <p:nvPr/>
        </p:nvSpPr>
        <p:spPr>
          <a:xfrm>
            <a:off x="3463506" y="508449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4" name="직선 연결선 913"/>
          <p:cNvCxnSpPr>
            <a:stCxn id="913" idx="0"/>
            <a:endCxn id="913" idx="2"/>
          </p:cNvCxnSpPr>
          <p:nvPr/>
        </p:nvCxnSpPr>
        <p:spPr>
          <a:xfrm>
            <a:off x="3706638" y="508449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직선 연결선 914"/>
          <p:cNvCxnSpPr>
            <a:stCxn id="913" idx="1"/>
            <a:endCxn id="913" idx="3"/>
          </p:cNvCxnSpPr>
          <p:nvPr/>
        </p:nvCxnSpPr>
        <p:spPr>
          <a:xfrm>
            <a:off x="3463506" y="531391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6" name="직사각형 915"/>
          <p:cNvSpPr/>
          <p:nvPr/>
        </p:nvSpPr>
        <p:spPr>
          <a:xfrm>
            <a:off x="3949770" y="508449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7" name="직선 연결선 916"/>
          <p:cNvCxnSpPr>
            <a:stCxn id="916" idx="0"/>
            <a:endCxn id="916" idx="2"/>
          </p:cNvCxnSpPr>
          <p:nvPr/>
        </p:nvCxnSpPr>
        <p:spPr>
          <a:xfrm>
            <a:off x="4192902" y="508449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직선 연결선 917"/>
          <p:cNvCxnSpPr>
            <a:stCxn id="916" idx="1"/>
            <a:endCxn id="916" idx="3"/>
          </p:cNvCxnSpPr>
          <p:nvPr/>
        </p:nvCxnSpPr>
        <p:spPr>
          <a:xfrm>
            <a:off x="3949770" y="531391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" name="직사각형 918"/>
          <p:cNvSpPr/>
          <p:nvPr/>
        </p:nvSpPr>
        <p:spPr>
          <a:xfrm>
            <a:off x="4436950" y="508449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0" name="직선 연결선 919"/>
          <p:cNvCxnSpPr>
            <a:stCxn id="919" idx="0"/>
            <a:endCxn id="919" idx="2"/>
          </p:cNvCxnSpPr>
          <p:nvPr/>
        </p:nvCxnSpPr>
        <p:spPr>
          <a:xfrm>
            <a:off x="4680081" y="508449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직선 연결선 920"/>
          <p:cNvCxnSpPr>
            <a:stCxn id="919" idx="1"/>
            <a:endCxn id="919" idx="3"/>
          </p:cNvCxnSpPr>
          <p:nvPr/>
        </p:nvCxnSpPr>
        <p:spPr>
          <a:xfrm>
            <a:off x="4436950" y="531391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직사각형 921"/>
          <p:cNvSpPr/>
          <p:nvPr/>
        </p:nvSpPr>
        <p:spPr>
          <a:xfrm>
            <a:off x="56456" y="5085184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3" name="직사각형 932"/>
          <p:cNvSpPr/>
          <p:nvPr/>
        </p:nvSpPr>
        <p:spPr>
          <a:xfrm>
            <a:off x="4995222" y="5633769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4" name="직사각형 933"/>
          <p:cNvSpPr/>
          <p:nvPr/>
        </p:nvSpPr>
        <p:spPr>
          <a:xfrm>
            <a:off x="5482402" y="5633769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5" name="직선 연결선 934"/>
          <p:cNvCxnSpPr>
            <a:stCxn id="934" idx="0"/>
            <a:endCxn id="934" idx="2"/>
          </p:cNvCxnSpPr>
          <p:nvPr/>
        </p:nvCxnSpPr>
        <p:spPr>
          <a:xfrm>
            <a:off x="5725533" y="5633769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직선 연결선 935"/>
          <p:cNvCxnSpPr>
            <a:stCxn id="934" idx="1"/>
            <a:endCxn id="934" idx="3"/>
          </p:cNvCxnSpPr>
          <p:nvPr/>
        </p:nvCxnSpPr>
        <p:spPr>
          <a:xfrm>
            <a:off x="5482402" y="5863188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7" name="직사각형 936"/>
          <p:cNvSpPr/>
          <p:nvPr/>
        </p:nvSpPr>
        <p:spPr>
          <a:xfrm>
            <a:off x="5968665" y="5633769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8" name="직선 연결선 937"/>
          <p:cNvCxnSpPr>
            <a:stCxn id="937" idx="0"/>
            <a:endCxn id="937" idx="2"/>
          </p:cNvCxnSpPr>
          <p:nvPr/>
        </p:nvCxnSpPr>
        <p:spPr>
          <a:xfrm>
            <a:off x="6211797" y="5633769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직선 연결선 938"/>
          <p:cNvCxnSpPr>
            <a:stCxn id="937" idx="1"/>
            <a:endCxn id="937" idx="3"/>
          </p:cNvCxnSpPr>
          <p:nvPr/>
        </p:nvCxnSpPr>
        <p:spPr>
          <a:xfrm>
            <a:off x="5968665" y="5863188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0" name="직사각형 939"/>
          <p:cNvSpPr/>
          <p:nvPr/>
        </p:nvSpPr>
        <p:spPr>
          <a:xfrm>
            <a:off x="6455845" y="5633769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1" name="직선 연결선 940"/>
          <p:cNvCxnSpPr>
            <a:stCxn id="940" idx="0"/>
            <a:endCxn id="940" idx="2"/>
          </p:cNvCxnSpPr>
          <p:nvPr/>
        </p:nvCxnSpPr>
        <p:spPr>
          <a:xfrm>
            <a:off x="6698976" y="5633769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직선 연결선 941"/>
          <p:cNvCxnSpPr>
            <a:stCxn id="940" idx="1"/>
            <a:endCxn id="940" idx="3"/>
          </p:cNvCxnSpPr>
          <p:nvPr/>
        </p:nvCxnSpPr>
        <p:spPr>
          <a:xfrm>
            <a:off x="6455845" y="5863188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1" name="직사각형 980"/>
          <p:cNvSpPr/>
          <p:nvPr/>
        </p:nvSpPr>
        <p:spPr>
          <a:xfrm>
            <a:off x="6942108" y="5633769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2" name="직선 연결선 981"/>
          <p:cNvCxnSpPr>
            <a:stCxn id="981" idx="0"/>
            <a:endCxn id="981" idx="2"/>
          </p:cNvCxnSpPr>
          <p:nvPr/>
        </p:nvCxnSpPr>
        <p:spPr>
          <a:xfrm>
            <a:off x="7185240" y="5633769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직선 연결선 982"/>
          <p:cNvCxnSpPr>
            <a:stCxn id="981" idx="1"/>
            <a:endCxn id="981" idx="3"/>
          </p:cNvCxnSpPr>
          <p:nvPr/>
        </p:nvCxnSpPr>
        <p:spPr>
          <a:xfrm>
            <a:off x="6942108" y="5863188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직사각형 983"/>
          <p:cNvSpPr/>
          <p:nvPr/>
        </p:nvSpPr>
        <p:spPr>
          <a:xfrm>
            <a:off x="7429288" y="5633769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5" name="직선 연결선 984"/>
          <p:cNvCxnSpPr>
            <a:stCxn id="984" idx="0"/>
            <a:endCxn id="984" idx="2"/>
          </p:cNvCxnSpPr>
          <p:nvPr/>
        </p:nvCxnSpPr>
        <p:spPr>
          <a:xfrm>
            <a:off x="7672419" y="5633769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직선 연결선 985"/>
          <p:cNvCxnSpPr>
            <a:stCxn id="984" idx="1"/>
            <a:endCxn id="984" idx="3"/>
          </p:cNvCxnSpPr>
          <p:nvPr/>
        </p:nvCxnSpPr>
        <p:spPr>
          <a:xfrm>
            <a:off x="7429288" y="5863188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7" name="직사각형 986"/>
          <p:cNvSpPr/>
          <p:nvPr/>
        </p:nvSpPr>
        <p:spPr>
          <a:xfrm>
            <a:off x="7915551" y="5633769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8" name="직선 연결선 987"/>
          <p:cNvCxnSpPr>
            <a:stCxn id="987" idx="0"/>
            <a:endCxn id="987" idx="2"/>
          </p:cNvCxnSpPr>
          <p:nvPr/>
        </p:nvCxnSpPr>
        <p:spPr>
          <a:xfrm>
            <a:off x="8158684" y="5633769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직선 연결선 988"/>
          <p:cNvCxnSpPr>
            <a:stCxn id="987" idx="1"/>
            <a:endCxn id="987" idx="3"/>
          </p:cNvCxnSpPr>
          <p:nvPr/>
        </p:nvCxnSpPr>
        <p:spPr>
          <a:xfrm>
            <a:off x="7915551" y="5863188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4" name="직사각형 943"/>
          <p:cNvSpPr/>
          <p:nvPr/>
        </p:nvSpPr>
        <p:spPr>
          <a:xfrm>
            <a:off x="8401815" y="5633769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5" name="직선 연결선 944"/>
          <p:cNvCxnSpPr>
            <a:stCxn id="944" idx="0"/>
            <a:endCxn id="944" idx="2"/>
          </p:cNvCxnSpPr>
          <p:nvPr/>
        </p:nvCxnSpPr>
        <p:spPr>
          <a:xfrm>
            <a:off x="8644947" y="5633769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직선 연결선 945"/>
          <p:cNvCxnSpPr>
            <a:stCxn id="944" idx="1"/>
            <a:endCxn id="944" idx="3"/>
          </p:cNvCxnSpPr>
          <p:nvPr/>
        </p:nvCxnSpPr>
        <p:spPr>
          <a:xfrm>
            <a:off x="8401815" y="5863188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직사각형 946"/>
          <p:cNvSpPr/>
          <p:nvPr/>
        </p:nvSpPr>
        <p:spPr>
          <a:xfrm>
            <a:off x="8888995" y="5633769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8" name="직선 연결선 947"/>
          <p:cNvCxnSpPr>
            <a:stCxn id="947" idx="0"/>
            <a:endCxn id="947" idx="2"/>
          </p:cNvCxnSpPr>
          <p:nvPr/>
        </p:nvCxnSpPr>
        <p:spPr>
          <a:xfrm>
            <a:off x="9132126" y="5633769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직선 연결선 948"/>
          <p:cNvCxnSpPr>
            <a:stCxn id="947" idx="1"/>
            <a:endCxn id="947" idx="3"/>
          </p:cNvCxnSpPr>
          <p:nvPr/>
        </p:nvCxnSpPr>
        <p:spPr>
          <a:xfrm>
            <a:off x="8888995" y="5863188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0" name="직사각형 949"/>
          <p:cNvSpPr/>
          <p:nvPr/>
        </p:nvSpPr>
        <p:spPr>
          <a:xfrm>
            <a:off x="9375258" y="5633769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1" name="직선 연결선 950"/>
          <p:cNvCxnSpPr>
            <a:stCxn id="950" idx="0"/>
            <a:endCxn id="950" idx="2"/>
          </p:cNvCxnSpPr>
          <p:nvPr/>
        </p:nvCxnSpPr>
        <p:spPr>
          <a:xfrm>
            <a:off x="9618391" y="5633769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직선 연결선 951"/>
          <p:cNvCxnSpPr>
            <a:stCxn id="950" idx="1"/>
            <a:endCxn id="950" idx="3"/>
          </p:cNvCxnSpPr>
          <p:nvPr/>
        </p:nvCxnSpPr>
        <p:spPr>
          <a:xfrm>
            <a:off x="9375258" y="5863188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3" name="직사각형 952"/>
          <p:cNvSpPr/>
          <p:nvPr/>
        </p:nvSpPr>
        <p:spPr>
          <a:xfrm>
            <a:off x="543178" y="5633769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4" name="직선 연결선 953"/>
          <p:cNvCxnSpPr>
            <a:stCxn id="953" idx="0"/>
            <a:endCxn id="953" idx="2"/>
          </p:cNvCxnSpPr>
          <p:nvPr/>
        </p:nvCxnSpPr>
        <p:spPr>
          <a:xfrm>
            <a:off x="786309" y="5633769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직선 연결선 954"/>
          <p:cNvCxnSpPr>
            <a:stCxn id="953" idx="1"/>
            <a:endCxn id="953" idx="3"/>
          </p:cNvCxnSpPr>
          <p:nvPr/>
        </p:nvCxnSpPr>
        <p:spPr>
          <a:xfrm>
            <a:off x="543178" y="5863188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6" name="직사각형 955"/>
          <p:cNvSpPr/>
          <p:nvPr/>
        </p:nvSpPr>
        <p:spPr>
          <a:xfrm>
            <a:off x="1029440" y="5633769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7" name="직선 연결선 956"/>
          <p:cNvCxnSpPr>
            <a:stCxn id="956" idx="0"/>
            <a:endCxn id="956" idx="2"/>
          </p:cNvCxnSpPr>
          <p:nvPr/>
        </p:nvCxnSpPr>
        <p:spPr>
          <a:xfrm>
            <a:off x="1272573" y="5633769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직선 연결선 957"/>
          <p:cNvCxnSpPr>
            <a:stCxn id="956" idx="1"/>
            <a:endCxn id="956" idx="3"/>
          </p:cNvCxnSpPr>
          <p:nvPr/>
        </p:nvCxnSpPr>
        <p:spPr>
          <a:xfrm>
            <a:off x="1029440" y="5863188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9" name="직사각형 958"/>
          <p:cNvSpPr/>
          <p:nvPr/>
        </p:nvSpPr>
        <p:spPr>
          <a:xfrm>
            <a:off x="1516620" y="5633769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0" name="직선 연결선 959"/>
          <p:cNvCxnSpPr>
            <a:stCxn id="959" idx="0"/>
            <a:endCxn id="959" idx="2"/>
          </p:cNvCxnSpPr>
          <p:nvPr/>
        </p:nvCxnSpPr>
        <p:spPr>
          <a:xfrm>
            <a:off x="1759752" y="5633769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직선 연결선 960"/>
          <p:cNvCxnSpPr>
            <a:stCxn id="959" idx="1"/>
            <a:endCxn id="959" idx="3"/>
          </p:cNvCxnSpPr>
          <p:nvPr/>
        </p:nvCxnSpPr>
        <p:spPr>
          <a:xfrm>
            <a:off x="1516620" y="5863188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직사각형 961"/>
          <p:cNvSpPr/>
          <p:nvPr/>
        </p:nvSpPr>
        <p:spPr>
          <a:xfrm>
            <a:off x="2002884" y="5633769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3" name="직선 연결선 962"/>
          <p:cNvCxnSpPr>
            <a:stCxn id="962" idx="0"/>
            <a:endCxn id="962" idx="2"/>
          </p:cNvCxnSpPr>
          <p:nvPr/>
        </p:nvCxnSpPr>
        <p:spPr>
          <a:xfrm>
            <a:off x="2246016" y="5633769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직선 연결선 963"/>
          <p:cNvCxnSpPr>
            <a:stCxn id="962" idx="1"/>
            <a:endCxn id="962" idx="3"/>
          </p:cNvCxnSpPr>
          <p:nvPr/>
        </p:nvCxnSpPr>
        <p:spPr>
          <a:xfrm>
            <a:off x="2002884" y="5863188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5" name="직사각형 964"/>
          <p:cNvSpPr/>
          <p:nvPr/>
        </p:nvSpPr>
        <p:spPr>
          <a:xfrm>
            <a:off x="2490064" y="5633769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6" name="직선 연결선 965"/>
          <p:cNvCxnSpPr>
            <a:stCxn id="965" idx="0"/>
            <a:endCxn id="965" idx="2"/>
          </p:cNvCxnSpPr>
          <p:nvPr/>
        </p:nvCxnSpPr>
        <p:spPr>
          <a:xfrm>
            <a:off x="2733195" y="5633769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직선 연결선 966"/>
          <p:cNvCxnSpPr>
            <a:stCxn id="965" idx="1"/>
            <a:endCxn id="965" idx="3"/>
          </p:cNvCxnSpPr>
          <p:nvPr/>
        </p:nvCxnSpPr>
        <p:spPr>
          <a:xfrm>
            <a:off x="2490064" y="5863188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직사각형 967"/>
          <p:cNvSpPr/>
          <p:nvPr/>
        </p:nvSpPr>
        <p:spPr>
          <a:xfrm>
            <a:off x="2976327" y="5633769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9" name="직선 연결선 968"/>
          <p:cNvCxnSpPr>
            <a:stCxn id="968" idx="0"/>
            <a:endCxn id="968" idx="2"/>
          </p:cNvCxnSpPr>
          <p:nvPr/>
        </p:nvCxnSpPr>
        <p:spPr>
          <a:xfrm>
            <a:off x="3219459" y="5633769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직선 연결선 969"/>
          <p:cNvCxnSpPr>
            <a:stCxn id="968" idx="1"/>
            <a:endCxn id="968" idx="3"/>
          </p:cNvCxnSpPr>
          <p:nvPr/>
        </p:nvCxnSpPr>
        <p:spPr>
          <a:xfrm>
            <a:off x="2976327" y="5863188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1" name="직사각형 970"/>
          <p:cNvSpPr/>
          <p:nvPr/>
        </p:nvSpPr>
        <p:spPr>
          <a:xfrm>
            <a:off x="3463506" y="5633769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2" name="직선 연결선 971"/>
          <p:cNvCxnSpPr>
            <a:stCxn id="971" idx="0"/>
            <a:endCxn id="971" idx="2"/>
          </p:cNvCxnSpPr>
          <p:nvPr/>
        </p:nvCxnSpPr>
        <p:spPr>
          <a:xfrm>
            <a:off x="3706638" y="5633769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직선 연결선 972"/>
          <p:cNvCxnSpPr>
            <a:stCxn id="971" idx="1"/>
            <a:endCxn id="971" idx="3"/>
          </p:cNvCxnSpPr>
          <p:nvPr/>
        </p:nvCxnSpPr>
        <p:spPr>
          <a:xfrm>
            <a:off x="3463506" y="5863188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4" name="직사각형 973"/>
          <p:cNvSpPr/>
          <p:nvPr/>
        </p:nvSpPr>
        <p:spPr>
          <a:xfrm>
            <a:off x="3949770" y="5633769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5" name="직선 연결선 974"/>
          <p:cNvCxnSpPr>
            <a:stCxn id="974" idx="0"/>
            <a:endCxn id="974" idx="2"/>
          </p:cNvCxnSpPr>
          <p:nvPr/>
        </p:nvCxnSpPr>
        <p:spPr>
          <a:xfrm>
            <a:off x="4192902" y="5633769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직선 연결선 975"/>
          <p:cNvCxnSpPr>
            <a:stCxn id="974" idx="1"/>
            <a:endCxn id="974" idx="3"/>
          </p:cNvCxnSpPr>
          <p:nvPr/>
        </p:nvCxnSpPr>
        <p:spPr>
          <a:xfrm>
            <a:off x="3949770" y="5863188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직사각형 976"/>
          <p:cNvSpPr/>
          <p:nvPr/>
        </p:nvSpPr>
        <p:spPr>
          <a:xfrm>
            <a:off x="4436950" y="5633769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8" name="직선 연결선 977"/>
          <p:cNvCxnSpPr>
            <a:stCxn id="977" idx="0"/>
            <a:endCxn id="977" idx="2"/>
          </p:cNvCxnSpPr>
          <p:nvPr/>
        </p:nvCxnSpPr>
        <p:spPr>
          <a:xfrm>
            <a:off x="4680081" y="5633769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직선 연결선 978"/>
          <p:cNvCxnSpPr>
            <a:stCxn id="977" idx="1"/>
            <a:endCxn id="977" idx="3"/>
          </p:cNvCxnSpPr>
          <p:nvPr/>
        </p:nvCxnSpPr>
        <p:spPr>
          <a:xfrm>
            <a:off x="4436950" y="5863188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직사각형 979"/>
          <p:cNvSpPr/>
          <p:nvPr/>
        </p:nvSpPr>
        <p:spPr>
          <a:xfrm>
            <a:off x="56456" y="5634458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1" name="직사각형 990"/>
          <p:cNvSpPr/>
          <p:nvPr/>
        </p:nvSpPr>
        <p:spPr>
          <a:xfrm>
            <a:off x="4995222" y="616461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2" name="직사각형 991"/>
          <p:cNvSpPr/>
          <p:nvPr/>
        </p:nvSpPr>
        <p:spPr>
          <a:xfrm>
            <a:off x="5482402" y="616461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3" name="직선 연결선 992"/>
          <p:cNvCxnSpPr>
            <a:stCxn id="992" idx="0"/>
            <a:endCxn id="992" idx="2"/>
          </p:cNvCxnSpPr>
          <p:nvPr/>
        </p:nvCxnSpPr>
        <p:spPr>
          <a:xfrm>
            <a:off x="5725533" y="616461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직선 연결선 993"/>
          <p:cNvCxnSpPr>
            <a:stCxn id="992" idx="1"/>
            <a:endCxn id="992" idx="3"/>
          </p:cNvCxnSpPr>
          <p:nvPr/>
        </p:nvCxnSpPr>
        <p:spPr>
          <a:xfrm>
            <a:off x="5482402" y="639403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5" name="직사각형 994"/>
          <p:cNvSpPr/>
          <p:nvPr/>
        </p:nvSpPr>
        <p:spPr>
          <a:xfrm>
            <a:off x="5968665" y="616461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6" name="직선 연결선 995"/>
          <p:cNvCxnSpPr>
            <a:stCxn id="995" idx="0"/>
            <a:endCxn id="995" idx="2"/>
          </p:cNvCxnSpPr>
          <p:nvPr/>
        </p:nvCxnSpPr>
        <p:spPr>
          <a:xfrm>
            <a:off x="6211797" y="616461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직선 연결선 996"/>
          <p:cNvCxnSpPr>
            <a:stCxn id="995" idx="1"/>
            <a:endCxn id="995" idx="3"/>
          </p:cNvCxnSpPr>
          <p:nvPr/>
        </p:nvCxnSpPr>
        <p:spPr>
          <a:xfrm>
            <a:off x="5968665" y="639403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8" name="직사각형 997"/>
          <p:cNvSpPr/>
          <p:nvPr/>
        </p:nvSpPr>
        <p:spPr>
          <a:xfrm>
            <a:off x="6455845" y="616461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9" name="직선 연결선 998"/>
          <p:cNvCxnSpPr>
            <a:stCxn id="998" idx="0"/>
            <a:endCxn id="998" idx="2"/>
          </p:cNvCxnSpPr>
          <p:nvPr/>
        </p:nvCxnSpPr>
        <p:spPr>
          <a:xfrm>
            <a:off x="6698976" y="616461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직선 연결선 999"/>
          <p:cNvCxnSpPr>
            <a:stCxn id="998" idx="1"/>
            <a:endCxn id="998" idx="3"/>
          </p:cNvCxnSpPr>
          <p:nvPr/>
        </p:nvCxnSpPr>
        <p:spPr>
          <a:xfrm>
            <a:off x="6455845" y="639403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직사각형 1038"/>
          <p:cNvSpPr/>
          <p:nvPr/>
        </p:nvSpPr>
        <p:spPr>
          <a:xfrm>
            <a:off x="6942108" y="616461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0" name="직선 연결선 1039"/>
          <p:cNvCxnSpPr>
            <a:stCxn id="1039" idx="0"/>
            <a:endCxn id="1039" idx="2"/>
          </p:cNvCxnSpPr>
          <p:nvPr/>
        </p:nvCxnSpPr>
        <p:spPr>
          <a:xfrm>
            <a:off x="7185240" y="616461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직선 연결선 1040"/>
          <p:cNvCxnSpPr>
            <a:stCxn id="1039" idx="1"/>
            <a:endCxn id="1039" idx="3"/>
          </p:cNvCxnSpPr>
          <p:nvPr/>
        </p:nvCxnSpPr>
        <p:spPr>
          <a:xfrm>
            <a:off x="6942108" y="639403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직사각형 1041"/>
          <p:cNvSpPr/>
          <p:nvPr/>
        </p:nvSpPr>
        <p:spPr>
          <a:xfrm>
            <a:off x="7429288" y="616461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3" name="직선 연결선 1042"/>
          <p:cNvCxnSpPr>
            <a:stCxn id="1042" idx="0"/>
            <a:endCxn id="1042" idx="2"/>
          </p:cNvCxnSpPr>
          <p:nvPr/>
        </p:nvCxnSpPr>
        <p:spPr>
          <a:xfrm>
            <a:off x="7672419" y="616461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직선 연결선 1043"/>
          <p:cNvCxnSpPr>
            <a:stCxn id="1042" idx="1"/>
            <a:endCxn id="1042" idx="3"/>
          </p:cNvCxnSpPr>
          <p:nvPr/>
        </p:nvCxnSpPr>
        <p:spPr>
          <a:xfrm>
            <a:off x="7429288" y="639403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직사각형 1044"/>
          <p:cNvSpPr/>
          <p:nvPr/>
        </p:nvSpPr>
        <p:spPr>
          <a:xfrm>
            <a:off x="7915551" y="616461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6" name="직선 연결선 1045"/>
          <p:cNvCxnSpPr>
            <a:stCxn id="1045" idx="0"/>
            <a:endCxn id="1045" idx="2"/>
          </p:cNvCxnSpPr>
          <p:nvPr/>
        </p:nvCxnSpPr>
        <p:spPr>
          <a:xfrm>
            <a:off x="8158684" y="616461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직선 연결선 1046"/>
          <p:cNvCxnSpPr>
            <a:stCxn id="1045" idx="1"/>
            <a:endCxn id="1045" idx="3"/>
          </p:cNvCxnSpPr>
          <p:nvPr/>
        </p:nvCxnSpPr>
        <p:spPr>
          <a:xfrm>
            <a:off x="7915551" y="639403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2" name="직사각형 1001"/>
          <p:cNvSpPr/>
          <p:nvPr/>
        </p:nvSpPr>
        <p:spPr>
          <a:xfrm>
            <a:off x="8401815" y="616461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3" name="직선 연결선 1002"/>
          <p:cNvCxnSpPr>
            <a:stCxn id="1002" idx="0"/>
            <a:endCxn id="1002" idx="2"/>
          </p:cNvCxnSpPr>
          <p:nvPr/>
        </p:nvCxnSpPr>
        <p:spPr>
          <a:xfrm>
            <a:off x="8644947" y="616461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직선 연결선 1003"/>
          <p:cNvCxnSpPr>
            <a:stCxn id="1002" idx="1"/>
            <a:endCxn id="1002" idx="3"/>
          </p:cNvCxnSpPr>
          <p:nvPr/>
        </p:nvCxnSpPr>
        <p:spPr>
          <a:xfrm>
            <a:off x="8401815" y="639403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5" name="직사각형 1004"/>
          <p:cNvSpPr/>
          <p:nvPr/>
        </p:nvSpPr>
        <p:spPr>
          <a:xfrm>
            <a:off x="8888995" y="616461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6" name="직선 연결선 1005"/>
          <p:cNvCxnSpPr>
            <a:stCxn id="1005" idx="0"/>
            <a:endCxn id="1005" idx="2"/>
          </p:cNvCxnSpPr>
          <p:nvPr/>
        </p:nvCxnSpPr>
        <p:spPr>
          <a:xfrm>
            <a:off x="9132126" y="616461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직선 연결선 1006"/>
          <p:cNvCxnSpPr>
            <a:stCxn id="1005" idx="1"/>
            <a:endCxn id="1005" idx="3"/>
          </p:cNvCxnSpPr>
          <p:nvPr/>
        </p:nvCxnSpPr>
        <p:spPr>
          <a:xfrm>
            <a:off x="8888995" y="639403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8" name="직사각형 1007"/>
          <p:cNvSpPr/>
          <p:nvPr/>
        </p:nvSpPr>
        <p:spPr>
          <a:xfrm>
            <a:off x="9375258" y="616461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9" name="직선 연결선 1008"/>
          <p:cNvCxnSpPr>
            <a:stCxn id="1008" idx="0"/>
            <a:endCxn id="1008" idx="2"/>
          </p:cNvCxnSpPr>
          <p:nvPr/>
        </p:nvCxnSpPr>
        <p:spPr>
          <a:xfrm>
            <a:off x="9618391" y="616461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직선 연결선 1009"/>
          <p:cNvCxnSpPr>
            <a:stCxn id="1008" idx="1"/>
            <a:endCxn id="1008" idx="3"/>
          </p:cNvCxnSpPr>
          <p:nvPr/>
        </p:nvCxnSpPr>
        <p:spPr>
          <a:xfrm>
            <a:off x="9375258" y="639403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1" name="직사각형 1010"/>
          <p:cNvSpPr/>
          <p:nvPr/>
        </p:nvSpPr>
        <p:spPr>
          <a:xfrm>
            <a:off x="543178" y="616461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2" name="직선 연결선 1011"/>
          <p:cNvCxnSpPr>
            <a:stCxn id="1011" idx="0"/>
            <a:endCxn id="1011" idx="2"/>
          </p:cNvCxnSpPr>
          <p:nvPr/>
        </p:nvCxnSpPr>
        <p:spPr>
          <a:xfrm>
            <a:off x="786309" y="616461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직선 연결선 1012"/>
          <p:cNvCxnSpPr>
            <a:stCxn id="1011" idx="1"/>
            <a:endCxn id="1011" idx="3"/>
          </p:cNvCxnSpPr>
          <p:nvPr/>
        </p:nvCxnSpPr>
        <p:spPr>
          <a:xfrm>
            <a:off x="543178" y="639403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" name="직사각형 1013"/>
          <p:cNvSpPr/>
          <p:nvPr/>
        </p:nvSpPr>
        <p:spPr>
          <a:xfrm>
            <a:off x="1029440" y="616461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5" name="직선 연결선 1014"/>
          <p:cNvCxnSpPr>
            <a:stCxn id="1014" idx="0"/>
            <a:endCxn id="1014" idx="2"/>
          </p:cNvCxnSpPr>
          <p:nvPr/>
        </p:nvCxnSpPr>
        <p:spPr>
          <a:xfrm>
            <a:off x="1272573" y="616461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직선 연결선 1015"/>
          <p:cNvCxnSpPr>
            <a:stCxn id="1014" idx="1"/>
            <a:endCxn id="1014" idx="3"/>
          </p:cNvCxnSpPr>
          <p:nvPr/>
        </p:nvCxnSpPr>
        <p:spPr>
          <a:xfrm>
            <a:off x="1029440" y="639403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직사각형 1016"/>
          <p:cNvSpPr/>
          <p:nvPr/>
        </p:nvSpPr>
        <p:spPr>
          <a:xfrm>
            <a:off x="1516620" y="616461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8" name="직선 연결선 1017"/>
          <p:cNvCxnSpPr>
            <a:stCxn id="1017" idx="0"/>
            <a:endCxn id="1017" idx="2"/>
          </p:cNvCxnSpPr>
          <p:nvPr/>
        </p:nvCxnSpPr>
        <p:spPr>
          <a:xfrm>
            <a:off x="1759752" y="616461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직선 연결선 1018"/>
          <p:cNvCxnSpPr>
            <a:stCxn id="1017" idx="1"/>
            <a:endCxn id="1017" idx="3"/>
          </p:cNvCxnSpPr>
          <p:nvPr/>
        </p:nvCxnSpPr>
        <p:spPr>
          <a:xfrm>
            <a:off x="1516620" y="639403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직사각형 1019"/>
          <p:cNvSpPr/>
          <p:nvPr/>
        </p:nvSpPr>
        <p:spPr>
          <a:xfrm>
            <a:off x="2002884" y="616461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1" name="직선 연결선 1020"/>
          <p:cNvCxnSpPr>
            <a:stCxn id="1020" idx="0"/>
            <a:endCxn id="1020" idx="2"/>
          </p:cNvCxnSpPr>
          <p:nvPr/>
        </p:nvCxnSpPr>
        <p:spPr>
          <a:xfrm>
            <a:off x="2246016" y="616461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직선 연결선 1021"/>
          <p:cNvCxnSpPr>
            <a:stCxn id="1020" idx="1"/>
            <a:endCxn id="1020" idx="3"/>
          </p:cNvCxnSpPr>
          <p:nvPr/>
        </p:nvCxnSpPr>
        <p:spPr>
          <a:xfrm>
            <a:off x="2002884" y="639403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3" name="직사각형 1022"/>
          <p:cNvSpPr/>
          <p:nvPr/>
        </p:nvSpPr>
        <p:spPr>
          <a:xfrm>
            <a:off x="2490064" y="616461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4" name="직선 연결선 1023"/>
          <p:cNvCxnSpPr>
            <a:stCxn id="1023" idx="0"/>
            <a:endCxn id="1023" idx="2"/>
          </p:cNvCxnSpPr>
          <p:nvPr/>
        </p:nvCxnSpPr>
        <p:spPr>
          <a:xfrm>
            <a:off x="2733195" y="616461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직선 연결선 1024"/>
          <p:cNvCxnSpPr>
            <a:stCxn id="1023" idx="1"/>
            <a:endCxn id="1023" idx="3"/>
          </p:cNvCxnSpPr>
          <p:nvPr/>
        </p:nvCxnSpPr>
        <p:spPr>
          <a:xfrm>
            <a:off x="2490064" y="639403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직사각형 1025"/>
          <p:cNvSpPr/>
          <p:nvPr/>
        </p:nvSpPr>
        <p:spPr>
          <a:xfrm>
            <a:off x="2976327" y="616461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7" name="직선 연결선 1026"/>
          <p:cNvCxnSpPr>
            <a:stCxn id="1026" idx="0"/>
            <a:endCxn id="1026" idx="2"/>
          </p:cNvCxnSpPr>
          <p:nvPr/>
        </p:nvCxnSpPr>
        <p:spPr>
          <a:xfrm>
            <a:off x="3219459" y="616461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직선 연결선 1027"/>
          <p:cNvCxnSpPr>
            <a:stCxn id="1026" idx="1"/>
            <a:endCxn id="1026" idx="3"/>
          </p:cNvCxnSpPr>
          <p:nvPr/>
        </p:nvCxnSpPr>
        <p:spPr>
          <a:xfrm>
            <a:off x="2976327" y="639403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직사각형 1028"/>
          <p:cNvSpPr/>
          <p:nvPr/>
        </p:nvSpPr>
        <p:spPr>
          <a:xfrm>
            <a:off x="3463506" y="616461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0" name="직선 연결선 1029"/>
          <p:cNvCxnSpPr>
            <a:stCxn id="1029" idx="0"/>
            <a:endCxn id="1029" idx="2"/>
          </p:cNvCxnSpPr>
          <p:nvPr/>
        </p:nvCxnSpPr>
        <p:spPr>
          <a:xfrm>
            <a:off x="3706638" y="616461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 1030"/>
          <p:cNvCxnSpPr>
            <a:stCxn id="1029" idx="1"/>
            <a:endCxn id="1029" idx="3"/>
          </p:cNvCxnSpPr>
          <p:nvPr/>
        </p:nvCxnSpPr>
        <p:spPr>
          <a:xfrm>
            <a:off x="3463506" y="639403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직사각형 1031"/>
          <p:cNvSpPr/>
          <p:nvPr/>
        </p:nvSpPr>
        <p:spPr>
          <a:xfrm>
            <a:off x="3949770" y="616461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3" name="직선 연결선 1032"/>
          <p:cNvCxnSpPr>
            <a:stCxn id="1032" idx="0"/>
            <a:endCxn id="1032" idx="2"/>
          </p:cNvCxnSpPr>
          <p:nvPr/>
        </p:nvCxnSpPr>
        <p:spPr>
          <a:xfrm>
            <a:off x="4192902" y="616461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stCxn id="1032" idx="1"/>
            <a:endCxn id="1032" idx="3"/>
          </p:cNvCxnSpPr>
          <p:nvPr/>
        </p:nvCxnSpPr>
        <p:spPr>
          <a:xfrm>
            <a:off x="3949770" y="639403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직사각형 1034"/>
          <p:cNvSpPr/>
          <p:nvPr/>
        </p:nvSpPr>
        <p:spPr>
          <a:xfrm>
            <a:off x="4436950" y="6164615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6" name="직선 연결선 1035"/>
          <p:cNvCxnSpPr>
            <a:stCxn id="1035" idx="0"/>
            <a:endCxn id="1035" idx="2"/>
          </p:cNvCxnSpPr>
          <p:nvPr/>
        </p:nvCxnSpPr>
        <p:spPr>
          <a:xfrm>
            <a:off x="4680081" y="6164615"/>
            <a:ext cx="0" cy="4588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직선 연결선 1036"/>
          <p:cNvCxnSpPr>
            <a:stCxn id="1035" idx="1"/>
            <a:endCxn id="1035" idx="3"/>
          </p:cNvCxnSpPr>
          <p:nvPr/>
        </p:nvCxnSpPr>
        <p:spPr>
          <a:xfrm>
            <a:off x="4436950" y="6394034"/>
            <a:ext cx="48626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직사각형 1037"/>
          <p:cNvSpPr/>
          <p:nvPr/>
        </p:nvSpPr>
        <p:spPr>
          <a:xfrm>
            <a:off x="56456" y="6165304"/>
            <a:ext cx="486264" cy="45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8" name="직사각형 1047"/>
          <p:cNvSpPr/>
          <p:nvPr/>
        </p:nvSpPr>
        <p:spPr>
          <a:xfrm>
            <a:off x="8049344" y="193749"/>
            <a:ext cx="1856656" cy="853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점수</a:t>
            </a:r>
            <a:r>
              <a:rPr lang="en-US" altLang="ko-KR" sz="2000" dirty="0" smtClean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rPr>
              <a:t>:</a:t>
            </a:r>
            <a:endParaRPr lang="ko-KR" altLang="en-US" sz="2000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49" name="직사각형 1048"/>
          <p:cNvSpPr/>
          <p:nvPr/>
        </p:nvSpPr>
        <p:spPr>
          <a:xfrm>
            <a:off x="1856656" y="638365"/>
            <a:ext cx="5249016" cy="426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가현초등학교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학년    반    번   이름 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32</Words>
  <Application>Microsoft Office PowerPoint</Application>
  <PresentationFormat>A4 용지(210x297mm)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 ExtraBold</vt:lpstr>
      <vt:lpstr>맑은 고딕</vt:lpstr>
      <vt:lpstr>Arial</vt:lpstr>
      <vt:lpstr>Office 테마</vt:lpstr>
      <vt:lpstr>PowerPoint 프레젠테이션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.</dc:creator>
  <cp:lastModifiedBy>USER</cp:lastModifiedBy>
  <cp:revision>8</cp:revision>
  <cp:lastPrinted>2017-10-19T13:02:37Z</cp:lastPrinted>
  <dcterms:created xsi:type="dcterms:W3CDTF">2013-02-17T06:07:29Z</dcterms:created>
  <dcterms:modified xsi:type="dcterms:W3CDTF">2017-11-06T06:30:23Z</dcterms:modified>
</cp:coreProperties>
</file>