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70" r:id="rId4"/>
    <p:sldId id="265" r:id="rId5"/>
    <p:sldId id="267" r:id="rId6"/>
    <p:sldId id="259" r:id="rId7"/>
    <p:sldId id="256" r:id="rId8"/>
    <p:sldId id="257" r:id="rId9"/>
    <p:sldId id="266" r:id="rId10"/>
    <p:sldId id="260" r:id="rId11"/>
    <p:sldId id="262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1782" y="2043747"/>
            <a:ext cx="3201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6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7</a:t>
            </a:r>
            <a:r>
              <a:rPr lang="zh-CN" altLang="en-US" b="1" dirty="0" smtClean="0">
                <a:latin typeface="+mn-ea"/>
              </a:rPr>
              <a:t>月工</a:t>
            </a:r>
            <a:r>
              <a:rPr lang="zh-CN" altLang="en-US" b="1" dirty="0">
                <a:latin typeface="+mn-ea"/>
              </a:rPr>
              <a:t>作计划完成</a:t>
            </a:r>
            <a:r>
              <a:rPr lang="zh-CN" altLang="en-US" b="1" dirty="0" smtClean="0">
                <a:latin typeface="+mn-ea"/>
              </a:rPr>
              <a:t>情况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、算法模型、告警策略从测试的角度看比较混乱；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、进度缓慢，无明确的版本计划；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月工作计划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974436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P200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项目、调试</a:t>
            </a: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、专项测试（如驾驶员变更、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模块）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、模型版本及告警策略跟踪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、算法模型、驱动测试？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）版本功能迭代测试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）接口测试及自动化脚本应用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、测试用例重构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、疑难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处理方案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组员工作状态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9744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熊亮亮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优点：服从性好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需改进：加深产品理解深度、提升技术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段锦文：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优点：基础扎实、经验丰富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需改进：提高主动性、有独立的想法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李中文：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优点：基础扎实、经验丰富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需改进：提升测试的深度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0142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外设、</a:t>
            </a:r>
            <a:r>
              <a:rPr lang="en-US" altLang="zh-CN" sz="1400" dirty="0" smtClean="0"/>
              <a:t>P200 4G</a:t>
            </a:r>
            <a:r>
              <a:rPr lang="zh-CN" altLang="en-US" sz="1400" dirty="0" smtClean="0"/>
              <a:t>、玖合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测试中：通立、华宝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GPS</a:t>
            </a:r>
            <a:r>
              <a:rPr lang="zh-CN" altLang="en-US" sz="1400" dirty="0" smtClean="0"/>
              <a:t>数据测试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     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柱摄像头横放方案、顺丰临时版本、</a:t>
            </a:r>
            <a:r>
              <a:rPr lang="en-US" altLang="zh-CN" sz="1400" dirty="0" smtClean="0"/>
              <a:t>DSM</a:t>
            </a:r>
            <a:r>
              <a:rPr lang="zh-CN" altLang="en-US" sz="1400" dirty="0" smtClean="0"/>
              <a:t>效果提升攻关任务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4</a:t>
            </a:r>
            <a:r>
              <a:rPr lang="zh-CN" altLang="en-US" sz="1400" dirty="0" smtClean="0"/>
              <a:t>、测试脚本完善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界面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V1.1.3</a:t>
            </a:r>
            <a:r>
              <a:rPr lang="zh-CN" altLang="en-US" sz="1400" dirty="0" smtClean="0"/>
              <a:t>，界面优化，问题修复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V1.2.0</a:t>
            </a:r>
            <a:r>
              <a:rPr lang="zh-CN" altLang="en-US" sz="1400" dirty="0" smtClean="0"/>
              <a:t>，轨迹回放功能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、接口调试</a:t>
            </a:r>
            <a:r>
              <a:rPr lang="en-US" altLang="zh-CN" sz="1400" dirty="0" smtClean="0"/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、模拟客户端上报测试</a:t>
            </a:r>
            <a:r>
              <a:rPr lang="en-US" altLang="zh-CN" sz="1400" dirty="0" smtClean="0"/>
              <a:t>    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80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07" r="1082" b="15210"/>
          <a:stretch/>
        </p:blipFill>
        <p:spPr>
          <a:xfrm>
            <a:off x="2263805" y="1411549"/>
            <a:ext cx="4927107" cy="48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26836" y="1136080"/>
            <a:ext cx="5664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、流程优化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）引入任务看板，追踪任务进展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）提测流程、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处理流程图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）提高版本提测要求及版本发布要求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、文档输出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）测试脚本使用说明（简易版本）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）配置文件专题分享会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135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47" y="1201264"/>
            <a:ext cx="6360312" cy="49820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72" y="997404"/>
            <a:ext cx="2489082" cy="52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1873188" y="2422341"/>
            <a:ext cx="7889645" cy="211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963396" y="257900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1278" y="3160894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2018.08</a:t>
            </a:r>
          </a:p>
          <a:p>
            <a:r>
              <a:rPr lang="zh-CN" altLang="en-US" sz="1050" dirty="0" smtClean="0"/>
              <a:t>页面重构前第一轮测试</a:t>
            </a:r>
            <a:endParaRPr lang="en-US" altLang="zh-CN" sz="1050" dirty="0" smtClean="0"/>
          </a:p>
        </p:txBody>
      </p:sp>
      <p:sp>
        <p:nvSpPr>
          <p:cNvPr id="8" name="等腰三角形 7"/>
          <p:cNvSpPr/>
          <p:nvPr/>
        </p:nvSpPr>
        <p:spPr>
          <a:xfrm>
            <a:off x="2921682" y="2583618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46613" y="3170126"/>
            <a:ext cx="9390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03.25-04.18</a:t>
            </a:r>
          </a:p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功能测试用例编写</a:t>
            </a:r>
            <a:endParaRPr lang="en-US" altLang="zh-CN" sz="1050" dirty="0" smtClean="0"/>
          </a:p>
        </p:txBody>
      </p:sp>
      <p:sp>
        <p:nvSpPr>
          <p:cNvPr id="13" name="等腰三角形 12"/>
          <p:cNvSpPr/>
          <p:nvPr/>
        </p:nvSpPr>
        <p:spPr>
          <a:xfrm>
            <a:off x="3730668" y="2579000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0039" y="3165508"/>
            <a:ext cx="105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05.07-05.10</a:t>
            </a:r>
          </a:p>
          <a:p>
            <a:r>
              <a:rPr lang="zh-CN" altLang="en-US" sz="1050" dirty="0" smtClean="0"/>
              <a:t>河南项目测试</a:t>
            </a:r>
            <a:endParaRPr lang="en-US" altLang="zh-CN" sz="1050" dirty="0" smtClean="0"/>
          </a:p>
        </p:txBody>
      </p:sp>
      <p:sp>
        <p:nvSpPr>
          <p:cNvPr id="15" name="等腰三角形 14"/>
          <p:cNvSpPr/>
          <p:nvPr/>
        </p:nvSpPr>
        <p:spPr>
          <a:xfrm>
            <a:off x="4600001" y="257438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3309" y="3160894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05.13-05.24</a:t>
            </a:r>
          </a:p>
          <a:p>
            <a:r>
              <a:rPr lang="zh-CN" altLang="en-US" sz="1050" dirty="0" smtClean="0"/>
              <a:t>测试</a:t>
            </a:r>
            <a:r>
              <a:rPr lang="en-US" altLang="zh-CN" sz="1050" dirty="0" smtClean="0"/>
              <a:t>V1.0.1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V1.1.0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7" name="等腰三角形 16"/>
          <p:cNvSpPr/>
          <p:nvPr/>
        </p:nvSpPr>
        <p:spPr>
          <a:xfrm>
            <a:off x="5493089" y="257900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56396" y="3147758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05.27-05.31</a:t>
            </a:r>
          </a:p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回归</a:t>
            </a:r>
            <a:endParaRPr lang="en-US" altLang="zh-CN" sz="1050" dirty="0" smtClean="0"/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V1.1.1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9" name="等腰三角形 18"/>
          <p:cNvSpPr/>
          <p:nvPr/>
        </p:nvSpPr>
        <p:spPr>
          <a:xfrm>
            <a:off x="6447608" y="257439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19793" y="3160900"/>
            <a:ext cx="1364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06.17-06.19</a:t>
            </a:r>
          </a:p>
          <a:p>
            <a:r>
              <a:rPr lang="en-US" altLang="zh-CN" sz="1050" dirty="0" smtClean="0"/>
              <a:t>V1.1.3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22" name="等腰三角形 21"/>
          <p:cNvSpPr/>
          <p:nvPr/>
        </p:nvSpPr>
        <p:spPr>
          <a:xfrm rot="10800000">
            <a:off x="5935250" y="1928190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09019" y="1598449"/>
            <a:ext cx="1274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功能测试完成</a:t>
            </a:r>
            <a:endParaRPr lang="zh-CN" altLang="en-US" sz="1050" dirty="0"/>
          </a:p>
        </p:txBody>
      </p:sp>
      <p:sp>
        <p:nvSpPr>
          <p:cNvPr id="39" name="文本框 38"/>
          <p:cNvSpPr txBox="1"/>
          <p:nvPr/>
        </p:nvSpPr>
        <p:spPr>
          <a:xfrm>
            <a:off x="794326" y="2333543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运营平台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  <p:sp>
        <p:nvSpPr>
          <p:cNvPr id="41" name="等腰三角形 40"/>
          <p:cNvSpPr/>
          <p:nvPr/>
        </p:nvSpPr>
        <p:spPr>
          <a:xfrm>
            <a:off x="7230323" y="2593624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02508" y="3153498"/>
            <a:ext cx="13640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07.03-07.19</a:t>
            </a:r>
          </a:p>
          <a:p>
            <a:r>
              <a:rPr lang="en-US" altLang="zh-CN" sz="1050" dirty="0" smtClean="0"/>
              <a:t>V1.2.0</a:t>
            </a:r>
          </a:p>
          <a:p>
            <a:r>
              <a:rPr lang="zh-CN" altLang="en-US" sz="1050" dirty="0" smtClean="0"/>
              <a:t>第一轮测试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3298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07605"/>
              </p:ext>
            </p:extLst>
          </p:nvPr>
        </p:nvGraphicFramePr>
        <p:xfrm>
          <a:off x="1126479" y="1654054"/>
          <a:ext cx="9295906" cy="174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93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10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244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091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设备端版本提测情况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95286"/>
              </p:ext>
            </p:extLst>
          </p:nvPr>
        </p:nvGraphicFramePr>
        <p:xfrm>
          <a:off x="1126479" y="1644818"/>
          <a:ext cx="9550757" cy="174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39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175546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2/4.10%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10/25.64%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15/38.46%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2/5.13%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7/21.21%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29/87.88%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Tapd</a:t>
                      </a:r>
                      <a:r>
                        <a:rPr lang="zh-CN" altLang="en-US" sz="1200" dirty="0" smtClean="0"/>
                        <a:t>无该统计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508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38/40%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41/43.16%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8.45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Tapd</a:t>
                      </a:r>
                      <a:r>
                        <a:rPr lang="zh-CN" altLang="en-US" sz="1200" dirty="0" smtClean="0"/>
                        <a:t>无该统计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97698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04957"/>
              </p:ext>
            </p:extLst>
          </p:nvPr>
        </p:nvGraphicFramePr>
        <p:xfrm>
          <a:off x="1145223" y="1637412"/>
          <a:ext cx="9718448" cy="255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68908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版本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4/22.22%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3.43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3/16.67%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1/6.67%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34542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2/40%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21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2.35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3895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V1.2.0</a:t>
                      </a:r>
                      <a:r>
                        <a:rPr lang="zh-CN" altLang="en-US" sz="1200" dirty="0" smtClean="0"/>
                        <a:t>（测试中）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5652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6479" y="1130807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平台端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714</Words>
  <Application>Microsoft Office PowerPoint</Application>
  <PresentationFormat>宽屏</PresentationFormat>
  <Paragraphs>205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365</cp:revision>
  <dcterms:created xsi:type="dcterms:W3CDTF">2019-05-07T03:30:30Z</dcterms:created>
  <dcterms:modified xsi:type="dcterms:W3CDTF">2019-09-04T05:44:40Z</dcterms:modified>
</cp:coreProperties>
</file>