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1" r:id="rId5"/>
    <p:sldId id="259" r:id="rId6"/>
    <p:sldId id="256" r:id="rId7"/>
    <p:sldId id="257" r:id="rId8"/>
    <p:sldId id="266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211782" y="2043747"/>
            <a:ext cx="301876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>
                <a:latin typeface="+mn-ea"/>
              </a:rPr>
              <a:t>5</a:t>
            </a:r>
            <a:r>
              <a:rPr lang="zh-CN" altLang="en-US" b="1" dirty="0">
                <a:latin typeface="+mn-ea"/>
              </a:rPr>
              <a:t>月工作计划完成</a:t>
            </a:r>
            <a:r>
              <a:rPr lang="zh-CN" altLang="en-US" b="1" dirty="0" smtClean="0">
                <a:latin typeface="+mn-ea"/>
              </a:rPr>
              <a:t>情况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6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目录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6</a:t>
            </a:r>
            <a:r>
              <a:rPr lang="zh-CN" altLang="en-US" b="1" dirty="0" smtClean="0"/>
              <a:t>月工作计划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242245" y="1375776"/>
            <a:ext cx="97443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P200</a:t>
            </a:r>
            <a:r>
              <a:rPr lang="zh-CN" altLang="en-US" sz="1400" dirty="0" smtClean="0"/>
              <a:t>项目、</a:t>
            </a:r>
            <a:r>
              <a:rPr lang="en-US" altLang="zh-CN" sz="1400" dirty="0" smtClean="0"/>
              <a:t>P023</a:t>
            </a:r>
            <a:r>
              <a:rPr lang="zh-CN" altLang="en-US" sz="1400" dirty="0" smtClean="0"/>
              <a:t>项目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算法识别效果测试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、竞品测试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）数据流向与性能测试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）版本功能迭代测试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）接口测试及自动化脚本应用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、测试文档规范化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测试用例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、推动产品与开发进行协议字段及业务流程的定义与评审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、严格执行版本转测标准？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已完成：通立、苏标分体机、双</a:t>
            </a:r>
            <a:r>
              <a:rPr lang="en-US" altLang="zh-CN" sz="1400" dirty="0" smtClean="0"/>
              <a:t>AHD</a:t>
            </a:r>
            <a:r>
              <a:rPr lang="zh-CN" altLang="en-US" sz="1400" dirty="0" smtClean="0"/>
              <a:t>、有为、河南中集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测试中：顺丰、天津公交、河南玖和、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外设版本、</a:t>
            </a:r>
            <a:r>
              <a:rPr lang="en-US" altLang="zh-CN" sz="1400" dirty="0" smtClean="0"/>
              <a:t>P200 4G</a:t>
            </a:r>
            <a:r>
              <a:rPr lang="zh-CN" altLang="en-US" sz="1400" dirty="0" smtClean="0"/>
              <a:t>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未提测：中安（未提测）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 smtClean="0"/>
              <a:t>、摄像头模组测试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r>
              <a:rPr lang="zh-CN" altLang="en-US" sz="1400" dirty="0" smtClean="0"/>
              <a:t>已完成大部分场景的测试，剩余小部分（雨天夜晚路面反光）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 smtClean="0"/>
              <a:t>、算法识别效果测试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未完成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两个节点：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）河南中集项目验收</a:t>
            </a:r>
            <a:r>
              <a:rPr lang="en-US" altLang="zh-CN" sz="1400" dirty="0" smtClean="0"/>
              <a:t>	2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42808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月工作完成情况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126836" y="1136080"/>
            <a:ext cx="974436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、测试文档规范化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1</a:t>
            </a:r>
            <a:r>
              <a:rPr lang="zh-CN" altLang="en-US" sz="1400" dirty="0" smtClean="0"/>
              <a:t>）测试用例：协议、流程等未规范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2</a:t>
            </a:r>
            <a:r>
              <a:rPr lang="zh-CN" altLang="en-US" sz="1400" dirty="0" smtClean="0"/>
              <a:t>）功能交互流程：流程图、文字说明等形式展示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3</a:t>
            </a:r>
            <a:r>
              <a:rPr lang="zh-CN" altLang="en-US" sz="1400" dirty="0" smtClean="0"/>
              <a:t>）开发设计逻辑：同功能交互流程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4</a:t>
            </a:r>
            <a:r>
              <a:rPr lang="zh-CN" altLang="en-US" sz="1400" dirty="0" smtClean="0"/>
              <a:t>）算法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模组等测试：标准化测试项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、产品大局观梳理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）设备产品结构讲解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）测试指导文档编写（进行中）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、测试脚本结构讲解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）对测试脚本的整体架构进行讲解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2</a:t>
            </a:r>
            <a:r>
              <a:rPr lang="zh-CN" altLang="en-US" sz="1400" dirty="0" smtClean="0"/>
              <a:t>）引导组员进行脚本修改及参考编写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、总结版本提测多次的原因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1</a:t>
            </a:r>
            <a:r>
              <a:rPr lang="zh-CN" altLang="en-US" sz="1400" dirty="0" smtClean="0"/>
              <a:t>）能信安版本进行总结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5135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646088"/>
              </p:ext>
            </p:extLst>
          </p:nvPr>
        </p:nvGraphicFramePr>
        <p:xfrm>
          <a:off x="4298271" y="2942053"/>
          <a:ext cx="1553661" cy="140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8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8271" y="2942053"/>
                        <a:ext cx="1553661" cy="140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29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1873188" y="2253665"/>
            <a:ext cx="7889645" cy="211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1963396" y="241032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41278" y="2992218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2018.08</a:t>
            </a:r>
          </a:p>
          <a:p>
            <a:r>
              <a:rPr lang="zh-CN" altLang="en-US" sz="1050" dirty="0" smtClean="0"/>
              <a:t>页面重构前第一轮测试</a:t>
            </a:r>
            <a:endParaRPr lang="en-US" altLang="zh-CN" sz="1050" dirty="0" smtClean="0"/>
          </a:p>
        </p:txBody>
      </p:sp>
      <p:sp>
        <p:nvSpPr>
          <p:cNvPr id="8" name="等腰三角形 7"/>
          <p:cNvSpPr/>
          <p:nvPr/>
        </p:nvSpPr>
        <p:spPr>
          <a:xfrm>
            <a:off x="2921682" y="241494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46613" y="3001450"/>
            <a:ext cx="9390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03.25-04.18</a:t>
            </a:r>
          </a:p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功能测试用例编写</a:t>
            </a:r>
            <a:endParaRPr lang="en-US" altLang="zh-CN" sz="1050" dirty="0" smtClean="0"/>
          </a:p>
        </p:txBody>
      </p:sp>
      <p:sp>
        <p:nvSpPr>
          <p:cNvPr id="13" name="等腰三角形 12"/>
          <p:cNvSpPr/>
          <p:nvPr/>
        </p:nvSpPr>
        <p:spPr>
          <a:xfrm>
            <a:off x="3730668" y="2410324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330039" y="2996832"/>
            <a:ext cx="10575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05.07-05.10</a:t>
            </a:r>
          </a:p>
          <a:p>
            <a:r>
              <a:rPr lang="zh-CN" altLang="en-US" sz="1050" dirty="0" smtClean="0"/>
              <a:t>河南项目测试</a:t>
            </a:r>
            <a:endParaRPr lang="en-US" altLang="zh-CN" sz="1050" dirty="0" smtClean="0"/>
          </a:p>
        </p:txBody>
      </p:sp>
      <p:sp>
        <p:nvSpPr>
          <p:cNvPr id="15" name="等腰三角形 14"/>
          <p:cNvSpPr/>
          <p:nvPr/>
        </p:nvSpPr>
        <p:spPr>
          <a:xfrm>
            <a:off x="4600001" y="2405710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3309" y="2992218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05.13-05.24</a:t>
            </a:r>
          </a:p>
          <a:p>
            <a:r>
              <a:rPr lang="zh-CN" altLang="en-US" sz="1050" dirty="0" smtClean="0"/>
              <a:t>测试</a:t>
            </a:r>
            <a:r>
              <a:rPr lang="en-US" altLang="zh-CN" sz="1050" dirty="0" smtClean="0"/>
              <a:t>V1.0.1</a:t>
            </a:r>
            <a:r>
              <a:rPr lang="zh-CN" altLang="en-US" sz="1050" dirty="0" smtClean="0"/>
              <a:t>和</a:t>
            </a:r>
            <a:r>
              <a:rPr lang="en-US" altLang="zh-CN" sz="1050" dirty="0" smtClean="0"/>
              <a:t>V1.1.0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7" name="等腰三角形 16"/>
          <p:cNvSpPr/>
          <p:nvPr/>
        </p:nvSpPr>
        <p:spPr>
          <a:xfrm>
            <a:off x="5493089" y="2410330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156396" y="2979082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05.27-05.31</a:t>
            </a:r>
          </a:p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回归</a:t>
            </a:r>
            <a:endParaRPr lang="en-US" altLang="zh-CN" sz="1050" dirty="0" smtClean="0"/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V1.1.1</a:t>
            </a:r>
            <a:r>
              <a:rPr lang="zh-CN" altLang="en-US" sz="1050" dirty="0" smtClean="0"/>
              <a:t>版本</a:t>
            </a:r>
            <a:endParaRPr lang="en-US" altLang="zh-CN" sz="1050" dirty="0" smtClean="0"/>
          </a:p>
        </p:txBody>
      </p:sp>
      <p:sp>
        <p:nvSpPr>
          <p:cNvPr id="19" name="等腰三角形 18"/>
          <p:cNvSpPr/>
          <p:nvPr/>
        </p:nvSpPr>
        <p:spPr>
          <a:xfrm>
            <a:off x="6447608" y="240571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19792" y="2992224"/>
            <a:ext cx="1557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1</a:t>
            </a:r>
            <a:r>
              <a:rPr lang="zh-CN" altLang="en-US" sz="1050" dirty="0" smtClean="0"/>
              <a:t>、平台</a:t>
            </a:r>
            <a:r>
              <a:rPr lang="zh-CN" altLang="en-US" sz="1050" dirty="0"/>
              <a:t>数据</a:t>
            </a:r>
            <a:r>
              <a:rPr lang="zh-CN" altLang="en-US" sz="1050" dirty="0" smtClean="0"/>
              <a:t>走向测试</a:t>
            </a:r>
            <a:endParaRPr lang="en-US" altLang="zh-CN" sz="1050" dirty="0"/>
          </a:p>
          <a:p>
            <a:r>
              <a:rPr lang="en-US" altLang="zh-CN" sz="1050" dirty="0" smtClean="0"/>
              <a:t>2</a:t>
            </a:r>
            <a:r>
              <a:rPr lang="zh-CN" altLang="en-US" sz="1050" dirty="0" smtClean="0"/>
              <a:t>、性能测试</a:t>
            </a:r>
            <a:endParaRPr lang="en-US" altLang="zh-CN" sz="1050" dirty="0" smtClean="0"/>
          </a:p>
          <a:p>
            <a:r>
              <a:rPr lang="en-US" altLang="zh-CN" sz="1050" dirty="0" smtClean="0"/>
              <a:t>3</a:t>
            </a:r>
            <a:r>
              <a:rPr lang="zh-CN" altLang="en-US" sz="1050" dirty="0" smtClean="0"/>
              <a:t>、</a:t>
            </a:r>
            <a:r>
              <a:rPr lang="en-US" altLang="zh-CN" sz="1050" dirty="0" smtClean="0"/>
              <a:t>Bug</a:t>
            </a:r>
            <a:r>
              <a:rPr lang="zh-CN" altLang="en-US" sz="1050" dirty="0" smtClean="0"/>
              <a:t>修复及版本迭代</a:t>
            </a:r>
            <a:endParaRPr lang="en-US" altLang="zh-CN" sz="1050" dirty="0" smtClean="0"/>
          </a:p>
        </p:txBody>
      </p:sp>
      <p:sp>
        <p:nvSpPr>
          <p:cNvPr id="22" name="等腰三角形 21"/>
          <p:cNvSpPr/>
          <p:nvPr/>
        </p:nvSpPr>
        <p:spPr>
          <a:xfrm rot="10800000">
            <a:off x="5935250" y="1759514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09019" y="1429773"/>
            <a:ext cx="12741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功能测试完成</a:t>
            </a:r>
            <a:endParaRPr lang="zh-CN" altLang="en-US" sz="1050" dirty="0"/>
          </a:p>
        </p:txBody>
      </p:sp>
      <p:sp>
        <p:nvSpPr>
          <p:cNvPr id="24" name="右箭头 23"/>
          <p:cNvSpPr/>
          <p:nvPr/>
        </p:nvSpPr>
        <p:spPr>
          <a:xfrm>
            <a:off x="1873188" y="4899895"/>
            <a:ext cx="7889645" cy="198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1976893" y="5047679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664010" y="5629571"/>
            <a:ext cx="1069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2019.01</a:t>
            </a:r>
          </a:p>
          <a:p>
            <a:r>
              <a:rPr lang="zh-CN" altLang="en-US" sz="1050" dirty="0" smtClean="0"/>
              <a:t>平台</a:t>
            </a:r>
            <a:r>
              <a:rPr lang="en-US" altLang="zh-CN" sz="1050" dirty="0" smtClean="0"/>
              <a:t>V1.0.0</a:t>
            </a:r>
          </a:p>
          <a:p>
            <a:r>
              <a:rPr lang="en-US" altLang="zh-CN" sz="1050" dirty="0" smtClean="0"/>
              <a:t>APP V1.0.0</a:t>
            </a:r>
          </a:p>
          <a:p>
            <a:r>
              <a:rPr lang="zh-CN" altLang="en-US" sz="1050" dirty="0" smtClean="0"/>
              <a:t>测试</a:t>
            </a:r>
            <a:endParaRPr lang="en-US" altLang="zh-CN" sz="1050" dirty="0" smtClean="0"/>
          </a:p>
        </p:txBody>
      </p:sp>
      <p:sp>
        <p:nvSpPr>
          <p:cNvPr id="27" name="等腰三角形 26"/>
          <p:cNvSpPr/>
          <p:nvPr/>
        </p:nvSpPr>
        <p:spPr>
          <a:xfrm>
            <a:off x="2942079" y="5052295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513742" y="5638803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2019.02</a:t>
            </a:r>
          </a:p>
          <a:p>
            <a:r>
              <a:rPr lang="en-US" altLang="zh-CN" sz="1050" dirty="0" smtClean="0"/>
              <a:t>APP V1.0.1</a:t>
            </a:r>
          </a:p>
          <a:p>
            <a:r>
              <a:rPr lang="zh-CN" altLang="en-US" sz="1050" dirty="0" smtClean="0"/>
              <a:t>测试</a:t>
            </a:r>
            <a:endParaRPr lang="en-US" altLang="zh-CN" sz="1050" dirty="0" smtClean="0"/>
          </a:p>
        </p:txBody>
      </p:sp>
      <p:sp>
        <p:nvSpPr>
          <p:cNvPr id="29" name="等腰三角形 28"/>
          <p:cNvSpPr/>
          <p:nvPr/>
        </p:nvSpPr>
        <p:spPr>
          <a:xfrm>
            <a:off x="3753045" y="5047677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352416" y="5634185"/>
            <a:ext cx="105755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04.01-04.02</a:t>
            </a:r>
          </a:p>
          <a:p>
            <a:r>
              <a:rPr lang="en-US" altLang="zh-CN" sz="1050" dirty="0" smtClean="0"/>
              <a:t>APP V1.0.2</a:t>
            </a:r>
          </a:p>
          <a:p>
            <a:r>
              <a:rPr lang="zh-CN" altLang="en-US" sz="1050" dirty="0" smtClean="0"/>
              <a:t>第一轮测试</a:t>
            </a:r>
            <a:endParaRPr lang="en-US" altLang="zh-CN" sz="1050" dirty="0" smtClean="0"/>
          </a:p>
        </p:txBody>
      </p:sp>
      <p:sp>
        <p:nvSpPr>
          <p:cNvPr id="31" name="等腰三角形 30"/>
          <p:cNvSpPr/>
          <p:nvPr/>
        </p:nvSpPr>
        <p:spPr>
          <a:xfrm>
            <a:off x="4764417" y="5043063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63780" y="5629571"/>
            <a:ext cx="10644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04.25-04.28</a:t>
            </a:r>
          </a:p>
          <a:p>
            <a:r>
              <a:rPr lang="zh-CN" altLang="en-US" sz="1050" dirty="0" smtClean="0"/>
              <a:t>平台</a:t>
            </a:r>
            <a:r>
              <a:rPr lang="en-US" altLang="zh-CN" sz="1050" dirty="0" smtClean="0"/>
              <a:t>V1.0.1</a:t>
            </a:r>
          </a:p>
          <a:p>
            <a:r>
              <a:rPr lang="en-US" altLang="zh-CN" sz="1050" dirty="0" smtClean="0"/>
              <a:t>Web</a:t>
            </a:r>
            <a:r>
              <a:rPr lang="zh-CN" altLang="en-US" sz="1050" dirty="0" smtClean="0"/>
              <a:t>功能测试</a:t>
            </a:r>
            <a:endParaRPr lang="en-US" altLang="zh-CN" sz="1050" dirty="0" smtClean="0"/>
          </a:p>
        </p:txBody>
      </p:sp>
      <p:sp>
        <p:nvSpPr>
          <p:cNvPr id="33" name="等腰三角形 32"/>
          <p:cNvSpPr/>
          <p:nvPr/>
        </p:nvSpPr>
        <p:spPr>
          <a:xfrm>
            <a:off x="5701904" y="5047683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347455" y="5634191"/>
            <a:ext cx="106911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smtClean="0"/>
              <a:t>04.29-04.30</a:t>
            </a:r>
          </a:p>
          <a:p>
            <a:r>
              <a:rPr lang="en-US" altLang="zh-CN" sz="1050" dirty="0" smtClean="0"/>
              <a:t>APP V1.0.2</a:t>
            </a:r>
          </a:p>
          <a:p>
            <a:r>
              <a:rPr lang="zh-CN" altLang="en-US" sz="1050" dirty="0" smtClean="0"/>
              <a:t>第二轮测试</a:t>
            </a:r>
            <a:endParaRPr lang="en-US" altLang="zh-CN" sz="1050" dirty="0" smtClean="0"/>
          </a:p>
        </p:txBody>
      </p:sp>
      <p:sp>
        <p:nvSpPr>
          <p:cNvPr id="35" name="等腰三角形 34"/>
          <p:cNvSpPr/>
          <p:nvPr/>
        </p:nvSpPr>
        <p:spPr>
          <a:xfrm>
            <a:off x="7276690" y="5043069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922241" y="5629577"/>
            <a:ext cx="1069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平台性能指标</a:t>
            </a:r>
            <a:endParaRPr lang="en-US" altLang="zh-CN" sz="1050" dirty="0" smtClean="0"/>
          </a:p>
        </p:txBody>
      </p:sp>
      <p:sp>
        <p:nvSpPr>
          <p:cNvPr id="37" name="等腰三角形 36"/>
          <p:cNvSpPr/>
          <p:nvPr/>
        </p:nvSpPr>
        <p:spPr>
          <a:xfrm rot="10800000">
            <a:off x="6459529" y="4405745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025416" y="4073621"/>
            <a:ext cx="1163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完成功能测试</a:t>
            </a:r>
            <a:endParaRPr lang="zh-CN" altLang="en-US" sz="1050" dirty="0"/>
          </a:p>
        </p:txBody>
      </p:sp>
      <p:sp>
        <p:nvSpPr>
          <p:cNvPr id="39" name="文本框 38"/>
          <p:cNvSpPr txBox="1"/>
          <p:nvPr/>
        </p:nvSpPr>
        <p:spPr>
          <a:xfrm>
            <a:off x="794326" y="2164867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运营平台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94325" y="4805283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安装平台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8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85295"/>
              </p:ext>
            </p:extLst>
          </p:nvPr>
        </p:nvGraphicFramePr>
        <p:xfrm>
          <a:off x="1126479" y="1654054"/>
          <a:ext cx="9295906" cy="103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93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610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设备端版本提测情况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415540"/>
              </p:ext>
            </p:extLst>
          </p:nvPr>
        </p:nvGraphicFramePr>
        <p:xfrm>
          <a:off x="1126479" y="1644818"/>
          <a:ext cx="9550757" cy="1032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39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175546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PMS</a:t>
                      </a:r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2/4.10%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五月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10/25.64%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15/38.46%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2.71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2/5.13%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82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设备端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126479" y="3128291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Bug</a:t>
            </a:r>
            <a:r>
              <a:rPr lang="zh-CN" altLang="en-US" sz="1600" dirty="0" smtClean="0"/>
              <a:t>引入原因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48179"/>
              </p:ext>
            </p:extLst>
          </p:nvPr>
        </p:nvGraphicFramePr>
        <p:xfrm>
          <a:off x="1126479" y="1637412"/>
          <a:ext cx="9550757" cy="1745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177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068908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版本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PMS</a:t>
                      </a:r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4.80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3/9.10%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V1.0.1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4/22.22%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3.43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3/16.67%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24840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0.8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1/6.67%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34542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V1.1.1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0/0%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2/40%</a:t>
                      </a:r>
                      <a:endParaRPr lang="zh-CN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1.67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0/0%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782146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26479" y="1130807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平台端</a:t>
            </a:r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3134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、延期问题有所改善，除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项目外；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软件版本，缺少功能汇总、需求细化；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、接口字段定义、业务设计逻辑等不清楚；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、小需求频繁添加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735</Words>
  <Application>Microsoft Office PowerPoint</Application>
  <PresentationFormat>宽屏</PresentationFormat>
  <Paragraphs>180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239</cp:revision>
  <dcterms:created xsi:type="dcterms:W3CDTF">2019-05-07T03:30:30Z</dcterms:created>
  <dcterms:modified xsi:type="dcterms:W3CDTF">2019-06-17T03:48:48Z</dcterms:modified>
</cp:coreProperties>
</file>