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1" r:id="rId5"/>
    <p:sldId id="259" r:id="rId6"/>
    <p:sldId id="256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0187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月工作计划完成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6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已完成：通立、苏标分体机、双</a:t>
            </a:r>
            <a:r>
              <a:rPr lang="en-US" altLang="zh-CN" sz="1400" dirty="0" smtClean="0"/>
              <a:t>AHD</a:t>
            </a:r>
            <a:r>
              <a:rPr lang="zh-CN" altLang="en-US" sz="1400" dirty="0" smtClean="0"/>
              <a:t>、有为、河南中集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测试中：顺丰、天津公交、河南玖和、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外设版本、</a:t>
            </a:r>
            <a:r>
              <a:rPr lang="en-US" altLang="zh-CN" sz="1400" dirty="0" smtClean="0"/>
              <a:t>P200 4G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未提测：中安（未提测）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 smtClean="0"/>
              <a:t>、摄像头模组测试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已完成大部分场景的测试，剩余小部分（雨天夜晚路面反光）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未完成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两个节点：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）河南中集项目验收</a:t>
            </a:r>
            <a:r>
              <a:rPr lang="en-US" altLang="zh-CN" sz="1400" dirty="0" smtClean="0"/>
              <a:t>	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功能测试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、测试文档规范化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测试用例、功能交互流程、开发设计逻辑、算法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模组等测试方法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、产品大局观梳理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、测试脚本结构讲解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、总结版本提测多次的原因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6836" y="1136080"/>
            <a:ext cx="97443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</a:t>
            </a:r>
            <a:r>
              <a:rPr lang="zh-CN" altLang="en-US" sz="1400" dirty="0" smtClean="0"/>
              <a:t>规范化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）测试用例</a:t>
            </a:r>
            <a:r>
              <a:rPr lang="zh-CN" altLang="en-US" sz="1400" dirty="0" smtClean="0"/>
              <a:t>：协议、流程等未规范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）功能交互流程：流程图、文字说明等形式展示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）开发设计逻辑：同功能交互流程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4</a:t>
            </a:r>
            <a:r>
              <a:rPr lang="zh-CN" altLang="en-US" sz="1400" dirty="0" smtClean="0"/>
              <a:t>）算法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模组等测试：标准化测试项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、产品大局观梳理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）设备产品结构讲解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）测试指导文档编写（进行中）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、测试脚本结构讲解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）对测试脚本的整体架构进行讲解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）引导组员进行脚本修改及参考编写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、总结版本提测多次的原因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）能信安版本进行总结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06172"/>
              </p:ext>
            </p:extLst>
          </p:nvPr>
        </p:nvGraphicFramePr>
        <p:xfrm>
          <a:off x="4904508" y="2956936"/>
          <a:ext cx="1588656" cy="143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508" y="2956936"/>
                        <a:ext cx="1588656" cy="1439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1873188" y="2253665"/>
            <a:ext cx="7889645" cy="211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963396" y="241032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1278" y="299221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2018.08</a:t>
            </a:r>
          </a:p>
          <a:p>
            <a:r>
              <a:rPr lang="zh-CN" altLang="en-US" sz="1050" dirty="0" smtClean="0"/>
              <a:t>页面重构前第一轮测试</a:t>
            </a:r>
            <a:endParaRPr lang="en-US" altLang="zh-CN" sz="1050" dirty="0" smtClean="0"/>
          </a:p>
        </p:txBody>
      </p:sp>
      <p:sp>
        <p:nvSpPr>
          <p:cNvPr id="8" name="等腰三角形 7"/>
          <p:cNvSpPr/>
          <p:nvPr/>
        </p:nvSpPr>
        <p:spPr>
          <a:xfrm>
            <a:off x="2921682" y="241494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6613" y="3001450"/>
            <a:ext cx="9390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03.25-04.18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功能测试用例编写</a:t>
            </a:r>
            <a:endParaRPr lang="en-US" altLang="zh-CN" sz="1050" dirty="0" smtClean="0"/>
          </a:p>
        </p:txBody>
      </p:sp>
      <p:sp>
        <p:nvSpPr>
          <p:cNvPr id="13" name="等腰三角形 12"/>
          <p:cNvSpPr/>
          <p:nvPr/>
        </p:nvSpPr>
        <p:spPr>
          <a:xfrm>
            <a:off x="3730668" y="2410324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0039" y="2996832"/>
            <a:ext cx="105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05.07-05.10</a:t>
            </a:r>
          </a:p>
          <a:p>
            <a:r>
              <a:rPr lang="zh-CN" altLang="en-US" sz="1050" dirty="0" smtClean="0"/>
              <a:t>河南项目测试</a:t>
            </a:r>
            <a:endParaRPr lang="en-US" altLang="zh-CN" sz="1050" dirty="0" smtClean="0"/>
          </a:p>
        </p:txBody>
      </p:sp>
      <p:sp>
        <p:nvSpPr>
          <p:cNvPr id="15" name="等腰三角形 14"/>
          <p:cNvSpPr/>
          <p:nvPr/>
        </p:nvSpPr>
        <p:spPr>
          <a:xfrm>
            <a:off x="4600001" y="240571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3309" y="299221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05.13-05.24</a:t>
            </a:r>
          </a:p>
          <a:p>
            <a:r>
              <a:rPr lang="zh-CN" altLang="en-US" sz="1050" dirty="0" smtClean="0"/>
              <a:t>测试</a:t>
            </a:r>
            <a:r>
              <a:rPr lang="en-US" altLang="zh-CN" sz="1050" dirty="0" smtClean="0"/>
              <a:t>V1.0.1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V1.1.0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7" name="等腰三角形 16"/>
          <p:cNvSpPr/>
          <p:nvPr/>
        </p:nvSpPr>
        <p:spPr>
          <a:xfrm>
            <a:off x="5493089" y="241033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56396" y="2979082"/>
            <a:ext cx="106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05.27-05.31</a:t>
            </a:r>
          </a:p>
          <a:p>
            <a:r>
              <a:rPr lang="en-US" altLang="zh-CN" sz="1050" dirty="0" smtClean="0"/>
              <a:t>Bug</a:t>
            </a:r>
            <a:r>
              <a:rPr lang="zh-CN" altLang="en-US" sz="1050" dirty="0" smtClean="0"/>
              <a:t>回归</a:t>
            </a:r>
            <a:endParaRPr lang="en-US" altLang="zh-CN" sz="1050" dirty="0" smtClean="0"/>
          </a:p>
        </p:txBody>
      </p:sp>
      <p:sp>
        <p:nvSpPr>
          <p:cNvPr id="19" name="等腰三角形 18"/>
          <p:cNvSpPr/>
          <p:nvPr/>
        </p:nvSpPr>
        <p:spPr>
          <a:xfrm>
            <a:off x="6447608" y="240571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19792" y="2992224"/>
            <a:ext cx="1557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、平台</a:t>
            </a:r>
            <a:r>
              <a:rPr lang="zh-CN" altLang="en-US" sz="1050" dirty="0"/>
              <a:t>数据</a:t>
            </a:r>
            <a:r>
              <a:rPr lang="zh-CN" altLang="en-US" sz="1050" dirty="0" smtClean="0"/>
              <a:t>走向测试</a:t>
            </a:r>
            <a:endParaRPr lang="en-US" altLang="zh-CN" sz="1050" dirty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、性能测试</a:t>
            </a:r>
            <a:endParaRPr lang="en-US" altLang="zh-CN" sz="1050" dirty="0" smtClean="0"/>
          </a:p>
          <a:p>
            <a:r>
              <a:rPr lang="en-US" altLang="zh-CN" sz="1050" dirty="0" smtClean="0"/>
              <a:t>3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修复及功能迭代</a:t>
            </a:r>
            <a:endParaRPr lang="en-US" altLang="zh-CN" sz="1050" dirty="0" smtClean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5935250" y="1759514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9019" y="1429773"/>
            <a:ext cx="1274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功能测试完成</a:t>
            </a:r>
            <a:endParaRPr lang="zh-CN" altLang="en-US" sz="1050" dirty="0"/>
          </a:p>
        </p:txBody>
      </p:sp>
      <p:sp>
        <p:nvSpPr>
          <p:cNvPr id="24" name="右箭头 23"/>
          <p:cNvSpPr/>
          <p:nvPr/>
        </p:nvSpPr>
        <p:spPr>
          <a:xfrm>
            <a:off x="1873188" y="4899895"/>
            <a:ext cx="7889645" cy="198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976893" y="504767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64010" y="5629571"/>
            <a:ext cx="1069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2019.01</a:t>
            </a:r>
          </a:p>
          <a:p>
            <a:r>
              <a:rPr lang="zh-CN" altLang="en-US" sz="1050" dirty="0" smtClean="0"/>
              <a:t>平台</a:t>
            </a:r>
            <a:r>
              <a:rPr lang="en-US" altLang="zh-CN" sz="1050" dirty="0" smtClean="0"/>
              <a:t>V1.0.0</a:t>
            </a:r>
          </a:p>
          <a:p>
            <a:r>
              <a:rPr lang="en-US" altLang="zh-CN" sz="1050" dirty="0" smtClean="0"/>
              <a:t>APP V1.0.0</a:t>
            </a:r>
          </a:p>
          <a:p>
            <a:r>
              <a:rPr lang="zh-CN" altLang="en-US" sz="1050" dirty="0" smtClean="0"/>
              <a:t>测试</a:t>
            </a:r>
            <a:endParaRPr lang="en-US" altLang="zh-CN" sz="1050" dirty="0" smtClean="0"/>
          </a:p>
        </p:txBody>
      </p:sp>
      <p:sp>
        <p:nvSpPr>
          <p:cNvPr id="27" name="等腰三角形 26"/>
          <p:cNvSpPr/>
          <p:nvPr/>
        </p:nvSpPr>
        <p:spPr>
          <a:xfrm>
            <a:off x="2942079" y="5052295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13742" y="5638803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2019.02</a:t>
            </a:r>
          </a:p>
          <a:p>
            <a:r>
              <a:rPr lang="en-US" altLang="zh-CN" sz="1050" dirty="0" smtClean="0"/>
              <a:t>APP V1.0.1</a:t>
            </a:r>
          </a:p>
          <a:p>
            <a:r>
              <a:rPr lang="zh-CN" altLang="en-US" sz="1050" dirty="0" smtClean="0"/>
              <a:t>测试</a:t>
            </a:r>
            <a:endParaRPr lang="en-US" altLang="zh-CN" sz="1050" dirty="0" smtClean="0"/>
          </a:p>
        </p:txBody>
      </p:sp>
      <p:sp>
        <p:nvSpPr>
          <p:cNvPr id="29" name="等腰三角形 28"/>
          <p:cNvSpPr/>
          <p:nvPr/>
        </p:nvSpPr>
        <p:spPr>
          <a:xfrm>
            <a:off x="3753045" y="5047677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52416" y="5634185"/>
            <a:ext cx="10575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04.01-04.02</a:t>
            </a:r>
          </a:p>
          <a:p>
            <a:r>
              <a:rPr lang="en-US" altLang="zh-CN" sz="1050" dirty="0" smtClean="0"/>
              <a:t>APP V1.0.2</a:t>
            </a:r>
          </a:p>
          <a:p>
            <a:r>
              <a:rPr lang="zh-CN" altLang="en-US" sz="1050" dirty="0" smtClean="0"/>
              <a:t>第一轮测试</a:t>
            </a:r>
            <a:endParaRPr lang="en-US" altLang="zh-CN" sz="1050" dirty="0" smtClean="0"/>
          </a:p>
        </p:txBody>
      </p:sp>
      <p:sp>
        <p:nvSpPr>
          <p:cNvPr id="31" name="等腰三角形 30"/>
          <p:cNvSpPr/>
          <p:nvPr/>
        </p:nvSpPr>
        <p:spPr>
          <a:xfrm>
            <a:off x="4764417" y="504306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63780" y="5629571"/>
            <a:ext cx="10644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04.25-04.28</a:t>
            </a:r>
          </a:p>
          <a:p>
            <a:r>
              <a:rPr lang="zh-CN" altLang="en-US" sz="1050" dirty="0" smtClean="0"/>
              <a:t>平台</a:t>
            </a:r>
            <a:r>
              <a:rPr lang="en-US" altLang="zh-CN" sz="1050" dirty="0" smtClean="0"/>
              <a:t>V1.0.1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</a:t>
            </a:r>
            <a:endParaRPr lang="en-US" altLang="zh-CN" sz="1050" dirty="0" smtClean="0"/>
          </a:p>
        </p:txBody>
      </p:sp>
      <p:sp>
        <p:nvSpPr>
          <p:cNvPr id="33" name="等腰三角形 32"/>
          <p:cNvSpPr/>
          <p:nvPr/>
        </p:nvSpPr>
        <p:spPr>
          <a:xfrm>
            <a:off x="5701904" y="504768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347455" y="5634191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04.29-04.30</a:t>
            </a:r>
          </a:p>
          <a:p>
            <a:r>
              <a:rPr lang="en-US" altLang="zh-CN" sz="1050" dirty="0" smtClean="0"/>
              <a:t>APP V1.0.2</a:t>
            </a:r>
          </a:p>
          <a:p>
            <a:r>
              <a:rPr lang="zh-CN" altLang="en-US" sz="1050" dirty="0" smtClean="0"/>
              <a:t>第二轮测试</a:t>
            </a:r>
            <a:endParaRPr lang="en-US" altLang="zh-CN" sz="1050" dirty="0" smtClean="0"/>
          </a:p>
        </p:txBody>
      </p:sp>
      <p:sp>
        <p:nvSpPr>
          <p:cNvPr id="35" name="等腰三角形 34"/>
          <p:cNvSpPr/>
          <p:nvPr/>
        </p:nvSpPr>
        <p:spPr>
          <a:xfrm>
            <a:off x="7276690" y="504306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22241" y="5629577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组织项目组分析平台性能指标</a:t>
            </a:r>
            <a:endParaRPr lang="en-US" altLang="zh-CN" sz="1050" dirty="0" smtClean="0"/>
          </a:p>
        </p:txBody>
      </p:sp>
      <p:sp>
        <p:nvSpPr>
          <p:cNvPr id="37" name="等腰三角形 36"/>
          <p:cNvSpPr/>
          <p:nvPr/>
        </p:nvSpPr>
        <p:spPr>
          <a:xfrm rot="10800000">
            <a:off x="6459529" y="4405745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025416" y="4073621"/>
            <a:ext cx="1163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完成功能测试</a:t>
            </a:r>
            <a:endParaRPr lang="zh-CN" altLang="en-US" sz="1050" dirty="0"/>
          </a:p>
        </p:txBody>
      </p:sp>
      <p:sp>
        <p:nvSpPr>
          <p:cNvPr id="39" name="文本框 38"/>
          <p:cNvSpPr txBox="1"/>
          <p:nvPr/>
        </p:nvSpPr>
        <p:spPr>
          <a:xfrm>
            <a:off x="794326" y="2164867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运营平台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94325" y="4805283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安装平台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8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5295"/>
              </p:ext>
            </p:extLst>
          </p:nvPr>
        </p:nvGraphicFramePr>
        <p:xfrm>
          <a:off x="1126479" y="1654054"/>
          <a:ext cx="9295906" cy="103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93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447"/>
              </p:ext>
            </p:extLst>
          </p:nvPr>
        </p:nvGraphicFramePr>
        <p:xfrm>
          <a:off x="1126479" y="1644818"/>
          <a:ext cx="9550757" cy="103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39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175546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PMS</a:t>
                      </a:r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2/4.10%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、延期问题有所改善，但是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、新项目缺少需求，如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项目、有为项目等；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、版本控制隐患；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zh-CN" altLang="en-US" sz="1400" dirty="0" smtClean="0"/>
              <a:t>、测试进度较为落后；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、需求与实际开发内容不一致；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、尽快上线基准版本进行迭代；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P023</a:t>
            </a:r>
            <a:r>
              <a:rPr lang="zh-CN" altLang="en-US" sz="1400" dirty="0" smtClean="0"/>
              <a:t>版本：包括项目版本有顺丰、</a:t>
            </a:r>
            <a:r>
              <a:rPr lang="zh-CN" altLang="en-US" sz="1400" dirty="0" smtClean="0">
                <a:solidFill>
                  <a:srgbClr val="FF0000"/>
                </a:solidFill>
              </a:rPr>
              <a:t>天津公交</a:t>
            </a:r>
            <a:r>
              <a:rPr lang="zh-CN" altLang="en-US" sz="1400" dirty="0" smtClean="0"/>
              <a:t>、通立、苏标分体机、双</a:t>
            </a:r>
            <a:r>
              <a:rPr lang="en-US" altLang="zh-CN" sz="1400" dirty="0" smtClean="0"/>
              <a:t>AHD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中安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有为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河南玖合、河南中集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标红项目为新项目，未测试过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版本：优必飞出货版本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主线开发版本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、摄像头模组测试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、算法识别效果测试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05.07-05.13   </a:t>
            </a:r>
            <a:r>
              <a:rPr lang="zh-CN" altLang="en-US" sz="1400" dirty="0" smtClean="0"/>
              <a:t>优先确保河南项目验收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05.13-05.26   </a:t>
            </a:r>
            <a:r>
              <a:rPr lang="zh-CN" altLang="en-US" sz="1400" dirty="0" smtClean="0"/>
              <a:t>基准版本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功能测试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05.27-05.31   Web Bug</a:t>
            </a:r>
            <a:r>
              <a:rPr lang="zh-CN" altLang="en-US" sz="1400" dirty="0" smtClean="0"/>
              <a:t>回归测试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、测试文档规范化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测试用例、功能交互流程、开发设计逻辑、算法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模组等测试方法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、产品大局观梳理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、测试脚本结构讲解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、总结版本提测多次的原因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710</Words>
  <Application>Microsoft Office PowerPoint</Application>
  <PresentationFormat>宽屏</PresentationFormat>
  <Paragraphs>145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162</cp:revision>
  <dcterms:created xsi:type="dcterms:W3CDTF">2019-05-07T03:30:30Z</dcterms:created>
  <dcterms:modified xsi:type="dcterms:W3CDTF">2019-06-10T07:08:23Z</dcterms:modified>
</cp:coreProperties>
</file>