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198B-A2C7-47D0-B994-B23FD73B585B}" type="datetimeFigureOut">
              <a:rPr lang="en-MY" smtClean="0"/>
              <a:t>13/3/2015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DF6E-7C7B-4931-A744-B9B11E37D24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7550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198B-A2C7-47D0-B994-B23FD73B585B}" type="datetimeFigureOut">
              <a:rPr lang="en-MY" smtClean="0"/>
              <a:t>13/3/2015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DF6E-7C7B-4931-A744-B9B11E37D24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4013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198B-A2C7-47D0-B994-B23FD73B585B}" type="datetimeFigureOut">
              <a:rPr lang="en-MY" smtClean="0"/>
              <a:t>13/3/2015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DF6E-7C7B-4931-A744-B9B11E37D24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1416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198B-A2C7-47D0-B994-B23FD73B585B}" type="datetimeFigureOut">
              <a:rPr lang="en-MY" smtClean="0"/>
              <a:t>13/3/2015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DF6E-7C7B-4931-A744-B9B11E37D24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3284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198B-A2C7-47D0-B994-B23FD73B585B}" type="datetimeFigureOut">
              <a:rPr lang="en-MY" smtClean="0"/>
              <a:t>13/3/2015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DF6E-7C7B-4931-A744-B9B11E37D24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6898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198B-A2C7-47D0-B994-B23FD73B585B}" type="datetimeFigureOut">
              <a:rPr lang="en-MY" smtClean="0"/>
              <a:t>13/3/2015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DF6E-7C7B-4931-A744-B9B11E37D24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7499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198B-A2C7-47D0-B994-B23FD73B585B}" type="datetimeFigureOut">
              <a:rPr lang="en-MY" smtClean="0"/>
              <a:t>13/3/2015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DF6E-7C7B-4931-A744-B9B11E37D24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1397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198B-A2C7-47D0-B994-B23FD73B585B}" type="datetimeFigureOut">
              <a:rPr lang="en-MY" smtClean="0"/>
              <a:t>13/3/2015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DF6E-7C7B-4931-A744-B9B11E37D24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009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198B-A2C7-47D0-B994-B23FD73B585B}" type="datetimeFigureOut">
              <a:rPr lang="en-MY" smtClean="0"/>
              <a:t>13/3/2015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DF6E-7C7B-4931-A744-B9B11E37D24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7399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198B-A2C7-47D0-B994-B23FD73B585B}" type="datetimeFigureOut">
              <a:rPr lang="en-MY" smtClean="0"/>
              <a:t>13/3/2015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DF6E-7C7B-4931-A744-B9B11E37D24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368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198B-A2C7-47D0-B994-B23FD73B585B}" type="datetimeFigureOut">
              <a:rPr lang="en-MY" smtClean="0"/>
              <a:t>13/3/2015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DF6E-7C7B-4931-A744-B9B11E37D24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3356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5198B-A2C7-47D0-B994-B23FD73B585B}" type="datetimeFigureOut">
              <a:rPr lang="en-MY" smtClean="0"/>
              <a:t>13/3/2015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1DF6E-7C7B-4931-A744-B9B11E37D24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3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25159" y="1828799"/>
            <a:ext cx="2207173" cy="8986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Modules</a:t>
            </a:r>
            <a:endParaRPr lang="en-MY" dirty="0"/>
          </a:p>
        </p:txBody>
      </p:sp>
      <p:sp>
        <p:nvSpPr>
          <p:cNvPr id="5" name="Rectangle 4"/>
          <p:cNvSpPr/>
          <p:nvPr/>
        </p:nvSpPr>
        <p:spPr>
          <a:xfrm>
            <a:off x="7457090" y="4803227"/>
            <a:ext cx="2207173" cy="898634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user</a:t>
            </a:r>
            <a:endParaRPr lang="en-MY" dirty="0"/>
          </a:p>
        </p:txBody>
      </p:sp>
      <p:sp>
        <p:nvSpPr>
          <p:cNvPr id="6" name="Rectangle 5"/>
          <p:cNvSpPr/>
          <p:nvPr/>
        </p:nvSpPr>
        <p:spPr>
          <a:xfrm>
            <a:off x="1592317" y="3904593"/>
            <a:ext cx="2207173" cy="8986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err="1" smtClean="0"/>
              <a:t>ModulesTime</a:t>
            </a:r>
            <a:endParaRPr lang="en-MY" dirty="0"/>
          </a:p>
        </p:txBody>
      </p:sp>
      <p:sp>
        <p:nvSpPr>
          <p:cNvPr id="7" name="Flowchart: Decision 6"/>
          <p:cNvSpPr/>
          <p:nvPr/>
        </p:nvSpPr>
        <p:spPr>
          <a:xfrm>
            <a:off x="2155277" y="143409"/>
            <a:ext cx="3153104" cy="914400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prerequisite</a:t>
            </a:r>
            <a:endParaRPr lang="en-MY" dirty="0"/>
          </a:p>
        </p:txBody>
      </p:sp>
      <p:sp>
        <p:nvSpPr>
          <p:cNvPr id="8" name="Flowchart: Decision 7"/>
          <p:cNvSpPr/>
          <p:nvPr/>
        </p:nvSpPr>
        <p:spPr>
          <a:xfrm>
            <a:off x="6001407" y="157655"/>
            <a:ext cx="2385848" cy="914400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preclusion</a:t>
            </a:r>
            <a:endParaRPr lang="en-MY" dirty="0"/>
          </a:p>
        </p:txBody>
      </p:sp>
      <p:sp>
        <p:nvSpPr>
          <p:cNvPr id="9" name="Flowchart: Decision 8"/>
          <p:cNvSpPr/>
          <p:nvPr/>
        </p:nvSpPr>
        <p:spPr>
          <a:xfrm>
            <a:off x="5617779" y="3210910"/>
            <a:ext cx="3153104" cy="914400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passed</a:t>
            </a:r>
            <a:endParaRPr lang="en-MY" dirty="0"/>
          </a:p>
        </p:txBody>
      </p:sp>
      <p:sp>
        <p:nvSpPr>
          <p:cNvPr id="10" name="Flowchart: Decision 9"/>
          <p:cNvSpPr/>
          <p:nvPr/>
        </p:nvSpPr>
        <p:spPr>
          <a:xfrm>
            <a:off x="1902372" y="2727433"/>
            <a:ext cx="3153104" cy="914400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has</a:t>
            </a:r>
            <a:endParaRPr lang="en-MY" dirty="0"/>
          </a:p>
        </p:txBody>
      </p:sp>
      <p:sp>
        <p:nvSpPr>
          <p:cNvPr id="11" name="Flowchart: Decision 10"/>
          <p:cNvSpPr/>
          <p:nvPr/>
        </p:nvSpPr>
        <p:spPr>
          <a:xfrm>
            <a:off x="3831020" y="4845268"/>
            <a:ext cx="3153104" cy="914400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select</a:t>
            </a:r>
            <a:endParaRPr lang="en-MY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493172" y="882869"/>
            <a:ext cx="562304" cy="945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4" idx="1"/>
          </p:cNvCxnSpPr>
          <p:nvPr/>
        </p:nvCxnSpPr>
        <p:spPr>
          <a:xfrm>
            <a:off x="3368565" y="959067"/>
            <a:ext cx="856594" cy="1319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290441" y="882869"/>
            <a:ext cx="394138" cy="945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521669" y="882869"/>
            <a:ext cx="1124607" cy="1495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06663" y="2727433"/>
            <a:ext cx="851337" cy="726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646276" y="3967654"/>
            <a:ext cx="604345" cy="898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3"/>
            <a:endCxn id="5" idx="1"/>
          </p:cNvCxnSpPr>
          <p:nvPr/>
        </p:nvCxnSpPr>
        <p:spPr>
          <a:xfrm flipV="1">
            <a:off x="6984124" y="5252544"/>
            <a:ext cx="472966" cy="49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2"/>
            <a:endCxn id="11" idx="1"/>
          </p:cNvCxnSpPr>
          <p:nvPr/>
        </p:nvCxnSpPr>
        <p:spPr>
          <a:xfrm>
            <a:off x="2695904" y="4803227"/>
            <a:ext cx="1135116" cy="499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0"/>
          </p:cNvCxnSpPr>
          <p:nvPr/>
        </p:nvCxnSpPr>
        <p:spPr>
          <a:xfrm flipV="1">
            <a:off x="2695904" y="3453961"/>
            <a:ext cx="173420" cy="450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093780" y="2727433"/>
            <a:ext cx="131379" cy="173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5055476" y="1086993"/>
            <a:ext cx="1376856" cy="917854"/>
            <a:chOff x="5055476" y="1086993"/>
            <a:chExt cx="1376856" cy="917854"/>
          </a:xfrm>
        </p:grpSpPr>
        <p:grpSp>
          <p:nvGrpSpPr>
            <p:cNvPr id="35" name="Group 34"/>
            <p:cNvGrpSpPr/>
            <p:nvPr/>
          </p:nvGrpSpPr>
          <p:grpSpPr>
            <a:xfrm>
              <a:off x="5449614" y="1484585"/>
              <a:ext cx="183930" cy="520262"/>
              <a:chOff x="977462" y="1623848"/>
              <a:chExt cx="252248" cy="110358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1119352" y="1828799"/>
                <a:ext cx="31531" cy="898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977462" y="1623848"/>
                <a:ext cx="252248" cy="2049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5055476" y="1086993"/>
              <a:ext cx="1376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dirty="0" err="1" smtClean="0"/>
                <a:t>moduleCode</a:t>
              </a:r>
              <a:endParaRPr lang="en-MY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346928" y="205965"/>
            <a:ext cx="183930" cy="520262"/>
            <a:chOff x="977462" y="1623848"/>
            <a:chExt cx="252248" cy="1103585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1119352" y="1828799"/>
              <a:ext cx="31531" cy="898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977462" y="1623848"/>
              <a:ext cx="252248" cy="2049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444846" y="69609"/>
            <a:ext cx="107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err="1" smtClean="0"/>
              <a:t>AndId</a:t>
            </a:r>
            <a:endParaRPr lang="en-MY" dirty="0"/>
          </a:p>
        </p:txBody>
      </p:sp>
      <p:grpSp>
        <p:nvGrpSpPr>
          <p:cNvPr id="52" name="Group 51"/>
          <p:cNvGrpSpPr/>
          <p:nvPr/>
        </p:nvGrpSpPr>
        <p:grpSpPr>
          <a:xfrm>
            <a:off x="2438893" y="-326700"/>
            <a:ext cx="1571464" cy="990371"/>
            <a:chOff x="2438893" y="-326700"/>
            <a:chExt cx="1571464" cy="990371"/>
          </a:xfrm>
        </p:grpSpPr>
        <p:grpSp>
          <p:nvGrpSpPr>
            <p:cNvPr id="44" name="Group 43"/>
            <p:cNvGrpSpPr/>
            <p:nvPr/>
          </p:nvGrpSpPr>
          <p:grpSpPr>
            <a:xfrm>
              <a:off x="2676527" y="143409"/>
              <a:ext cx="183930" cy="520262"/>
              <a:chOff x="977462" y="1623848"/>
              <a:chExt cx="252248" cy="1103585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119352" y="1828799"/>
                <a:ext cx="31531" cy="898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/>
              <p:cNvSpPr/>
              <p:nvPr/>
            </p:nvSpPr>
            <p:spPr>
              <a:xfrm>
                <a:off x="977462" y="1623848"/>
                <a:ext cx="252248" cy="2049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3061306" y="130500"/>
              <a:ext cx="183930" cy="520262"/>
              <a:chOff x="977462" y="1623848"/>
              <a:chExt cx="252248" cy="1103585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1119352" y="1828799"/>
                <a:ext cx="31531" cy="898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977462" y="1623848"/>
                <a:ext cx="252248" cy="2049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2933047" y="-326700"/>
              <a:ext cx="1077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dirty="0" smtClean="0"/>
                <a:t>child</a:t>
              </a:r>
              <a:endParaRPr lang="en-MY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38893" y="-193523"/>
              <a:ext cx="1077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dirty="0" smtClean="0"/>
                <a:t>parent</a:t>
              </a:r>
              <a:endParaRPr lang="en-MY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290441" y="-456969"/>
            <a:ext cx="1571464" cy="990371"/>
            <a:chOff x="2438893" y="-326700"/>
            <a:chExt cx="1571464" cy="990371"/>
          </a:xfrm>
        </p:grpSpPr>
        <p:grpSp>
          <p:nvGrpSpPr>
            <p:cNvPr id="54" name="Group 53"/>
            <p:cNvGrpSpPr/>
            <p:nvPr/>
          </p:nvGrpSpPr>
          <p:grpSpPr>
            <a:xfrm>
              <a:off x="2676527" y="143409"/>
              <a:ext cx="183930" cy="520262"/>
              <a:chOff x="977462" y="1623848"/>
              <a:chExt cx="252248" cy="1103585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1119352" y="1828799"/>
                <a:ext cx="31531" cy="898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>
                <a:off x="977462" y="1623848"/>
                <a:ext cx="252248" cy="2049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061306" y="130500"/>
              <a:ext cx="183930" cy="520262"/>
              <a:chOff x="977462" y="1623848"/>
              <a:chExt cx="252248" cy="1103585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1119352" y="1828799"/>
                <a:ext cx="31531" cy="898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/>
              <p:cNvSpPr/>
              <p:nvPr/>
            </p:nvSpPr>
            <p:spPr>
              <a:xfrm>
                <a:off x="977462" y="1623848"/>
                <a:ext cx="252248" cy="2049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933047" y="-326700"/>
              <a:ext cx="1077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dirty="0" smtClean="0"/>
                <a:t>child</a:t>
              </a:r>
              <a:endParaRPr lang="en-MY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8893" y="-193523"/>
              <a:ext cx="1077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dirty="0" smtClean="0"/>
                <a:t>parent</a:t>
              </a:r>
              <a:endParaRPr lang="en-MY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-176063" y="3796637"/>
            <a:ext cx="1952310" cy="1096843"/>
            <a:chOff x="-176063" y="3796637"/>
            <a:chExt cx="1952310" cy="1096843"/>
          </a:xfrm>
        </p:grpSpPr>
        <p:grpSp>
          <p:nvGrpSpPr>
            <p:cNvPr id="69" name="Group 68"/>
            <p:cNvGrpSpPr/>
            <p:nvPr/>
          </p:nvGrpSpPr>
          <p:grpSpPr>
            <a:xfrm>
              <a:off x="-176063" y="3796637"/>
              <a:ext cx="1952310" cy="369332"/>
              <a:chOff x="-176063" y="3796637"/>
              <a:chExt cx="1952310" cy="36933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1072055" y="4028690"/>
                <a:ext cx="704192" cy="96620"/>
                <a:chOff x="1236920" y="1582684"/>
                <a:chExt cx="965754" cy="204951"/>
              </a:xfrm>
            </p:grpSpPr>
            <p:cxnSp>
              <p:nvCxnSpPr>
                <p:cNvPr id="65" name="Straight Connector 64"/>
                <p:cNvCxnSpPr>
                  <a:endCxn id="6" idx="1"/>
                </p:cNvCxnSpPr>
                <p:nvPr/>
              </p:nvCxnSpPr>
              <p:spPr>
                <a:xfrm>
                  <a:off x="1554931" y="1685162"/>
                  <a:ext cx="647743" cy="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Oval 65"/>
                <p:cNvSpPr/>
                <p:nvPr/>
              </p:nvSpPr>
              <p:spPr>
                <a:xfrm>
                  <a:off x="1236920" y="1582684"/>
                  <a:ext cx="252248" cy="20495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sp>
            <p:nvSpPr>
              <p:cNvPr id="68" name="TextBox 67"/>
              <p:cNvSpPr txBox="1"/>
              <p:nvPr/>
            </p:nvSpPr>
            <p:spPr>
              <a:xfrm>
                <a:off x="-176063" y="3796637"/>
                <a:ext cx="14215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dirty="0" err="1" smtClean="0"/>
                  <a:t>moduleCode</a:t>
                </a:r>
                <a:endParaRPr lang="en-MY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-120868" y="3998450"/>
              <a:ext cx="1876095" cy="369332"/>
              <a:chOff x="-99848" y="3782988"/>
              <a:chExt cx="1876095" cy="369332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1072055" y="4028690"/>
                <a:ext cx="704192" cy="96620"/>
                <a:chOff x="1236920" y="1582684"/>
                <a:chExt cx="965754" cy="204951"/>
              </a:xfrm>
            </p:grpSpPr>
            <p:cxnSp>
              <p:nvCxnSpPr>
                <p:cNvPr id="73" name="Straight Connector 72"/>
                <p:cNvCxnSpPr/>
                <p:nvPr/>
              </p:nvCxnSpPr>
              <p:spPr>
                <a:xfrm>
                  <a:off x="1554931" y="1685162"/>
                  <a:ext cx="647743" cy="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Oval 73"/>
                <p:cNvSpPr/>
                <p:nvPr/>
              </p:nvSpPr>
              <p:spPr>
                <a:xfrm>
                  <a:off x="1236920" y="1582684"/>
                  <a:ext cx="252248" cy="20495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sp>
            <p:nvSpPr>
              <p:cNvPr id="72" name="TextBox 71"/>
              <p:cNvSpPr txBox="1"/>
              <p:nvPr/>
            </p:nvSpPr>
            <p:spPr>
              <a:xfrm>
                <a:off x="-99848" y="3782988"/>
                <a:ext cx="1077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dirty="0" err="1" smtClean="0"/>
                  <a:t>startTime</a:t>
                </a:r>
                <a:endParaRPr lang="en-MY" dirty="0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-110368" y="4245448"/>
              <a:ext cx="1876095" cy="369332"/>
              <a:chOff x="-99848" y="3782988"/>
              <a:chExt cx="1876095" cy="369332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1072055" y="4028690"/>
                <a:ext cx="704192" cy="96620"/>
                <a:chOff x="1236920" y="1582684"/>
                <a:chExt cx="965754" cy="204951"/>
              </a:xfrm>
            </p:grpSpPr>
            <p:cxnSp>
              <p:nvCxnSpPr>
                <p:cNvPr id="78" name="Straight Connector 77"/>
                <p:cNvCxnSpPr/>
                <p:nvPr/>
              </p:nvCxnSpPr>
              <p:spPr>
                <a:xfrm>
                  <a:off x="1554931" y="1685162"/>
                  <a:ext cx="647743" cy="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Oval 78"/>
                <p:cNvSpPr/>
                <p:nvPr/>
              </p:nvSpPr>
              <p:spPr>
                <a:xfrm>
                  <a:off x="1236920" y="1582684"/>
                  <a:ext cx="252248" cy="20495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sp>
            <p:nvSpPr>
              <p:cNvPr id="77" name="TextBox 76"/>
              <p:cNvSpPr txBox="1"/>
              <p:nvPr/>
            </p:nvSpPr>
            <p:spPr>
              <a:xfrm>
                <a:off x="-99848" y="3782988"/>
                <a:ext cx="1077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dirty="0" err="1" smtClean="0"/>
                  <a:t>endTime</a:t>
                </a:r>
                <a:endParaRPr lang="en-MY" dirty="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-128754" y="4524148"/>
              <a:ext cx="1876095" cy="369332"/>
              <a:chOff x="-99848" y="3782988"/>
              <a:chExt cx="1876095" cy="369332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1072055" y="4028690"/>
                <a:ext cx="704192" cy="96620"/>
                <a:chOff x="1236920" y="1582684"/>
                <a:chExt cx="965754" cy="204951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1554931" y="1685162"/>
                  <a:ext cx="647743" cy="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Oval 83"/>
                <p:cNvSpPr/>
                <p:nvPr/>
              </p:nvSpPr>
              <p:spPr>
                <a:xfrm>
                  <a:off x="1236920" y="1582684"/>
                  <a:ext cx="252248" cy="20495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sp>
            <p:nvSpPr>
              <p:cNvPr id="82" name="TextBox 81"/>
              <p:cNvSpPr txBox="1"/>
              <p:nvPr/>
            </p:nvSpPr>
            <p:spPr>
              <a:xfrm>
                <a:off x="-99848" y="3782988"/>
                <a:ext cx="1077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dirty="0" smtClean="0"/>
                  <a:t>day</a:t>
                </a:r>
                <a:endParaRPr lang="en-MY" dirty="0"/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3271353" y="4755011"/>
            <a:ext cx="1905001" cy="1094914"/>
            <a:chOff x="-128754" y="3798566"/>
            <a:chExt cx="1905001" cy="1094914"/>
          </a:xfrm>
        </p:grpSpPr>
        <p:grpSp>
          <p:nvGrpSpPr>
            <p:cNvPr id="87" name="Group 86"/>
            <p:cNvGrpSpPr/>
            <p:nvPr/>
          </p:nvGrpSpPr>
          <p:grpSpPr>
            <a:xfrm>
              <a:off x="-99849" y="3798566"/>
              <a:ext cx="1876096" cy="369332"/>
              <a:chOff x="-99849" y="3798566"/>
              <a:chExt cx="1876096" cy="369332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072055" y="4028690"/>
                <a:ext cx="704192" cy="96620"/>
                <a:chOff x="1236920" y="1582684"/>
                <a:chExt cx="965754" cy="204951"/>
              </a:xfrm>
            </p:grpSpPr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1554931" y="1685162"/>
                  <a:ext cx="647743" cy="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Oval 105"/>
                <p:cNvSpPr/>
                <p:nvPr/>
              </p:nvSpPr>
              <p:spPr>
                <a:xfrm>
                  <a:off x="1236920" y="1582684"/>
                  <a:ext cx="252248" cy="20495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sp>
            <p:nvSpPr>
              <p:cNvPr id="104" name="TextBox 103"/>
              <p:cNvSpPr txBox="1"/>
              <p:nvPr/>
            </p:nvSpPr>
            <p:spPr>
              <a:xfrm>
                <a:off x="-99849" y="3798566"/>
                <a:ext cx="1413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dirty="0" err="1" smtClean="0"/>
                  <a:t>moduleCode</a:t>
                </a:r>
                <a:endParaRPr lang="en-MY" dirty="0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-120868" y="3998450"/>
              <a:ext cx="1876095" cy="369332"/>
              <a:chOff x="-99848" y="3782988"/>
              <a:chExt cx="1876095" cy="369332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1072055" y="4028690"/>
                <a:ext cx="704192" cy="96620"/>
                <a:chOff x="1236920" y="1582684"/>
                <a:chExt cx="965754" cy="204951"/>
              </a:xfrm>
            </p:grpSpPr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1554931" y="1685162"/>
                  <a:ext cx="647743" cy="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Oval 101"/>
                <p:cNvSpPr/>
                <p:nvPr/>
              </p:nvSpPr>
              <p:spPr>
                <a:xfrm>
                  <a:off x="1236920" y="1582684"/>
                  <a:ext cx="252248" cy="20495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sp>
            <p:nvSpPr>
              <p:cNvPr id="100" name="TextBox 99"/>
              <p:cNvSpPr txBox="1"/>
              <p:nvPr/>
            </p:nvSpPr>
            <p:spPr>
              <a:xfrm>
                <a:off x="-99848" y="3782988"/>
                <a:ext cx="1077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dirty="0" err="1" smtClean="0"/>
                  <a:t>startTime</a:t>
                </a:r>
                <a:endParaRPr lang="en-MY" dirty="0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-110368" y="4245448"/>
              <a:ext cx="1876095" cy="369332"/>
              <a:chOff x="-99848" y="3782988"/>
              <a:chExt cx="1876095" cy="369332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1072055" y="4028690"/>
                <a:ext cx="704192" cy="96620"/>
                <a:chOff x="1236920" y="1582684"/>
                <a:chExt cx="965754" cy="204951"/>
              </a:xfrm>
            </p:grpSpPr>
            <p:cxnSp>
              <p:nvCxnSpPr>
                <p:cNvPr id="97" name="Straight Connector 96"/>
                <p:cNvCxnSpPr/>
                <p:nvPr/>
              </p:nvCxnSpPr>
              <p:spPr>
                <a:xfrm>
                  <a:off x="1554931" y="1685162"/>
                  <a:ext cx="647743" cy="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Oval 97"/>
                <p:cNvSpPr/>
                <p:nvPr/>
              </p:nvSpPr>
              <p:spPr>
                <a:xfrm>
                  <a:off x="1236920" y="1582684"/>
                  <a:ext cx="252248" cy="20495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sp>
            <p:nvSpPr>
              <p:cNvPr id="96" name="TextBox 95"/>
              <p:cNvSpPr txBox="1"/>
              <p:nvPr/>
            </p:nvSpPr>
            <p:spPr>
              <a:xfrm>
                <a:off x="-99848" y="3782988"/>
                <a:ext cx="1077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dirty="0" err="1" smtClean="0"/>
                  <a:t>endTime</a:t>
                </a:r>
                <a:endParaRPr lang="en-MY" dirty="0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-128754" y="4524148"/>
              <a:ext cx="1876095" cy="369332"/>
              <a:chOff x="-99848" y="3782988"/>
              <a:chExt cx="1876095" cy="369332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1072055" y="4028690"/>
                <a:ext cx="704192" cy="96620"/>
                <a:chOff x="1236920" y="1582684"/>
                <a:chExt cx="965754" cy="204951"/>
              </a:xfrm>
            </p:grpSpPr>
            <p:cxnSp>
              <p:nvCxnSpPr>
                <p:cNvPr id="93" name="Straight Connector 92"/>
                <p:cNvCxnSpPr/>
                <p:nvPr/>
              </p:nvCxnSpPr>
              <p:spPr>
                <a:xfrm>
                  <a:off x="1554931" y="1685162"/>
                  <a:ext cx="647743" cy="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Oval 93"/>
                <p:cNvSpPr/>
                <p:nvPr/>
              </p:nvSpPr>
              <p:spPr>
                <a:xfrm>
                  <a:off x="1236920" y="1582684"/>
                  <a:ext cx="252248" cy="20495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sp>
            <p:nvSpPr>
              <p:cNvPr id="92" name="TextBox 91"/>
              <p:cNvSpPr txBox="1"/>
              <p:nvPr/>
            </p:nvSpPr>
            <p:spPr>
              <a:xfrm>
                <a:off x="-99848" y="3782988"/>
                <a:ext cx="1077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dirty="0" smtClean="0"/>
                  <a:t>day</a:t>
                </a:r>
                <a:endParaRPr lang="en-MY" dirty="0"/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6784432" y="2312284"/>
            <a:ext cx="1077310" cy="932792"/>
            <a:chOff x="5055476" y="1072055"/>
            <a:chExt cx="1077310" cy="932792"/>
          </a:xfrm>
        </p:grpSpPr>
        <p:grpSp>
          <p:nvGrpSpPr>
            <p:cNvPr id="109" name="Group 108"/>
            <p:cNvGrpSpPr/>
            <p:nvPr/>
          </p:nvGrpSpPr>
          <p:grpSpPr>
            <a:xfrm>
              <a:off x="5449614" y="1484585"/>
              <a:ext cx="183930" cy="520262"/>
              <a:chOff x="977462" y="1623848"/>
              <a:chExt cx="252248" cy="1103585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>
                <a:off x="1119352" y="1828799"/>
                <a:ext cx="31531" cy="898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/>
              <p:nvPr/>
            </p:nvSpPr>
            <p:spPr>
              <a:xfrm>
                <a:off x="977462" y="1623848"/>
                <a:ext cx="252248" cy="2049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5055476" y="1072055"/>
              <a:ext cx="1077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dirty="0" err="1" smtClean="0"/>
                <a:t>moduleId</a:t>
              </a:r>
              <a:endParaRPr lang="en-MY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8263758" y="3963718"/>
            <a:ext cx="1077310" cy="932792"/>
            <a:chOff x="5055476" y="1072055"/>
            <a:chExt cx="1077310" cy="932792"/>
          </a:xfrm>
        </p:grpSpPr>
        <p:grpSp>
          <p:nvGrpSpPr>
            <p:cNvPr id="114" name="Group 113"/>
            <p:cNvGrpSpPr/>
            <p:nvPr/>
          </p:nvGrpSpPr>
          <p:grpSpPr>
            <a:xfrm>
              <a:off x="5449614" y="1484585"/>
              <a:ext cx="183930" cy="520262"/>
              <a:chOff x="977462" y="1623848"/>
              <a:chExt cx="252248" cy="1103585"/>
            </a:xfrm>
          </p:grpSpPr>
          <p:cxnSp>
            <p:nvCxnSpPr>
              <p:cNvPr id="116" name="Straight Connector 115"/>
              <p:cNvCxnSpPr/>
              <p:nvPr/>
            </p:nvCxnSpPr>
            <p:spPr>
              <a:xfrm>
                <a:off x="1119352" y="1828799"/>
                <a:ext cx="31531" cy="898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Oval 116"/>
              <p:cNvSpPr/>
              <p:nvPr/>
            </p:nvSpPr>
            <p:spPr>
              <a:xfrm>
                <a:off x="977462" y="1623848"/>
                <a:ext cx="252248" cy="2049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5055476" y="1072055"/>
              <a:ext cx="1077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dirty="0" err="1" smtClean="0"/>
                <a:t>MatricNo</a:t>
              </a:r>
              <a:endParaRPr lang="en-MY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7893277" y="2727446"/>
            <a:ext cx="1077310" cy="932792"/>
            <a:chOff x="5055476" y="1072055"/>
            <a:chExt cx="1077310" cy="932792"/>
          </a:xfrm>
        </p:grpSpPr>
        <p:grpSp>
          <p:nvGrpSpPr>
            <p:cNvPr id="119" name="Group 118"/>
            <p:cNvGrpSpPr/>
            <p:nvPr/>
          </p:nvGrpSpPr>
          <p:grpSpPr>
            <a:xfrm>
              <a:off x="5449614" y="1484585"/>
              <a:ext cx="183930" cy="520262"/>
              <a:chOff x="977462" y="1623848"/>
              <a:chExt cx="252248" cy="1103585"/>
            </a:xfrm>
          </p:grpSpPr>
          <p:cxnSp>
            <p:nvCxnSpPr>
              <p:cNvPr id="121" name="Straight Connector 120"/>
              <p:cNvCxnSpPr/>
              <p:nvPr/>
            </p:nvCxnSpPr>
            <p:spPr>
              <a:xfrm>
                <a:off x="1119352" y="1828799"/>
                <a:ext cx="31531" cy="898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Oval 121"/>
              <p:cNvSpPr/>
              <p:nvPr/>
            </p:nvSpPr>
            <p:spPr>
              <a:xfrm>
                <a:off x="977462" y="1623848"/>
                <a:ext cx="252248" cy="2049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sp>
          <p:nvSpPr>
            <p:cNvPr id="120" name="TextBox 119"/>
            <p:cNvSpPr txBox="1"/>
            <p:nvPr/>
          </p:nvSpPr>
          <p:spPr>
            <a:xfrm>
              <a:off x="5055476" y="1072055"/>
              <a:ext cx="1077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dirty="0" err="1" smtClean="0"/>
                <a:t>MatricNo</a:t>
              </a:r>
              <a:endParaRPr lang="en-MY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599388" y="4389386"/>
            <a:ext cx="1077310" cy="932792"/>
            <a:chOff x="5055476" y="1072055"/>
            <a:chExt cx="1077310" cy="932792"/>
          </a:xfrm>
        </p:grpSpPr>
        <p:grpSp>
          <p:nvGrpSpPr>
            <p:cNvPr id="124" name="Group 123"/>
            <p:cNvGrpSpPr/>
            <p:nvPr/>
          </p:nvGrpSpPr>
          <p:grpSpPr>
            <a:xfrm>
              <a:off x="5449614" y="1484585"/>
              <a:ext cx="183930" cy="520262"/>
              <a:chOff x="977462" y="1623848"/>
              <a:chExt cx="252248" cy="1103585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1119352" y="1828799"/>
                <a:ext cx="31531" cy="898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Oval 126"/>
              <p:cNvSpPr/>
              <p:nvPr/>
            </p:nvSpPr>
            <p:spPr>
              <a:xfrm>
                <a:off x="977462" y="1623848"/>
                <a:ext cx="252248" cy="2049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5055476" y="1072055"/>
              <a:ext cx="1077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dirty="0" err="1" smtClean="0"/>
                <a:t>MatricNo</a:t>
              </a:r>
              <a:endParaRPr lang="en-MY" dirty="0"/>
            </a:p>
          </p:txBody>
        </p:sp>
      </p:grpSp>
    </p:spTree>
    <p:extLst>
      <p:ext uri="{BB962C8B-B14F-4D97-AF65-F5344CB8AC3E}">
        <p14:creationId xmlns:p14="http://schemas.microsoft.com/office/powerpoint/2010/main" val="391366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CREATE TABLE modules (</a:t>
            </a:r>
          </a:p>
          <a:p>
            <a:r>
              <a:rPr lang="en-MY" dirty="0" err="1" smtClean="0"/>
              <a:t>moduleCode</a:t>
            </a:r>
            <a:r>
              <a:rPr lang="en-MY" dirty="0" smtClean="0"/>
              <a:t> VARCHAR (16),</a:t>
            </a:r>
          </a:p>
          <a:p>
            <a:r>
              <a:rPr lang="en-MY" dirty="0" err="1" smtClean="0"/>
              <a:t>moduleName</a:t>
            </a:r>
            <a:r>
              <a:rPr lang="en-MY" dirty="0" smtClean="0"/>
              <a:t> VARCHAR (128),</a:t>
            </a:r>
          </a:p>
          <a:p>
            <a:r>
              <a:rPr lang="en-MY" dirty="0" smtClean="0"/>
              <a:t>PRIMARY KEY (</a:t>
            </a:r>
            <a:r>
              <a:rPr lang="en-MY" dirty="0" err="1" smtClean="0"/>
              <a:t>moduleCode</a:t>
            </a:r>
            <a:r>
              <a:rPr lang="en-MY" dirty="0" smtClean="0"/>
              <a:t>)</a:t>
            </a:r>
          </a:p>
          <a:p>
            <a:r>
              <a:rPr lang="en-MY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22523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CREATE TABLE prerequisite (</a:t>
            </a:r>
          </a:p>
          <a:p>
            <a:r>
              <a:rPr lang="en-MY" dirty="0" err="1" smtClean="0"/>
              <a:t>andId</a:t>
            </a:r>
            <a:r>
              <a:rPr lang="en-MY" dirty="0" smtClean="0"/>
              <a:t> INT CHECK (</a:t>
            </a:r>
            <a:r>
              <a:rPr lang="en-MY" dirty="0" err="1" smtClean="0"/>
              <a:t>andId</a:t>
            </a:r>
            <a:r>
              <a:rPr lang="en-MY" dirty="0" smtClean="0"/>
              <a:t> = 0 OR </a:t>
            </a:r>
            <a:r>
              <a:rPr lang="en-MY" dirty="0" err="1" smtClean="0"/>
              <a:t>andId</a:t>
            </a:r>
            <a:r>
              <a:rPr lang="en-MY" dirty="0" smtClean="0"/>
              <a:t> = 1),</a:t>
            </a:r>
          </a:p>
          <a:p>
            <a:r>
              <a:rPr lang="en-MY" dirty="0" smtClean="0"/>
              <a:t>module VARCHAR (16),</a:t>
            </a:r>
          </a:p>
          <a:p>
            <a:r>
              <a:rPr lang="en-MY" dirty="0" err="1" smtClean="0"/>
              <a:t>requiredModule</a:t>
            </a:r>
            <a:r>
              <a:rPr lang="en-MY" dirty="0" smtClean="0"/>
              <a:t> VARCHAR (16),</a:t>
            </a:r>
          </a:p>
          <a:p>
            <a:r>
              <a:rPr lang="en-MY" dirty="0" smtClean="0"/>
              <a:t>FOREIGN KEY (module) REFERENCES modules(</a:t>
            </a:r>
            <a:r>
              <a:rPr lang="en-MY" dirty="0" err="1" smtClean="0"/>
              <a:t>moduleCode</a:t>
            </a:r>
            <a:r>
              <a:rPr lang="en-MY" dirty="0" smtClean="0"/>
              <a:t>),</a:t>
            </a:r>
          </a:p>
          <a:p>
            <a:r>
              <a:rPr lang="en-MY" dirty="0" smtClean="0"/>
              <a:t>FOREIGN KEY (</a:t>
            </a:r>
            <a:r>
              <a:rPr lang="en-MY" dirty="0" err="1" smtClean="0"/>
              <a:t>requiredModule</a:t>
            </a:r>
            <a:r>
              <a:rPr lang="en-MY" dirty="0" smtClean="0"/>
              <a:t>) REFERENCES modules(</a:t>
            </a:r>
            <a:r>
              <a:rPr lang="en-MY" dirty="0" err="1" smtClean="0"/>
              <a:t>moduleCode</a:t>
            </a:r>
            <a:r>
              <a:rPr lang="en-MY" dirty="0" smtClean="0"/>
              <a:t>),</a:t>
            </a:r>
          </a:p>
          <a:p>
            <a:r>
              <a:rPr lang="en-MY" dirty="0" smtClean="0"/>
              <a:t>PRIMARY KEY (</a:t>
            </a:r>
            <a:r>
              <a:rPr lang="en-MY" dirty="0" err="1" smtClean="0"/>
              <a:t>andId</a:t>
            </a:r>
            <a:r>
              <a:rPr lang="en-MY" dirty="0" smtClean="0"/>
              <a:t>, module, </a:t>
            </a:r>
            <a:r>
              <a:rPr lang="en-MY" dirty="0" err="1" smtClean="0"/>
              <a:t>requiredModule</a:t>
            </a:r>
            <a:r>
              <a:rPr lang="en-MY" dirty="0" smtClean="0"/>
              <a:t>)</a:t>
            </a:r>
          </a:p>
          <a:p>
            <a:r>
              <a:rPr lang="en-MY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7148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CREATE TABLE preclusion(</a:t>
            </a:r>
          </a:p>
          <a:p>
            <a:r>
              <a:rPr lang="en-MY" dirty="0" smtClean="0"/>
              <a:t>module VARCHAR (16),</a:t>
            </a:r>
          </a:p>
          <a:p>
            <a:r>
              <a:rPr lang="en-MY" dirty="0" err="1" smtClean="0"/>
              <a:t>excludedModule</a:t>
            </a:r>
            <a:r>
              <a:rPr lang="en-MY" dirty="0" smtClean="0"/>
              <a:t> VARCHAR (16),</a:t>
            </a:r>
          </a:p>
          <a:p>
            <a:r>
              <a:rPr lang="en-MY" dirty="0" smtClean="0"/>
              <a:t>FOREIGN KEY (module) REFERENCES modules(</a:t>
            </a:r>
            <a:r>
              <a:rPr lang="en-MY" dirty="0" err="1" smtClean="0"/>
              <a:t>moduleCode</a:t>
            </a:r>
            <a:r>
              <a:rPr lang="en-MY" dirty="0" smtClean="0"/>
              <a:t>),</a:t>
            </a:r>
          </a:p>
          <a:p>
            <a:r>
              <a:rPr lang="en-MY" dirty="0" smtClean="0"/>
              <a:t>FOREIGN KEY (</a:t>
            </a:r>
            <a:r>
              <a:rPr lang="en-MY" dirty="0" err="1" smtClean="0"/>
              <a:t>excludedModule</a:t>
            </a:r>
            <a:r>
              <a:rPr lang="en-MY" dirty="0" smtClean="0"/>
              <a:t>) REFERENCES modules(</a:t>
            </a:r>
            <a:r>
              <a:rPr lang="en-MY" dirty="0" err="1" smtClean="0"/>
              <a:t>moduleCode</a:t>
            </a:r>
            <a:r>
              <a:rPr lang="en-MY" dirty="0" smtClean="0"/>
              <a:t>),</a:t>
            </a:r>
          </a:p>
          <a:p>
            <a:r>
              <a:rPr lang="en-MY" dirty="0" smtClean="0"/>
              <a:t>PRIMARY KEY (module, </a:t>
            </a:r>
            <a:r>
              <a:rPr lang="en-MY" dirty="0" err="1" smtClean="0"/>
              <a:t>excludedModule</a:t>
            </a:r>
            <a:r>
              <a:rPr lang="en-MY" dirty="0" smtClean="0"/>
              <a:t>)</a:t>
            </a:r>
          </a:p>
          <a:p>
            <a:r>
              <a:rPr lang="en-MY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7010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CREATE TABLE </a:t>
            </a:r>
            <a:r>
              <a:rPr lang="en-MY" dirty="0" err="1" smtClean="0"/>
              <a:t>modulesTime</a:t>
            </a:r>
            <a:r>
              <a:rPr lang="en-MY" dirty="0" smtClean="0"/>
              <a:t> (</a:t>
            </a:r>
          </a:p>
          <a:p>
            <a:r>
              <a:rPr lang="en-MY" dirty="0" err="1" smtClean="0"/>
              <a:t>moduleCode</a:t>
            </a:r>
            <a:r>
              <a:rPr lang="en-MY" dirty="0" smtClean="0"/>
              <a:t> VARCHAR (16),</a:t>
            </a:r>
          </a:p>
          <a:p>
            <a:r>
              <a:rPr lang="en-MY" dirty="0" err="1" smtClean="0"/>
              <a:t>startTime</a:t>
            </a:r>
            <a:r>
              <a:rPr lang="en-MY" dirty="0" smtClean="0"/>
              <a:t> TIME,</a:t>
            </a:r>
          </a:p>
          <a:p>
            <a:r>
              <a:rPr lang="en-MY" dirty="0" err="1" smtClean="0"/>
              <a:t>endTime</a:t>
            </a:r>
            <a:r>
              <a:rPr lang="en-MY" dirty="0" smtClean="0"/>
              <a:t> TIME,</a:t>
            </a:r>
          </a:p>
          <a:p>
            <a:r>
              <a:rPr lang="en-MY" dirty="0" smtClean="0"/>
              <a:t>day CHAR (3) </a:t>
            </a:r>
          </a:p>
          <a:p>
            <a:r>
              <a:rPr lang="en-MY" dirty="0" smtClean="0"/>
              <a:t>CHECK (</a:t>
            </a:r>
          </a:p>
          <a:p>
            <a:r>
              <a:rPr lang="en-MY" dirty="0" smtClean="0"/>
              <a:t>lower(day) LIKE ('mon') OR</a:t>
            </a:r>
          </a:p>
          <a:p>
            <a:r>
              <a:rPr lang="en-MY" dirty="0" smtClean="0"/>
              <a:t>lower(day) LIKE ('</a:t>
            </a:r>
            <a:r>
              <a:rPr lang="en-MY" dirty="0" err="1" smtClean="0"/>
              <a:t>tue</a:t>
            </a:r>
            <a:r>
              <a:rPr lang="en-MY" dirty="0" smtClean="0"/>
              <a:t>') OR</a:t>
            </a:r>
          </a:p>
          <a:p>
            <a:r>
              <a:rPr lang="en-MY" dirty="0" smtClean="0"/>
              <a:t>lower(day) LIKE ('wed') OR</a:t>
            </a:r>
          </a:p>
          <a:p>
            <a:r>
              <a:rPr lang="en-MY" dirty="0" smtClean="0"/>
              <a:t>lower(day) LIKE ('</a:t>
            </a:r>
            <a:r>
              <a:rPr lang="en-MY" dirty="0" err="1" smtClean="0"/>
              <a:t>thu</a:t>
            </a:r>
            <a:r>
              <a:rPr lang="en-MY" dirty="0" smtClean="0"/>
              <a:t>') OR</a:t>
            </a:r>
          </a:p>
          <a:p>
            <a:r>
              <a:rPr lang="en-MY" dirty="0" smtClean="0"/>
              <a:t>lower(day) LIKE ('</a:t>
            </a:r>
            <a:r>
              <a:rPr lang="en-MY" dirty="0" err="1" smtClean="0"/>
              <a:t>fri</a:t>
            </a:r>
            <a:r>
              <a:rPr lang="en-MY" dirty="0" smtClean="0"/>
              <a:t>') OR</a:t>
            </a:r>
          </a:p>
          <a:p>
            <a:r>
              <a:rPr lang="en-MY" dirty="0" smtClean="0"/>
              <a:t>lower(day) LIKE ('sat') OR</a:t>
            </a:r>
          </a:p>
          <a:p>
            <a:r>
              <a:rPr lang="en-MY" dirty="0" smtClean="0"/>
              <a:t>lower(day) LIKE ('sun') ),</a:t>
            </a:r>
          </a:p>
          <a:p>
            <a:r>
              <a:rPr lang="en-MY" dirty="0" err="1" smtClean="0"/>
              <a:t>maxVacancy</a:t>
            </a:r>
            <a:r>
              <a:rPr lang="en-MY" dirty="0" smtClean="0"/>
              <a:t> INT NOT NULL,</a:t>
            </a:r>
          </a:p>
          <a:p>
            <a:r>
              <a:rPr lang="en-MY" dirty="0" smtClean="0"/>
              <a:t>FOREIGN KEY (</a:t>
            </a:r>
            <a:r>
              <a:rPr lang="en-MY" dirty="0" err="1" smtClean="0"/>
              <a:t>moduleCode</a:t>
            </a:r>
            <a:r>
              <a:rPr lang="en-MY" dirty="0" smtClean="0"/>
              <a:t>) REFERENCES modules (</a:t>
            </a:r>
            <a:r>
              <a:rPr lang="en-MY" dirty="0" err="1" smtClean="0"/>
              <a:t>moduleCode</a:t>
            </a:r>
            <a:r>
              <a:rPr lang="en-MY" dirty="0" smtClean="0"/>
              <a:t>) ON DELETE CASCA,</a:t>
            </a:r>
          </a:p>
          <a:p>
            <a:r>
              <a:rPr lang="en-MY" dirty="0" smtClean="0"/>
              <a:t>PRIMARY KEY (</a:t>
            </a:r>
            <a:r>
              <a:rPr lang="en-MY" dirty="0" err="1" smtClean="0"/>
              <a:t>moduleCode</a:t>
            </a:r>
            <a:r>
              <a:rPr lang="en-MY" dirty="0" smtClean="0"/>
              <a:t>, </a:t>
            </a:r>
            <a:r>
              <a:rPr lang="en-MY" dirty="0" err="1" smtClean="0"/>
              <a:t>startTime</a:t>
            </a:r>
            <a:r>
              <a:rPr lang="en-MY" dirty="0" smtClean="0"/>
              <a:t>, </a:t>
            </a:r>
            <a:r>
              <a:rPr lang="en-MY" dirty="0" err="1" smtClean="0"/>
              <a:t>endTime</a:t>
            </a:r>
            <a:r>
              <a:rPr lang="en-MY" dirty="0" smtClean="0"/>
              <a:t>, day)</a:t>
            </a:r>
          </a:p>
          <a:p>
            <a:r>
              <a:rPr lang="en-MY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66594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CREATE TABLE user (</a:t>
            </a:r>
          </a:p>
          <a:p>
            <a:r>
              <a:rPr lang="en-MY" dirty="0" err="1" smtClean="0"/>
              <a:t>matricNo</a:t>
            </a:r>
            <a:r>
              <a:rPr lang="en-MY" dirty="0" smtClean="0"/>
              <a:t> VARCHAR(10),</a:t>
            </a:r>
          </a:p>
          <a:p>
            <a:r>
              <a:rPr lang="en-MY" dirty="0" smtClean="0"/>
              <a:t>admin INT NOT NULL CHECK (admin = 0 OR admin = 1) DEFAULT '0',</a:t>
            </a:r>
          </a:p>
          <a:p>
            <a:r>
              <a:rPr lang="en-MY" dirty="0" smtClean="0"/>
              <a:t>name TEXT NOT NULL,</a:t>
            </a:r>
          </a:p>
          <a:p>
            <a:r>
              <a:rPr lang="en-MY" dirty="0" smtClean="0"/>
              <a:t>points INT NOT NULL,</a:t>
            </a:r>
          </a:p>
          <a:p>
            <a:r>
              <a:rPr lang="en-MY" dirty="0" err="1" smtClean="0"/>
              <a:t>openId</a:t>
            </a:r>
            <a:r>
              <a:rPr lang="en-MY" dirty="0" smtClean="0"/>
              <a:t> INT NOT NULL CHECK (</a:t>
            </a:r>
            <a:r>
              <a:rPr lang="en-MY" dirty="0" err="1" smtClean="0"/>
              <a:t>openId</a:t>
            </a:r>
            <a:r>
              <a:rPr lang="en-MY" dirty="0" smtClean="0"/>
              <a:t> = 0 OR </a:t>
            </a:r>
            <a:r>
              <a:rPr lang="en-MY" dirty="0" err="1" smtClean="0"/>
              <a:t>openId</a:t>
            </a:r>
            <a:r>
              <a:rPr lang="en-MY" dirty="0" smtClean="0"/>
              <a:t> = 1) DEFAULT '1‘,</a:t>
            </a:r>
          </a:p>
          <a:p>
            <a:r>
              <a:rPr lang="en-MY" dirty="0" smtClean="0"/>
              <a:t>password CHAR (64),</a:t>
            </a:r>
          </a:p>
          <a:p>
            <a:r>
              <a:rPr lang="en-MY" dirty="0" smtClean="0"/>
              <a:t>PRIMARY KEY (</a:t>
            </a:r>
            <a:r>
              <a:rPr lang="en-MY" dirty="0" err="1" smtClean="0"/>
              <a:t>matricNo</a:t>
            </a:r>
            <a:r>
              <a:rPr lang="en-MY" dirty="0" smtClean="0"/>
              <a:t>)</a:t>
            </a:r>
          </a:p>
          <a:p>
            <a:r>
              <a:rPr lang="en-MY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7187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CREATE TABLE passed (</a:t>
            </a:r>
          </a:p>
          <a:p>
            <a:r>
              <a:rPr lang="en-MY" dirty="0" err="1" smtClean="0"/>
              <a:t>matricNo</a:t>
            </a:r>
            <a:r>
              <a:rPr lang="en-MY" dirty="0" smtClean="0"/>
              <a:t> VARCHAR(10),</a:t>
            </a:r>
          </a:p>
          <a:p>
            <a:r>
              <a:rPr lang="en-MY" dirty="0" err="1" smtClean="0"/>
              <a:t>moduleCode</a:t>
            </a:r>
            <a:r>
              <a:rPr lang="en-MY" dirty="0" smtClean="0"/>
              <a:t> VARCHAR(16),</a:t>
            </a:r>
          </a:p>
          <a:p>
            <a:r>
              <a:rPr lang="en-MY" dirty="0" smtClean="0"/>
              <a:t>FOREIGN KEY (</a:t>
            </a:r>
            <a:r>
              <a:rPr lang="en-MY" dirty="0" err="1" smtClean="0"/>
              <a:t>matricNo</a:t>
            </a:r>
            <a:r>
              <a:rPr lang="en-MY" dirty="0" smtClean="0"/>
              <a:t>) REFERENCES user(</a:t>
            </a:r>
            <a:r>
              <a:rPr lang="en-MY" dirty="0" err="1" smtClean="0"/>
              <a:t>matricNo</a:t>
            </a:r>
            <a:r>
              <a:rPr lang="en-MY" dirty="0" smtClean="0"/>
              <a:t>),</a:t>
            </a:r>
          </a:p>
          <a:p>
            <a:r>
              <a:rPr lang="en-MY" dirty="0" smtClean="0"/>
              <a:t>FOREIGN KEY (</a:t>
            </a:r>
            <a:r>
              <a:rPr lang="en-MY" dirty="0" err="1" smtClean="0"/>
              <a:t>moduleCode</a:t>
            </a:r>
            <a:r>
              <a:rPr lang="en-MY" dirty="0" smtClean="0"/>
              <a:t>) REFERENCES modules(</a:t>
            </a:r>
            <a:r>
              <a:rPr lang="en-MY" dirty="0" err="1" smtClean="0"/>
              <a:t>moduleCode</a:t>
            </a:r>
            <a:r>
              <a:rPr lang="en-MY" dirty="0" smtClean="0"/>
              <a:t>),</a:t>
            </a:r>
          </a:p>
          <a:p>
            <a:r>
              <a:rPr lang="en-MY" dirty="0" smtClean="0"/>
              <a:t>PRIMARY KEY (</a:t>
            </a:r>
            <a:r>
              <a:rPr lang="en-MY" dirty="0" err="1" smtClean="0"/>
              <a:t>matricNo</a:t>
            </a:r>
            <a:r>
              <a:rPr lang="en-MY" dirty="0" smtClean="0"/>
              <a:t>, </a:t>
            </a:r>
            <a:r>
              <a:rPr lang="en-MY" dirty="0" err="1" smtClean="0"/>
              <a:t>moduleCode</a:t>
            </a:r>
            <a:r>
              <a:rPr lang="en-MY" dirty="0" smtClean="0"/>
              <a:t>)</a:t>
            </a:r>
          </a:p>
          <a:p>
            <a:r>
              <a:rPr lang="en-MY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418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CREATE TABLE selected(</a:t>
            </a:r>
          </a:p>
          <a:p>
            <a:r>
              <a:rPr lang="en-MY" dirty="0" err="1" smtClean="0"/>
              <a:t>matricNo</a:t>
            </a:r>
            <a:r>
              <a:rPr lang="en-MY" dirty="0" smtClean="0"/>
              <a:t> VARCHAR(10),</a:t>
            </a:r>
          </a:p>
          <a:p>
            <a:r>
              <a:rPr lang="en-MY" dirty="0" err="1" smtClean="0"/>
              <a:t>moduleCode</a:t>
            </a:r>
            <a:r>
              <a:rPr lang="en-MY" dirty="0" smtClean="0"/>
              <a:t> VARCHAR(16),</a:t>
            </a:r>
          </a:p>
          <a:p>
            <a:r>
              <a:rPr lang="en-MY" dirty="0" err="1" smtClean="0"/>
              <a:t>startTime</a:t>
            </a:r>
            <a:r>
              <a:rPr lang="en-MY" dirty="0" smtClean="0"/>
              <a:t> TIME,</a:t>
            </a:r>
          </a:p>
          <a:p>
            <a:r>
              <a:rPr lang="en-MY" dirty="0" err="1" smtClean="0"/>
              <a:t>endTime</a:t>
            </a:r>
            <a:r>
              <a:rPr lang="en-MY" dirty="0" smtClean="0"/>
              <a:t> TIME,</a:t>
            </a:r>
          </a:p>
          <a:p>
            <a:r>
              <a:rPr lang="en-MY" dirty="0" smtClean="0"/>
              <a:t>day CHAR(3),</a:t>
            </a:r>
          </a:p>
          <a:p>
            <a:r>
              <a:rPr lang="en-MY" dirty="0" err="1"/>
              <a:t>b</a:t>
            </a:r>
            <a:r>
              <a:rPr lang="en-MY" dirty="0" err="1" smtClean="0"/>
              <a:t>idpoints</a:t>
            </a:r>
            <a:r>
              <a:rPr lang="en-MY" dirty="0" smtClean="0"/>
              <a:t> INT NOT NULL,</a:t>
            </a:r>
          </a:p>
          <a:p>
            <a:r>
              <a:rPr lang="en-MY" dirty="0" smtClean="0"/>
              <a:t>success INT NOT NULL CHECK (success = 0 OR success = 1),</a:t>
            </a:r>
          </a:p>
          <a:p>
            <a:r>
              <a:rPr lang="en-MY" dirty="0" smtClean="0"/>
              <a:t>FOREIGN KEY (</a:t>
            </a:r>
            <a:r>
              <a:rPr lang="en-MY" dirty="0" err="1" smtClean="0"/>
              <a:t>matricNo</a:t>
            </a:r>
            <a:r>
              <a:rPr lang="en-MY" dirty="0" smtClean="0"/>
              <a:t>) REFERENCES user(</a:t>
            </a:r>
            <a:r>
              <a:rPr lang="en-MY" dirty="0" err="1" smtClean="0"/>
              <a:t>matricNo</a:t>
            </a:r>
            <a:r>
              <a:rPr lang="en-MY" dirty="0" smtClean="0"/>
              <a:t>),</a:t>
            </a:r>
          </a:p>
          <a:p>
            <a:r>
              <a:rPr lang="en-MY" dirty="0" smtClean="0"/>
              <a:t>FOREIGN KEY (</a:t>
            </a:r>
            <a:r>
              <a:rPr lang="en-MY" dirty="0" err="1" smtClean="0"/>
              <a:t>moduleCode</a:t>
            </a:r>
            <a:r>
              <a:rPr lang="en-MY" dirty="0" smtClean="0"/>
              <a:t>, </a:t>
            </a:r>
            <a:r>
              <a:rPr lang="en-MY" dirty="0" err="1" smtClean="0"/>
              <a:t>startTime</a:t>
            </a:r>
            <a:r>
              <a:rPr lang="en-MY" dirty="0" smtClean="0"/>
              <a:t>, </a:t>
            </a:r>
            <a:r>
              <a:rPr lang="en-MY" dirty="0" err="1" smtClean="0"/>
              <a:t>endTime</a:t>
            </a:r>
            <a:r>
              <a:rPr lang="en-MY" dirty="0" smtClean="0"/>
              <a:t>, day) REFERENCES </a:t>
            </a:r>
            <a:r>
              <a:rPr lang="en-MY" dirty="0" err="1" smtClean="0"/>
              <a:t>modulesTime</a:t>
            </a:r>
            <a:r>
              <a:rPr lang="en-MY" dirty="0" smtClean="0"/>
              <a:t>(</a:t>
            </a:r>
            <a:r>
              <a:rPr lang="en-MY" dirty="0" err="1" smtClean="0"/>
              <a:t>moduleCode</a:t>
            </a:r>
            <a:r>
              <a:rPr lang="en-MY" dirty="0" smtClean="0"/>
              <a:t>, </a:t>
            </a:r>
            <a:r>
              <a:rPr lang="en-MY" dirty="0" err="1" smtClean="0"/>
              <a:t>startTime</a:t>
            </a:r>
            <a:r>
              <a:rPr lang="en-MY" dirty="0" smtClean="0"/>
              <a:t>, </a:t>
            </a:r>
            <a:r>
              <a:rPr lang="en-MY" dirty="0" err="1" smtClean="0"/>
              <a:t>endTime</a:t>
            </a:r>
            <a:r>
              <a:rPr lang="en-MY" dirty="0" smtClean="0"/>
              <a:t>, day</a:t>
            </a:r>
            <a:r>
              <a:rPr lang="en-MY" dirty="0" smtClean="0"/>
              <a:t>),</a:t>
            </a:r>
          </a:p>
          <a:p>
            <a:r>
              <a:rPr lang="en-MY" dirty="0" smtClean="0"/>
              <a:t>PRIMARY KEY (</a:t>
            </a:r>
            <a:r>
              <a:rPr lang="en-MY" dirty="0" err="1" smtClean="0"/>
              <a:t>matricNo</a:t>
            </a:r>
            <a:r>
              <a:rPr lang="en-MY" dirty="0" smtClean="0"/>
              <a:t>, </a:t>
            </a:r>
            <a:r>
              <a:rPr lang="en-MY" dirty="0" err="1" smtClean="0"/>
              <a:t>moduleCode</a:t>
            </a:r>
            <a:r>
              <a:rPr lang="en-MY" dirty="0" smtClean="0"/>
              <a:t>, </a:t>
            </a:r>
            <a:r>
              <a:rPr lang="en-MY" dirty="0" err="1" smtClean="0"/>
              <a:t>startTime</a:t>
            </a:r>
            <a:r>
              <a:rPr lang="en-MY" dirty="0" smtClean="0"/>
              <a:t>, </a:t>
            </a:r>
            <a:r>
              <a:rPr lang="en-MY" dirty="0" err="1" smtClean="0"/>
              <a:t>endTime</a:t>
            </a:r>
            <a:r>
              <a:rPr lang="en-MY" dirty="0" smtClean="0"/>
              <a:t>, day</a:t>
            </a:r>
            <a:r>
              <a:rPr lang="en-MY" dirty="0" smtClean="0"/>
              <a:t>)</a:t>
            </a:r>
          </a:p>
          <a:p>
            <a:r>
              <a:rPr lang="en-MY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3595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414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 jun wei</dc:creator>
  <cp:lastModifiedBy>chan jun wei</cp:lastModifiedBy>
  <cp:revision>52</cp:revision>
  <dcterms:created xsi:type="dcterms:W3CDTF">2015-03-13T07:04:51Z</dcterms:created>
  <dcterms:modified xsi:type="dcterms:W3CDTF">2015-03-13T07:49:35Z</dcterms:modified>
</cp:coreProperties>
</file>