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Project: A Moving Camera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Members: Kurt Trentch &amp; Kar Lap Chan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C</a:t>
            </a:r>
            <a:r>
              <a:rPr lang="en" sz="1400"/>
              <a:t>amera attachment to boom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Soldering problems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Finding the proper wiring format of the breakout board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The need for different servos instead of the initial continuous rotation servos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Members and Contributions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Kurt Trentch: Hardware assembling (soldering, wiring), code for interfacing with hardware, changes and additions to Flask server code/web pages, integrating hardware code with Flask server code, project testing</a:t>
            </a:r>
          </a:p>
          <a:p>
            <a:pPr indent="-228600" lvl="0" marL="457200">
              <a:spcBef>
                <a:spcPts val="0"/>
              </a:spcBef>
              <a:buChar char="★"/>
            </a:pPr>
            <a:r>
              <a:rPr lang="en"/>
              <a:t>Kar Lap Chan: Flask Server code and setting up the Flask environment, HTML/CSS for web pages, project testing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460950" y="5219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pic>
        <p:nvPicPr>
          <p:cNvPr descr="http://i.imgur.com/FPJgLCV.jp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850" y="1408849"/>
            <a:ext cx="4741700" cy="355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en"/>
              <a:t>A pointable camera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en"/>
              <a:t>A web interface that can control the camera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en"/>
              <a:t>A gallery that can display previously taken pictures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Camera: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The camera is placed on the boom, in this case a pencil was used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This boom is attached to a pair of servos that allow for movement of the camera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Raspberry Pi: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A Raspberry Pi is used to control the camera and servos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It controls the servos through a breakout board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It does this through a Flask server which serves a web interface that allows the camera to be controlled and shows previous pictures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Components: Front End of Web </a:t>
            </a:r>
            <a:r>
              <a:rPr lang="en"/>
              <a:t>Interface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❏"/>
            </a:pPr>
            <a:r>
              <a:rPr lang="en" sz="1800"/>
              <a:t>HTML, CSS, and JavaScript</a:t>
            </a:r>
            <a:r>
              <a:rPr lang="en"/>
              <a:t> </a:t>
            </a:r>
            <a:r>
              <a:rPr lang="en" sz="1800"/>
              <a:t>along with inline code </a:t>
            </a:r>
            <a:r>
              <a:rPr lang="en"/>
              <a:t>used by</a:t>
            </a:r>
            <a:r>
              <a:rPr lang="en" sz="1800"/>
              <a:t> Flask allows for the control of the camera as well as a gallery display 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har char="❏"/>
            </a:pPr>
            <a:r>
              <a:rPr lang="en"/>
              <a:t>The interface page shows the most recent picture as well as the controls for the camera, where the user can either enter angles manually or click on a crosshair and vertical bar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❏"/>
            </a:pPr>
            <a:r>
              <a:rPr lang="en"/>
              <a:t>The main page links to the gallery, which links back to the main page and displays all previously taken pictures with inline Flask code that scans the image directory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Components: Back End of Web Interface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en"/>
              <a:t>A Flask server that facilities data between the web interface and the servos/camera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en"/>
              <a:t>Takes in the angles to use, which are processed and given to the servos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en"/>
              <a:t>Processing involves transforming the 360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°</a:t>
            </a:r>
            <a:r>
              <a:rPr lang="en"/>
              <a:t> maximum horizontal angle and 90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°</a:t>
            </a:r>
            <a:r>
              <a:rPr lang="en"/>
              <a:t> maximum vertical angle into angles usable by the servos which can only rotate 180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°</a:t>
            </a:r>
            <a:r>
              <a:rPr lang="en"/>
              <a:t>, as shown in the next slide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❏"/>
            </a:pPr>
            <a:r>
              <a:rPr lang="en"/>
              <a:t>Taken photos are placed in the directory the gallery script reads from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Angle Processing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4056600" cy="355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the horizontal angle is less than or equal to 180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°</a:t>
            </a:r>
            <a:r>
              <a:rPr lang="en"/>
              <a:t>, no changes needed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it’s greater than 180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°</a:t>
            </a:r>
            <a:r>
              <a:rPr lang="en"/>
              <a:t>, the real angle used is (angle - 180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°</a:t>
            </a:r>
            <a:r>
              <a:rPr lang="en"/>
              <a:t>) and the vertical angle becomes (180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°</a:t>
            </a:r>
            <a:r>
              <a:rPr lang="en"/>
              <a:t> - angle), and the taken picture must be flipped vertically and horizontally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 this example, 225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° and 15° become 45° and 165°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199" y="0"/>
            <a:ext cx="4775800" cy="38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Components: Hardware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❏"/>
            </a:pPr>
            <a:r>
              <a:rPr lang="en" sz="1800"/>
              <a:t>Hot glue</a:t>
            </a:r>
            <a:r>
              <a:rPr lang="en"/>
              <a:t> was used</a:t>
            </a:r>
            <a:r>
              <a:rPr lang="en" sz="1800"/>
              <a:t> to </a:t>
            </a:r>
            <a:r>
              <a:rPr lang="en"/>
              <a:t>attach </a:t>
            </a:r>
            <a:r>
              <a:rPr lang="en" sz="1800"/>
              <a:t>the </a:t>
            </a:r>
            <a:r>
              <a:rPr lang="en"/>
              <a:t>horizontal rotation servo to the wooden base, the vertical rotation servo to the horizontal rotation servo, and the boom to the vertical rotation servo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Crazy glue was needed to attach the camera to the boom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❏"/>
            </a:pPr>
            <a:r>
              <a:rPr lang="en"/>
              <a:t>Wooden base prevented tipping and the rotation making the whole thing turn itself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Raspberry Pi with breakout board controlled servos and camera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image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9850" y="139675"/>
            <a:ext cx="9287875" cy="522444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4832825" y="350575"/>
            <a:ext cx="4045200" cy="6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FF00"/>
                </a:solidFill>
              </a:rPr>
              <a:t>Materials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4832825" y="909674"/>
            <a:ext cx="4045200" cy="396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Raspberry Pi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FFFF"/>
                </a:solidFill>
              </a:rPr>
              <a:t>2 Standard Servos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Circular Attachments for Servos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FFFF"/>
                </a:solidFill>
              </a:rPr>
              <a:t>PCA9685 Breakout Board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Raspberry Pi Camera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FFFF"/>
                </a:solidFill>
              </a:rPr>
              <a:t>Long Ribbon Cable for Camera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Boom (Pencil)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FFFF"/>
                </a:solidFill>
              </a:rPr>
              <a:t>Weighted Base (Flat Wood)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lt1"/>
                </a:solidFill>
              </a:rPr>
              <a:t>Hot Glue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00FFFF"/>
                </a:solidFill>
              </a:rPr>
              <a:t>Crazy Glue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16150" y="528175"/>
            <a:ext cx="3837000" cy="47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How to Set 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9100" y="229100"/>
            <a:ext cx="5618700" cy="6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Assembled Project</a:t>
            </a:r>
          </a:p>
        </p:txBody>
      </p:sp>
      <p:pic>
        <p:nvPicPr>
          <p:cNvPr descr="http://i.imgur.com/FPJgLCV.jp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00" y="886400"/>
            <a:ext cx="5378441" cy="403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