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6" r:id="rId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108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9BB1C-11A8-4CB5-8CA1-703054DBCA7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171F0-05A4-440D-BAA5-24E83E9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09800"/>
            <a:ext cx="3124200" cy="2743200"/>
          </a:xfrm>
          <a:prstGeom prst="roundRect">
            <a:avLst>
              <a:gd name="adj" fmla="val 336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Methodology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BD23F997-515C-4E44-81FD-129EDD1CC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778602"/>
            <a:ext cx="8915400" cy="3365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By [Author Name]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236CF-519A-43F0-985D-48A0E4293136}"/>
              </a:ext>
            </a:extLst>
          </p:cNvPr>
          <p:cNvSpPr txBox="1"/>
          <p:nvPr userDrawn="1"/>
        </p:nvSpPr>
        <p:spPr>
          <a:xfrm>
            <a:off x="138545" y="6554975"/>
            <a:ext cx="2618317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spc="300" dirty="0">
                <a:solidFill>
                  <a:srgbClr val="FFFFFF"/>
                </a:solidFill>
              </a:rPr>
              <a:t>PepsiCo Confidential 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2B43159-62C0-407E-B82D-127A8F090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-22860"/>
            <a:ext cx="8915400" cy="8014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[Project Title]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8A9BD88-763B-4505-9DBA-DAA3FED91AC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2400" y="1219200"/>
            <a:ext cx="9601200" cy="9064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Objective/Background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82EA923-875A-4CEF-8575-92980A8833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2224722"/>
            <a:ext cx="3124200" cy="4023678"/>
          </a:xfrm>
          <a:prstGeom prst="roundRect">
            <a:avLst>
              <a:gd name="adj" fmla="val 336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255ACC5C-1742-4F43-A1DB-844A46B3DE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9400" y="2209800"/>
            <a:ext cx="3124200" cy="2733565"/>
          </a:xfrm>
          <a:prstGeom prst="roundRect">
            <a:avLst>
              <a:gd name="adj" fmla="val 336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Business Impact/Take-home message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8631382" y="388966"/>
            <a:ext cx="1219200" cy="1143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5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Insert Profile picture</a:t>
            </a:r>
          </a:p>
          <a:p>
            <a:endParaRPr lang="en-US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4480013-65EC-4C5F-880C-B8FC303A9B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2400" y="5022647"/>
            <a:ext cx="3124200" cy="1225753"/>
          </a:xfrm>
          <a:prstGeom prst="roundRect">
            <a:avLst>
              <a:gd name="adj" fmla="val 99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Data sets used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7111C4A-CFB9-4C07-AD1C-8C42F0F3EC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29400" y="5022647"/>
            <a:ext cx="3124200" cy="1225753"/>
          </a:xfrm>
          <a:prstGeom prst="roundRect">
            <a:avLst>
              <a:gd name="adj" fmla="val 99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Acknowledgements/Path to Repository??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1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 bwMode="auto">
          <a:xfrm>
            <a:off x="0" y="0"/>
            <a:ext cx="9906000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3490"/>
            <a:ext cx="9906000" cy="52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-2286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650547-77DD-4CC7-B9E6-CAFAA4E833AE}"/>
              </a:ext>
            </a:extLst>
          </p:cNvPr>
          <p:cNvSpPr txBox="1">
            <a:spLocks/>
          </p:cNvSpPr>
          <p:nvPr userDrawn="1"/>
        </p:nvSpPr>
        <p:spPr>
          <a:xfrm>
            <a:off x="3390900" y="6400800"/>
            <a:ext cx="3124200" cy="46342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 COP SHOWCASE 2020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BC0F9-39AC-455B-B3EE-1C5AACC5C9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84387" y="6327682"/>
            <a:ext cx="1255111" cy="4545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3817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BDFDEF-8F2C-4517-B6CF-2C2FBFC4AD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D7D56-2E97-4849-98F7-876797A5B4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By [Author Name]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B2F6D-98E8-4809-840D-E2BA811D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-22860"/>
            <a:ext cx="8915400" cy="801462"/>
          </a:xfrm>
        </p:spPr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977F6-64CA-4729-A2BB-600103CC8E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Objective/Background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A472CC-4C6E-4B5E-8329-13B1E347D8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AAE72-528F-4F43-997D-4FCF8F8F6E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Business Impact/ Take-home Message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010C038-D4C5-4593-91C7-90F665BD6C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1EEF746-8E4B-46CA-A30F-01BEDAD32E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Datasets Used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9EAE36-EE53-4F7D-B921-3F9C4E19B4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Acknowledgements/Path to </a:t>
            </a:r>
            <a:r>
              <a:rPr lang="en-US" dirty="0" err="1"/>
              <a:t>Sharepoint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3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947CE23F96294DBF9071CBB4C872E5" ma:contentTypeVersion="12" ma:contentTypeDescription="Create a new document." ma:contentTypeScope="" ma:versionID="99623af900a83d1b130c81904e633e31">
  <xsd:schema xmlns:xsd="http://www.w3.org/2001/XMLSchema" xmlns:xs="http://www.w3.org/2001/XMLSchema" xmlns:p="http://schemas.microsoft.com/office/2006/metadata/properties" xmlns:ns3="e04d814a-4ae4-4f10-9803-4f5d72c633e2" xmlns:ns4="1e12f5b0-50e8-4165-8b8d-60d433c53fc4" targetNamespace="http://schemas.microsoft.com/office/2006/metadata/properties" ma:root="true" ma:fieldsID="57d601de11d019f0cae5523937774340" ns3:_="" ns4:_="">
    <xsd:import namespace="e04d814a-4ae4-4f10-9803-4f5d72c633e2"/>
    <xsd:import namespace="1e12f5b0-50e8-4165-8b8d-60d433c53f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4d814a-4ae4-4f10-9803-4f5d72c633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12f5b0-50e8-4165-8b8d-60d433c53f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4973C7-616F-4C87-B51F-C42551BC1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3B8D7B-EB41-4A73-8888-8747928AF0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CCDAB3-9779-44D6-ACCD-7D17DEE551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4d814a-4ae4-4f10-9803-4f5d72c633e2"/>
    <ds:schemaRef ds:uri="1e12f5b0-50e8-4165-8b8d-60d433c53f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24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Project Title</vt:lpstr>
    </vt:vector>
  </TitlesOfParts>
  <Company>PepsiCo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GENG, FENG {PEP}</dc:creator>
  <cp:lastModifiedBy>Chan, Keith {PEP}</cp:lastModifiedBy>
  <cp:revision>26</cp:revision>
  <dcterms:created xsi:type="dcterms:W3CDTF">2020-08-26T00:44:33Z</dcterms:created>
  <dcterms:modified xsi:type="dcterms:W3CDTF">2020-10-02T18:01:47Z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0x01010010947CE23F96294DBF9071CBB4C872E5</vt:lpwstr>
  </property>
</Properties>
</file>