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D60B-A8A3-457A-9CA6-36BD100BC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926BA-B489-4855-987A-15EEFB05D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2B2A8-5517-4AB9-87FA-4285F5F65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B8D1-1423-4669-A00F-7C5F7142DBA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3C452-C28F-45EC-8FFC-F871387B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03C38-AFEB-4EDE-9148-39E8C06B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B114-CE9E-4FBC-A9AB-B9361F22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1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A7FB-DA9E-4327-8A48-4F12733B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B0347-9D79-433D-B49D-4BEED52E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5BA03-CBE3-4EEB-9F4F-5E587403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B8D1-1423-4669-A00F-7C5F7142DBA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E1E33-DB93-4259-93B9-AD9E6644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A5D0-F304-4CD9-B868-DEEE0BC9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B114-CE9E-4FBC-A9AB-B9361F22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1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F81159-857C-473B-A3AB-69A4235728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E93D6-9FB6-4153-BF7F-43AFB607E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34BF1-3318-402E-B430-6B18DA9B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B8D1-1423-4669-A00F-7C5F7142DBA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95B88-0591-40A7-8ABC-DF0716848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E8DD9-3DD6-4ADD-A996-90F6F8F9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B114-CE9E-4FBC-A9AB-B9361F22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6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2AB1-35E7-44BF-9503-900F5203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134AF-1E0F-4EC9-A264-DF73643B7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F57F8-93B4-4A36-B244-2379F4BE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B8D1-1423-4669-A00F-7C5F7142DBA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6A408-5DEE-4E50-83D0-A3AAE98E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90C89-3C99-442D-89E6-D7AE4461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B114-CE9E-4FBC-A9AB-B9361F22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7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7AF80-BC22-4684-81F8-1610880B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1C669-F077-4D7C-86F6-5748C4DE3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FE998-1BEE-4845-8293-91D2F6B9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B8D1-1423-4669-A00F-7C5F7142DBA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1A4A3-C792-424D-B4E2-C3C0DC78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BC7A2-690A-4F6F-AC4C-7A0D1D26B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B114-CE9E-4FBC-A9AB-B9361F22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7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69046-3AF1-4676-A0F3-9C0284C1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73CBA-8EFF-4CB6-BA8E-E6535277A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E60CC-32FF-4CC3-9191-91A2E3550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8DA70-C3DD-4F40-99F0-AF49C371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B8D1-1423-4669-A00F-7C5F7142DBA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1F931-FFCF-4457-A8A6-0C2CA06A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76EAE-E4F8-493B-B2F3-91E1B43C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B114-CE9E-4FBC-A9AB-B9361F22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1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5B7AB-BDDE-4D82-8222-571DBBA25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619D2-17EE-4804-9E88-BA5C5CFAC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9F82F-BA17-41FC-82D5-6B189D978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2F6D6-2B25-4475-B492-6DE0BB6F9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BAF8AC-4668-4CB3-8704-5E45B09A8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200654-3DAE-499A-849B-CB20E22E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B8D1-1423-4669-A00F-7C5F7142DBA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3D434-6012-40FF-875F-97BF86B4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2DCDEF-7853-4F6B-B743-7E7B7CE5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B114-CE9E-4FBC-A9AB-B9361F22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4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7C40-1EA6-4BFA-9646-0586F4C6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CF2C29-EAAF-403F-8F68-70B36DD8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B8D1-1423-4669-A00F-7C5F7142DBA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8520E-EB5D-47CE-BCAB-7F7E89B0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D232E-AF2D-4CED-8E31-143265C4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B114-CE9E-4FBC-A9AB-B9361F22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9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03718-583C-4984-B851-2599228F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B8D1-1423-4669-A00F-7C5F7142DBA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E5017-6792-44C5-9631-B8807A0D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4471F-F63C-49B2-8845-A9318A6E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B114-CE9E-4FBC-A9AB-B9361F22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7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2326F-CD7B-4EB5-9199-1A9376BD5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05404-AE4E-4DFE-80B1-A0F6F82C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B3DEE-B43D-4183-8376-2DADFF8BA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E5698-CEE4-4CD7-BCAF-E4B74BCB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B8D1-1423-4669-A00F-7C5F7142DBA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972CB-627A-4997-BCA4-D5316C9C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DD274-6B3E-457B-9A82-B4662F9A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B114-CE9E-4FBC-A9AB-B9361F22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9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F7A2-14D8-4949-A4C2-A265BBD3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A44BB-7A73-453C-AF53-EDF1A9E3D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6AC7D-DFFE-4140-89E3-5E233358A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8CC7A-AFF3-4F4D-9466-3879A6D6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B8D1-1423-4669-A00F-7C5F7142DBA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2DB72-1621-4021-95AA-61EDFCF0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A0DF9-69ED-449D-9D47-EECA4CEE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B114-CE9E-4FBC-A9AB-B9361F22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0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AB4B5-BB93-482B-95A5-CF84E071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9DBD2-FC98-4F9B-AB00-5110C34DA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E0940-0A2A-47E7-8BC4-82750F3BA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DB8D1-1423-4669-A00F-7C5F7142DBA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F4657-AD6E-4C45-9FE6-3A84CE887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762AD-438E-47FE-AD1B-D056E27C1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CB114-CE9E-4FBC-A9AB-B9361F22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AA23-DB9A-406D-B5E9-F414F636AB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AFE1C-7612-4B3B-841D-EEF166B01B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7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Chan, Keith {PEP}</dc:creator>
  <cp:lastModifiedBy>Chan, Keith {PEP}</cp:lastModifiedBy>
  <cp:revision>1</cp:revision>
  <dcterms:created xsi:type="dcterms:W3CDTF">2020-08-26T23:18:59Z</dcterms:created>
  <dcterms:modified xsi:type="dcterms:W3CDTF">2020-08-26T23:19:11Z</dcterms:modified>
</cp:coreProperties>
</file>