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"/>
  </p:notesMasterIdLst>
  <p:sldIdLst>
    <p:sldId id="256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9BB1C-11A8-4CB5-8CA1-703054DBCA7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71F0-05A4-440D-BAA5-24E83E9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-22860"/>
            <a:ext cx="8915400" cy="7848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2171700"/>
            <a:ext cx="31242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429000" y="2171700"/>
            <a:ext cx="30480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629400" y="2171700"/>
            <a:ext cx="30480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458200" y="152400"/>
            <a:ext cx="1219200" cy="1143000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Profile picture</a:t>
            </a:r>
          </a:p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E314192-8761-4D87-9BB6-C81C2000CD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19" y="5561389"/>
            <a:ext cx="1211263" cy="12604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2260E68-F801-4AB6-94F8-D253DCAE79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5695244"/>
            <a:ext cx="1745809" cy="99276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3BA85FC-820F-4E60-A0AA-62F29B53E4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0900" y="6324600"/>
            <a:ext cx="3124200" cy="4634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 COP SHOWCASE 2020</a:t>
            </a:r>
          </a:p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D23F997-515C-4E44-81FD-129EDD1CC8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300" y="778602"/>
            <a:ext cx="8915400" cy="3365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1106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 bwMode="auto">
          <a:xfrm>
            <a:off x="0" y="0"/>
            <a:ext cx="990600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90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-2286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52400" y="1295400"/>
            <a:ext cx="3108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Problem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390900" y="1295400"/>
            <a:ext cx="3108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Description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629400" y="1295400"/>
            <a:ext cx="3108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Sets Used</a:t>
            </a:r>
          </a:p>
        </p:txBody>
      </p:sp>
    </p:spTree>
    <p:extLst>
      <p:ext uri="{BB962C8B-B14F-4D97-AF65-F5344CB8AC3E}">
        <p14:creationId xmlns:p14="http://schemas.microsoft.com/office/powerpoint/2010/main" val="423817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 Project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THE BUSINESS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THIS IS THE 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THIS IS THE DATASETS USED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Project Showcase 2020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By AUTHOR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47CE23F96294DBF9071CBB4C872E5" ma:contentTypeVersion="12" ma:contentTypeDescription="Create a new document." ma:contentTypeScope="" ma:versionID="99623af900a83d1b130c81904e633e31">
  <xsd:schema xmlns:xsd="http://www.w3.org/2001/XMLSchema" xmlns:xs="http://www.w3.org/2001/XMLSchema" xmlns:p="http://schemas.microsoft.com/office/2006/metadata/properties" xmlns:ns3="e04d814a-4ae4-4f10-9803-4f5d72c633e2" xmlns:ns4="1e12f5b0-50e8-4165-8b8d-60d433c53fc4" targetNamespace="http://schemas.microsoft.com/office/2006/metadata/properties" ma:root="true" ma:fieldsID="57d601de11d019f0cae5523937774340" ns3:_="" ns4:_="">
    <xsd:import namespace="e04d814a-4ae4-4f10-9803-4f5d72c633e2"/>
    <xsd:import namespace="1e12f5b0-50e8-4165-8b8d-60d433c53f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d814a-4ae4-4f10-9803-4f5d72c63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2f5b0-50e8-4165-8b8d-60d433c53f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CCDAB3-9779-44D6-ACCD-7D17DEE5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d814a-4ae4-4f10-9803-4f5d72c633e2"/>
    <ds:schemaRef ds:uri="1e12f5b0-50e8-4165-8b8d-60d433c53f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3B8D7B-EB41-4A73-8888-8747928AF0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4973C7-616F-4C87-B51F-C42551BC16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PepsiCo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GENG, FENG {PEP}</dc:creator>
  <cp:lastModifiedBy>Chan, Keith {PEP}</cp:lastModifiedBy>
  <cp:revision>13</cp:revision>
  <dcterms:created xsi:type="dcterms:W3CDTF">2020-08-26T00:44:33Z</dcterms:created>
  <dcterms:modified xsi:type="dcterms:W3CDTF">2020-08-27T00:43:09Z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0x01010010947CE23F96294DBF9071CBB4C872E5</vt:lpwstr>
  </property>
</Properties>
</file>