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8560" cy="17532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5680" cy="94068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5680" cy="94068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234108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006699"/>
                </a:solidFill>
                <a:latin typeface="Arial"/>
                <a:ea typeface="DejaVu Sans"/>
              </a:rPr>
              <a:t>Introduction to Numpy and Pandas</a:t>
            </a:r>
            <a:endParaRPr b="0" lang="en-IE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When we index into a numpy array using slicing, the resulting array view is always a subarray of the original. 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With integer indexing we can construct arbitrary arrays using the data from another array.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For example: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2" name="Table 3"/>
          <p:cNvGraphicFramePr/>
          <p:nvPr/>
        </p:nvGraphicFramePr>
        <p:xfrm>
          <a:off x="396360" y="1251360"/>
          <a:ext cx="9467640" cy="5247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import numpy as np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a = np.array([[1,2], [3, 4], [5, 6]])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An example of integer array indexing.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The returned array will have shape (3,) and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print(a[[0, 1, 2], [0, 1, 0]])  # Prints "[1 4 5]"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The above example of integer array indexing is equivalent to this: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print(np.array([a[0, 0], a[1, 1], a[2, 0]]))  # Prints "[1 4 5]"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When using integer array indexing, you can reuse the same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element from the source array: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print(a[[0, 0], [1, 1]])  # Prints "[2 2]"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Equivalent to the previous integer array indexing example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print(np.array([a[0, 1], a[0, 1]]))  # Prints "[2 2]"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Boolean indexing allows us to select elements of an array based on some expression.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For example: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7" name="Table 3"/>
          <p:cNvGraphicFramePr/>
          <p:nvPr/>
        </p:nvGraphicFramePr>
        <p:xfrm>
          <a:off x="396360" y="1251360"/>
          <a:ext cx="9467640" cy="5247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import numpy as np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a = np.array([[1,2], [3, 4], [5, 6]])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bool_idx = (a &gt; 2)   # Find the elements of a that are bigger than 2;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                 </a:t>
                      </a:r>
                      <a:r>
                        <a:rPr b="0" lang="en-IE" sz="1700" spc="-1" strike="noStrike">
                          <a:latin typeface="Courier New"/>
                        </a:rPr>
                        <a:t># this returns a numpy array of Booleans of the same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                 </a:t>
                      </a:r>
                      <a:r>
                        <a:rPr b="0" lang="en-IE" sz="1700" spc="-1" strike="noStrike">
                          <a:latin typeface="Courier New"/>
                        </a:rPr>
                        <a:t># shape as a, where each slot of bool_idx tells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                 </a:t>
                      </a:r>
                      <a:r>
                        <a:rPr b="0" lang="en-IE" sz="1700" spc="-1" strike="noStrike">
                          <a:latin typeface="Courier New"/>
                        </a:rPr>
                        <a:t># whether that element of a is &gt; 2.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print(bool_idx)      # Prints "[[False False]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                 </a:t>
                      </a:r>
                      <a:r>
                        <a:rPr b="0" lang="en-IE" sz="1700" spc="-1" strike="noStrike">
                          <a:latin typeface="Courier New"/>
                        </a:rPr>
                        <a:t>#          [ True  True]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                     </a:t>
                      </a:r>
                      <a:r>
                        <a:rPr b="0" lang="en-IE" sz="1700" spc="-1" strike="noStrike">
                          <a:latin typeface="Courier New"/>
                        </a:rPr>
                        <a:t>#          [ True  True]]"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We use boolean array indexing to construct a rank 1 array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consisting of the elements of a corresponding to the True values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of bool_idx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print(a[bool_idx])  # Prints "[3 4 5 6]"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We can do all of the above in a single concise statement: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print(a[a &gt; 2])     # Prints "[3 4 5 6]"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For any numpy array, each element must be of the same type.  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Calling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dtype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attribute on a numpy array will return the data type for the elements.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We can also set the dtype attribute for a numpy array when initializing it. 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12" name="Table 3"/>
          <p:cNvGraphicFramePr/>
          <p:nvPr/>
        </p:nvGraphicFramePr>
        <p:xfrm>
          <a:off x="396360" y="1251360"/>
          <a:ext cx="9467640" cy="5247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import numpy as np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x = np.array([1, 2])   # Let numpy choose the datatype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print(x.dtype)         # Prints "int64"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x = np.array([1.0, 2.0])   # Let numpy choose the datatype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print(x.dtype)             # Prints "float64"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x = np.array([1, 2], dtype=np.int64)   # Force a particular datatype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print(x.dtype)                         # Prints "int64"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Mathematical operators can be called using the operator character or the associated method. 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17" name="Table 3"/>
          <p:cNvGraphicFramePr/>
          <p:nvPr/>
        </p:nvGraphicFramePr>
        <p:xfrm>
          <a:off x="396360" y="1251360"/>
          <a:ext cx="9467640" cy="5247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import numpy as np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x = np.array([[1,2],[3,4]], dtype=np.float64)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y = np.array([[5,6],[7,8]], dtype=np.float64)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Elementwise sum; both produce the array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[[ 6.0  8.0]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 [10.0 12.0]]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print(x + y)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print(np.add(x, y))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Elementwise product; both produce the array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[[ 5.0 12.0]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 [21.0 32.0]]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print(x * y)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print(np.multiply(x, y))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Elementwise square root; produces the array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[[ 1.          1.41421356]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500" spc="-1" strike="noStrike">
                          <a:latin typeface="Courier New"/>
                        </a:rPr>
                        <a:t>#  [ 1.73205081  2.        ]]</a:t>
                      </a:r>
                      <a:endParaRPr b="0" lang="en-IE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print(np.sqrt(x))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in numpy the multiply operator is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element-wise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multiplication, not actual matrix manipulation.  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Instead, we use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dot()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method to compute inner products of vectors,  and to do vector and matrix multiplication.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2" name="Table 3"/>
          <p:cNvGraphicFramePr/>
          <p:nvPr/>
        </p:nvGraphicFramePr>
        <p:xfrm>
          <a:off x="396360" y="1251360"/>
          <a:ext cx="9467640" cy="5247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import numpy as np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x = np.array([[1,2],[3,4]])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y = np.array([[5,6],[7,8]])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v = np.array([9,10])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w = np.array([11, 12])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Inner product of vectors; both produce 219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print(v.dot(w))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print(np.dot(v, w))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Matrix / vector product; both produce the rank 1 array [29 67]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print(x.dot(v))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print(np.dot(x, v))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Matrix / matrix product; both produce the rank 2 array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[[19 22]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 [43 50]]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print(x.dot(y))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print(np.dot(x, y))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Numpy is one of the core tools for Data Scientists working with Python 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Numpy provides high performance vector and matrix objects and the ability to perform linear algebra as well as other routines. 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Using Numpy to for these activities rather than standard Python is far preferable for the speed that Numpy provides.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Numpy provides many useful aggregate computational functions on arrays.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One of the most common and useful is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sum()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method.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7" name="Table 3"/>
          <p:cNvGraphicFramePr/>
          <p:nvPr/>
        </p:nvGraphicFramePr>
        <p:xfrm>
          <a:off x="396360" y="1251360"/>
          <a:ext cx="9467640" cy="5247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x = np.array([[1,2],[3,4]])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print(np.sum(x))  # Compute sum of all elements; prints "10"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print(np.sum(x, axis=0))  # Compute sum of each column; prints "[4 6]"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print(np.sum(x, axis=1))  # Compute sum of each row; prints "[3 7]"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Numpy also makes it very easy to reshape or manipulate the data in arrays. 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An extremely common function is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matrix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transposition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.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Simply calling an attribute .T will do this for us.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2" name="Table 3"/>
          <p:cNvGraphicFramePr/>
          <p:nvPr/>
        </p:nvGraphicFramePr>
        <p:xfrm>
          <a:off x="396360" y="1251360"/>
          <a:ext cx="9467640" cy="5247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x = np.array([[1,2], [3,4]])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print(x)    # Prints "[[1 2]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#          [3 4]]"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print(x.T)  # Prints "[[1 3]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#          [2 4]]"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Note that taking the transpose of a rank 1 array does nothing: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v = np.array([1,2,3])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print(v)    # Prints "[1 2 3]"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print(v.T)  # Prints "[1 2 3]"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One of the most powerful concepts in Numpy is that of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broadcasting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. 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Broadcasting allows us to use numpy to work with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arrays of different shapes together when doing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arithmetic operations.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Frequently we have a smaller and a larger array and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want to perform an arithmetic operation multiple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times using the smaller array on the larger one.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In the next few examples we’ll see how to do this using standard Python as well as Numpy broadcasting and compare and constrast the two.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For this example we will add a constant vector to each row of a matrix.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First we’ll see how to do this with standard Python constructs.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9" name="Table 3"/>
          <p:cNvGraphicFramePr/>
          <p:nvPr/>
        </p:nvGraphicFramePr>
        <p:xfrm>
          <a:off x="396360" y="1251360"/>
          <a:ext cx="9467640" cy="5247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We will add the vector v to each row of the matrix x,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storing the result in the matrix y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x = np.array([[1,2,3], [4,5,6], [7,8,9], [10, 11, 12]])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v = np.array([1, 0, 1])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y = np.empty_like(x)   # Create an empty matrix with the same shape as x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Add the vector v to each row of the matrix x with an explicit loop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for i in range(4):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</a:t>
                      </a:r>
                      <a:r>
                        <a:rPr b="0" lang="en-IE" sz="1800" spc="-1" strike="noStrike">
                          <a:latin typeface="Courier New"/>
                        </a:rPr>
                        <a:t>y[i, :] = x[i, :] + v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Now y is the following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[[ 2  2  4]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 [ 5  5  7]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 [ 8  8 10]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 [11 11 13]]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print(y)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Although the previous example works, things start to break down when we have a very large matrix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x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. 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standard Python for loop can become very slow when working with large matrices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Here is a much more efficient example using Numpy directly.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6" name="Table 3"/>
          <p:cNvGraphicFramePr/>
          <p:nvPr/>
        </p:nvGraphicFramePr>
        <p:xfrm>
          <a:off x="396360" y="1251360"/>
          <a:ext cx="9467640" cy="5247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We will add the vector v to each row of the matrix x,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storing the result in the matrix y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x = np.array([[1,2,3], [4,5,6], [7,8,9], [10, 11, 12]])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v = np.array([1, 0, 1])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y = x + v  # Add v to each row of x using broadcasting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print(y)  # Prints "[[ 2  2  4]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#          [ 5  5  7]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#          [ 8  8 10]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         </a:t>
                      </a:r>
                      <a:r>
                        <a:rPr b="0" lang="en-IE" sz="1800" spc="-1" strike="noStrike">
                          <a:latin typeface="Courier New"/>
                        </a:rPr>
                        <a:t>#          [11 11 13]]"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core object provided by Numpy is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array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.  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A numpy array is a grid of values, all of the same type and uses a non-negative integer tuple for indexing elements of the array 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number of dimensions of the array is called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rank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. 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The tuple of integers describing the size of the array along each dimension is called the </a:t>
            </a:r>
            <a:r>
              <a:rPr b="0" i="1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shape.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line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y = x + v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 works here, even though x and v are  matrices of different shapes.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Pandas is an open-source, BSD licensed Python library providing high-performanc eand easy-to-use data structures and data analysis methods for the Python programming language.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Pandas is used extensively in financial, academic and scientific applications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Pandas uses three core data structures</a:t>
            </a:r>
            <a:endParaRPr b="0" lang="en-IE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Series</a:t>
            </a:r>
            <a:endParaRPr b="0" lang="en-IE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Data Frames</a:t>
            </a:r>
            <a:endParaRPr b="0" lang="en-IE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Panels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These data structures are created using Numpy arrays which makes them very fast.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Pandas series are one dimensional, homogenously typed, labeled, immutably-sized arrays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Pandas dataframes are two dimensional, heterogeneously typed, labeled tables.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Pandas panels are three dimensional heterogeneously typed, labeled arrays.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most commonly used of the three data structures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is the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dataframe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.  The Pandas series has some use as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well, however, Panels are rarely used in Pandas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applications.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most commonly used of the three data structures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is the </a:t>
            </a:r>
            <a:r>
              <a:rPr b="0" i="1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dataframe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.  The Pandas series has some use as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well, however, Panels are rarely used in Pandas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applications.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Following is an example of creating a Pandas </a:t>
            </a: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dataframe from a Python list.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1" name="Table 3"/>
          <p:cNvGraphicFramePr/>
          <p:nvPr/>
        </p:nvGraphicFramePr>
        <p:xfrm>
          <a:off x="338760" y="2523960"/>
          <a:ext cx="9467280" cy="18446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1844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pandas as pd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data = [1,2,3,4,5]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 = pd.DataFrame(data)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data = [['Alex',10],['Bob',12],['Clarke',13]]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 = pd.DataFrame(data,columns=['Name','Age'])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data = [['Alex',10],['Bob',12],['Clarke',13]]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 = pd.DataFrame(data,columns=['Name','Age'],dtype=float)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df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the first example creates a dataframe with one column.  The second one creates a dataframe with two columns.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second example also shows how we can rename columns from the default numeric to a defined text value (In this case, name and age).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In the third example we set the data type of the age columns to be a floating point number.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can access individual columns or groups of columns in a dataframe by using the [ ] operator.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can set the row index by using the index parameter to the DataFrame creation method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can set the column index by using the columns parameter to the DataFrame creation method.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can pass the column index value to the [ ] operator to get individual columns or slices of columns.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Following is an example of setting row and column indices in pandas. 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Numpy arrays can be initialized from standard Python lists and elements of the array can be accessed using the standard [ ] operator. 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For example: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0" name="Table 3"/>
          <p:cNvGraphicFramePr/>
          <p:nvPr/>
        </p:nvGraphicFramePr>
        <p:xfrm>
          <a:off x="315720" y="1547640"/>
          <a:ext cx="9467280" cy="18446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979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pandas as pd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data = np.array([['12345','Braun',21],['12346','David',22],['12347','Pat',23]])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 = pd.DataFrame(data[:,1:3],index=data[:,0],columns=['Name','Age'])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(df.ix[:]) # Prints all rows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(df.loc[[‘12345’]]) # Prints just the row with ID 12345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(df.loc([[‘12345’],[‘12346’]]) # Prints the rows with ID 12345 and 12346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df[‘Name’] # Prints the first column of all rows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(df.loc[‘12345’:’12346’,’Name’]) # Print the first column of the first two rows of data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Here we use numpy to create an array with thee rows and three columns.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columns are ID, Name and Age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There are three rows of data.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set the dataframe to contain the Name and Age values by slicing the dataframe.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set the row index to be the first column of the array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manually set the column indices values. 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Note that we can use df.ix to access dataframe rows by integer index.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can use df.loc to access dataframe rows and columns by locations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We can also add and delete columns and rows from a dataframe.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 next example illustrates this: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9" name="Table 3"/>
          <p:cNvGraphicFramePr/>
          <p:nvPr/>
        </p:nvGraphicFramePr>
        <p:xfrm>
          <a:off x="315720" y="1547640"/>
          <a:ext cx="9467280" cy="184464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979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pandas as pd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data = np.array([['12345','Braun',21],['12346','David',22],['12347','Pat',23]])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 = pd.DataFrame(data[:,1:3],index=data[:,0],columns=['Name','Age'])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 (df)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Add a new column ‘Addr’ to the dataframe.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df[‘Addr’] = [‘1234 Main St.’,’1235 Main St.’,’1236 Main St.’]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Deleting a column from a dataframe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df.del(‘Addr’) 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 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# Deleting a row from a dataframe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df.drop(0)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df.drop(‘12346’)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Dataframes also provide some very useful methods when analyzing data.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Common methods used are:</a:t>
            </a:r>
            <a:endParaRPr b="0" lang="en-IE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df.describe(): Gives basic statistics about the dataframe</a:t>
            </a:r>
            <a:endParaRPr b="0" lang="en-IE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df.head(n) prints the first n rows of the dataframe</a:t>
            </a:r>
            <a:endParaRPr b="0" lang="en-IE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df.shape() Returns a tuple containing the shape of the dataframe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Pandas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Pandas also provides a number of aggregate methods for dataframes.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These rows take an axis parameter (rows or columns) which defaults to ‘0’ (rows). </a:t>
            </a:r>
            <a:endParaRPr b="0" lang="en-IE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These methods include:</a:t>
            </a:r>
            <a:endParaRPr b="0" lang="en-IE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df.count – Counts number of non-null fields</a:t>
            </a:r>
            <a:endParaRPr b="0" lang="en-IE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df.sum – Sums over the rows or columnns</a:t>
            </a:r>
            <a:endParaRPr b="0" lang="en-IE" sz="2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800" spc="-1" strike="noStrike">
                <a:solidFill>
                  <a:srgbClr val="0066cc"/>
                </a:solidFill>
                <a:latin typeface="Arial"/>
                <a:ea typeface="DejaVu Sans"/>
              </a:rPr>
              <a:t>df.mean – Returns the average value</a:t>
            </a:r>
            <a:endParaRPr b="0" lang="en-IE" sz="28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8" name="Table 3"/>
          <p:cNvGraphicFramePr/>
          <p:nvPr/>
        </p:nvGraphicFramePr>
        <p:xfrm>
          <a:off x="480960" y="1919880"/>
          <a:ext cx="8718480" cy="3579840"/>
        </p:xfrm>
        <a:graphic>
          <a:graphicData uri="http://schemas.openxmlformats.org/drawingml/2006/table">
            <a:tbl>
              <a:tblPr/>
              <a:tblGrid>
                <a:gridCol w="87188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import numpy as np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a = np.array([1, 2, 3])   # Create a rank 1 array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print(type(a))            # Prints "&lt;class 'numpy.ndarray'&gt;"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print(a.shape)            # Prints "(3,)"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print(a[0], a[1], a[2])   # Prints "1 2 3"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a[0] = 5                  # Change an element of the array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print(a)                  # Prints "[5, 2, 3]"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b = np.array([[1,2,3],[4,5,6]])    # Create a rank 2 array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print(b.shape)                     # Prints "(2, 3)"</a:t>
                      </a:r>
                      <a:endParaRPr b="0" lang="en-I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800" spc="-1" strike="noStrike">
                          <a:latin typeface="Courier New"/>
                        </a:rPr>
                        <a:t>print(b[0, 0], b[0, 1], b[1, 0])   # Prints "1 2 4"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Numpy also has a number of methods available to generate arrays. </a:t>
            </a:r>
            <a:endParaRPr b="0" lang="en-I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Numpy offers several methods to index into an array including</a:t>
            </a:r>
            <a:endParaRPr b="0" lang="en-IE" sz="3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Slicing</a:t>
            </a:r>
            <a:endParaRPr b="0" lang="en-IE" sz="3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Integer array indexing</a:t>
            </a:r>
            <a:endParaRPr b="0" lang="en-IE" sz="3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Boolean array indexing</a:t>
            </a:r>
            <a:endParaRPr b="0" lang="en-IE" sz="3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E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Similar to standard Python lists, Numpy arrays can be sliced. </a:t>
            </a:r>
            <a:endParaRPr b="0" lang="en-IE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66cc"/>
                </a:solidFill>
                <a:latin typeface="Arial"/>
                <a:ea typeface="DejaVu Sans"/>
              </a:rPr>
              <a:t>Following is an example of numpy array slicing. </a:t>
            </a:r>
            <a:endParaRPr b="0" lang="en-IE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0560" cy="6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E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 to Numpy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7" name="Table 3"/>
          <p:cNvGraphicFramePr/>
          <p:nvPr/>
        </p:nvGraphicFramePr>
        <p:xfrm>
          <a:off x="396360" y="1251360"/>
          <a:ext cx="9467640" cy="5247360"/>
        </p:xfrm>
        <a:graphic>
          <a:graphicData uri="http://schemas.openxmlformats.org/drawingml/2006/table">
            <a:tbl>
              <a:tblPr/>
              <a:tblGrid>
                <a:gridCol w="9467640"/>
              </a:tblGrid>
              <a:tr h="3580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import numpy as np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Create the following rank 2 array with shape (3, 4)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[[ 1  2  3  4]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 [ 5  6  7  8]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 [ 9 10 11 12]]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a = np.array([[1,2,3,4], [5,6,7,8], [9,10,11,12]])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Use slicing to pull out the subarray consisting of the first 2 rows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and columns 1 and 2; b is the following array of shape (2, 2):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[[2 3]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 [6 7]]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b = a[:2, 1:3]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A slice of an array is a view into the same data, so modifying it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# will modify the original array.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print(a[0, 1])   # Prints "2"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b[0, 0] = 77     # b[0, 0] is the same piece of data as a[0, 1]</a:t>
                      </a:r>
                      <a:endParaRPr b="0" lang="en-I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E" sz="1700" spc="-1" strike="noStrike">
                          <a:latin typeface="Courier New"/>
                        </a:rPr>
                        <a:t>print(a[0, 1])   # Prints "77"</a:t>
                      </a:r>
                      <a:endParaRPr b="0" lang="en-IE" sz="17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2018-05-27T16:28:29Z</dcterms:created>
  <dc:creator/>
  <dc:description/>
  <dc:language>en-IE</dc:language>
  <cp:lastModifiedBy/>
  <dcterms:modified xsi:type="dcterms:W3CDTF">2018-06-01T01:24:53Z</dcterms:modified>
  <cp:revision>105</cp:revision>
  <dc:subject/>
  <dc:title>Blue Curve</dc:title>
</cp:coreProperties>
</file>