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480" cy="1752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480" cy="175212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234108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Data Extraction 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can open a file for: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Reading -’r’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Writing -’w’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Appending - ‘a’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Both reading and writing  - ‘r+’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Other modes are available for the open command, including opening a binary for for reading and writing.  However, for the purposes of this course, we’ll stick with text files.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Once we have obtained the file_handle which is returned by the open() function we can then call on methods such 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readline()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to read in lines of text from the file. 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Most commonly, we can use a for loop to iterate over the file to print each line. 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Finally, it is always good practice to close the file by calling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close()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There is, however, a problem that we haven’t considered.  What happens if the open() function doesn’t return a file handle?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example, if we’ve misspelled the file name, or if we don’t have permissions to open the file?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Because of this, we always need to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try/except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concept discussed in Module 1. 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Let’s revise our program to see how this would work.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0" name="Table 3"/>
          <p:cNvGraphicFramePr/>
          <p:nvPr/>
        </p:nvGraphicFramePr>
        <p:xfrm>
          <a:off x="370080" y="2337480"/>
          <a:ext cx="9467280" cy="16059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606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sys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try: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file_handle = open(‘some_text_file.txt’,’r’) # Open the file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except IOError: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(‘ERROR:  Unable to open file!’)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sys.exit(1)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try: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(file_handle.readline()) # Prints the first line of the file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Read the nexts in the file, one at a time. 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for line in file_handle: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(line.strip())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except IOError: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(‘ERROR:  Can’t read from the file!’)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finally: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f.close()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the previous example, we declare two try/except blocks, one for the open and one for the I/O code.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first try will fail if the open doesn’t succeed and will then print an error and exit.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second try/except is a little more complicated.  Note that either the readline() method or the for loop could raise an error that must be caught. 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finally clause is part of the try/except block. The finally clause is run whether or not the action succeeded.  In other words, the close() method is always run regardless of success or failure.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32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Using the standard strip() and split() methods for reading CSV files can run into difficulties, especially if the data being read doesn’t fit into a neat format.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example, embedded quotes and commas can complicate extracting data manually.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this reason, Python provides the CSV module.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9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import CSV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import sys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try: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open(‘some.csv’, ‘rb’) as f: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except IOError: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print (‘ERROR Opening file!’)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sys.exit(1)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try: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reader = csv.reader(f)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for row in reader: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500" spc="-1" strike="noStrike">
                          <a:latin typeface="Courier New"/>
                        </a:rPr>
                        <a:t>print (row)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except IOError: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print (‘ERROR Reading file!’)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 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are now going to examine how to extract data from text files and Excel spreadsheets. </a:t>
            </a:r>
            <a:endParaRPr b="0" lang="en-IE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most common format for text data is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Comma Separated Value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(CSV) format.  This format consists of multiple fields separated by a delimiter, usually, although not necessarily limited to, a comma.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the previous example, we take the output of the open function and pass it to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CSV.reader()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This returns a reader object which we can then use to perform our I/O.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CSV reader, however, handles data that, for example, has embedded commas in it.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Also, it automatically handles embedded quotations. 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These are both issues that are difficult to deal with manually using the split() string method.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Pandas library also provides methods for extracting CSV data as well as Excel spreadsheets.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 quick example of doing both in Pandas and Python.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8" name="Table 3"/>
          <p:cNvGraphicFramePr/>
          <p:nvPr/>
        </p:nvGraphicFramePr>
        <p:xfrm>
          <a:off x="435960" y="138204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976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df1 = pd.read_csv(‘Some_csv_file.txt’)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df_xl = pd.ExcelFile(‘some_excel_spreadsheet.xlsx’)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(df_xl.sheet_names)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df_sheet1 = df_xl.parse(‘Sheet1’)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(df.sheet1.head())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the previous example, we can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read_csv()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 to read csv files directly into an Pandas dataframe.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Additionally, we can also use the Pandas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ExcelFile()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 to read Excel spreadsheets.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Once we have the spreadsheets, we can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parse()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 to extract individual sheets from the spreadsheets.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 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Let’s look at two string methods that will assist us when we read in text data. 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split()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 and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strip()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split() method takes a string and turns it into a list.  Each element of the list is a portion of the string that has been separated by a character, such as a space or a comma.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5" name="Table 3"/>
          <p:cNvGraphicFramePr/>
          <p:nvPr/>
        </p:nvGraphicFramePr>
        <p:xfrm>
          <a:off x="446760" y="3016800"/>
          <a:ext cx="8718480" cy="1069920"/>
        </p:xfrm>
        <a:graphic>
          <a:graphicData uri="http://schemas.openxmlformats.org/drawingml/2006/table">
            <a:tbl>
              <a:tblPr/>
              <a:tblGrid>
                <a:gridCol w="8718840"/>
              </a:tblGrid>
              <a:tr h="1070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‘Fee, Fi, Fo, Fum’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data_list = data.split(‘,’)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(data_list)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next method, strip() strips, by default,  any white space characters off the end of the line.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This is primarily done because in both UNIX and Windows platforms, all lines in text files have white space appended.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UNIX, the whitespace is the line feed (\n)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Whereas Windows appends the carriage return and new line together (\r\n)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Extractiopn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Commonly we can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chain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together methods as a shorthand.  For example: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First the strip() method is called, then the result of that method is passed to the strip() method.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741960" y="349416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‘fee,fi,fo,fum\n’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data_list = data.strip().split(‘,’)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(data_list)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To load data to into our Python programs, we use a built-in Python function called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open()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open function will allow us to access any existing file in our file system that we have permissions for.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5" name="Table 3"/>
          <p:cNvGraphicFramePr/>
          <p:nvPr/>
        </p:nvGraphicFramePr>
        <p:xfrm>
          <a:off x="370080" y="2337480"/>
          <a:ext cx="9467280" cy="16059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606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file_handle = open(‘some_text_file.txt’,’r’) # Open the file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 (file_handle.readline()) # Prints the first line of the file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Read the nexts in the file, one at a time. 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for line in file_handle: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(line.strip())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f.close()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the previous example, we opened the file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some_text_file.txt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for reading by passing in the second argument ‘r’.  However, opening a file for reading is the default action, so passing in the ‘r’ parameter is optional.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2018-06-06T16:31:33Z</dcterms:modified>
  <cp:revision>140</cp:revision>
  <dc:subject/>
  <dc:title>Blue Curve</dc:title>
</cp:coreProperties>
</file>