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63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4000" y="1923840"/>
            <a:ext cx="9070920" cy="20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Module 3. </a:t>
            </a:r>
            <a:endParaRPr b="0" lang="en-IE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Introduction to Numpy and Pandas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Data Visualization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When we index into a numpy array using slicing, the resulting array view is always a subarray of the original.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With integer indexing we can construct arbitrary arrays using the data from another array.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2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np.array([[1,2], [3, 4], [5, 6]])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An example of integer array indexing.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The returned array will have shape (3,) and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print(a[[0, 1, 2], [0, 1, 0]])  # Prints "[1 4 5]"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The above example of integer array indexing is equivalent to this: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print(np.array([a[0, 0], a[1, 1], a[2, 0]]))  # Prints "[1 4 5]"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When using integer array indexing, you can reuse the same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element from the source array: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print(a[[0, 0], [1, 1]])  # Prints "[2 2]"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Equivalent to the previous integer array indexing example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print(np.array([a[0, 1], a[0, 1]]))  # Prints "[2 2]"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Boolean indexing allows us to select elements of an array based on some expression.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7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np.array([[1,2], [3, 4], [5, 6]])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bool_idx = (a &gt; 2)   # Find the elements of a that are bigger than 2;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this returns a numpy array of Booleans of the same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shape as a, where each slot of bool_idx tells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whether that element of a is &gt; 2.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print(bool_idx)      # Prints "[[False False]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         [ True  True]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         [ True  True]]"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We use boolean array indexing to construct a rank 1 array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consisting of the elements of a corresponding to the True values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of bool_idx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print(a[bool_idx])  # Prints "[3 4 5 6]"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We can do all of the above in a single concise statement: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print(a[a &gt; 2])     # Prints "[3 4 5 6]"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any numpy array, each element must be of the same type.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Calling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dtype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attribute on a numpy array will return the data type for the elements.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set the dtype attribute for a numpy array when initializing it.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2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np.array([1, 2])   # Let numpy choose the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# Prints "int64"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np.array([1.0, 2.0])   # Let numpy choose the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    # Prints "float64"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np.array([1, 2], dtype=np.int64)   # Force a particular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                # Prints "int64"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Mathematical operators can be called using the operator character or the associated method.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7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numpy as np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x = np.array([[1,2],[3,4]], dtype=np.float64)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y = np.array([[5,6],[7,8]], dtype=np.float64)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sum; both produce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[[ 6.0  8.0]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[10.0 12.0]]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print(x + y)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print(np.add(x, y))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product; both produce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[[ 5.0 12.0]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[21.0 32.0]]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print(x * y)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print(np.multiply(x, y))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square root; produces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[[ 1.          1.41421356]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[ 1.73205081  2.        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print(np.sqrt(x))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numpy the multiply operator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element-wise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multiplication, not actual matrix manipulation.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Instead,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dot()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 to compute inner products of vectors,  and to do vector and matrix multiplication.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np.array([[1,2],[3,4]])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y = np.array([[5,6],[7,8]])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v = np.array([9,10])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w = np.array([11, 12])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Inner product of vectors; both produce 219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print(v.dot(w))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print(np.dot(v, w))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Matrix / vector product; both produce the rank 1 array [29 67]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print(x.dot(v))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print(np.dot(x, v))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Matrix / matrix product; both produce the rank 2 array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[[19 22]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[43 50]]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print(x.dot(y))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print(np.dot(x, y))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is one of the core tools for Data Scientists working with Python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provides high performance vector and matrix objects and the ability to perform linear algebra as well as other routines.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Numpy to for these activities rather than standard Python is far preferable for the speed that Numpy provides.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provides many useful aggregate computational functions on arrays.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most common and useful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sum()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7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np.array([[1,2],[3,4]])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print(np.sum(x))  # Compute sum of all elements; prints "10"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print(np.sum(x, axis=0))  # Compute sum of each column; prints "[4 6]"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print(np.sum(x, axis=1))  # Compute sum of each row; prints "[3 7]"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also makes it very easy to reshape or manipulate the data in arrays.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An extremely common function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matrix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transposition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Simply calling an attribute .T will do this for us.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2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np.array([[1,2], [3,4]])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print(x)    # Prints "[[1 2]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[3 4]]"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print(x.T)  # Prints "[[1 3]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[2 4]]"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Note that taking the transpose of a rank 1 array does nothing: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np.array([1,2,3])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print(v)    # Prints "[1 2 3]"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print(v.T)  # Prints "[1 2 3]"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most powerful concepts in Numpy is that of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broadcasting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Broadcasting allows us to use numpy to work with arrays of different shapes together when doing arithmetic operations.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Frequently we have a smaller and a larger array and we want to perform an arithmetic operation multiple times using the smaller array on the larger one.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next few examples we’ll see how to do this using standard Python as well as Numpy broadcasting and compare and constrast the two.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For this example we will add a constant vector to each row of a matrix.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First we’ll see how to do this with standard Python constructs.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9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We will add the vector v to each row of the matrix x,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storing the result in the matrix 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np.array([[1,2,3], [4,5,6], [7,8,9], [10, 11, 12]])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 0, 1])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y = np.empty_like(x)   # Create an empty matrix with the same shape as x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Add the vector v to each row of the matrix x with an explicit loop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for i in range(4):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y[i, :] = x[i, :] + 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Now y is the following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[[ 2  2  4]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[ 5  5  7]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[ 8  8 10]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[11 11 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print(y)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Although the previous example works, things start to break down when we have a very large matrix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x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standard Python for loop can become very slow when working with large matrices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Here is a much more efficient example using Numpy directly.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6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We will add the vector v to each row of the matrix x,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storing the result in the matrix 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np.array([[1,2,3], [4,5,6], [7,8,9], [10, 11, 12]])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 0, 1])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y = x + v  # Add v to each row of x using broadcasting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print(y)  # Prints "[[ 2  2  4]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[ 5  5  7]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[ 8  8 10]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[11 11 13]]"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core object provided by Numpy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array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numpy array is a grid of values, all of the same type and uses a non-negative integer tuple for indexing elements of the array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number of dimensions of the array is called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rank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tuple of integers describing the size of the array along each dimension is called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shape.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line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y = x + v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works here, even though x and v are  matrices of different shapes.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is an open-source, BSD licensed Python library providing high-performanc eand easy-to-use data structures and data analysis methods for the Python programming language.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is used extensively in financial, academic and scientific applications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uses three core data structures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Series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 Frames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Panels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data structures are created using Numpy arrays which makes them very fast.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series are one dimensional, homogenously typed, labeled, immutably-sized arrays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dataframes are two dimensional, heterogeneously typed, labeled tables.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panels are three dimensional heterogeneously typed, labeled arrays.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commonly used of the three data structures is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The Pandas series has some use as well, however, Panels are rarely used in Pandas applications.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commonly used of the three data structures is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The Pandas series has some use as well, however, Panels are rarely used in Pandas applications.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creating a Pandas dataframe from a Python list.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1" name="Table 3"/>
          <p:cNvGraphicFramePr/>
          <p:nvPr/>
        </p:nvGraphicFramePr>
        <p:xfrm>
          <a:off x="338760" y="2523960"/>
          <a:ext cx="9467280" cy="184428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844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[1,2,3,4,5]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[['Alex',10],['Bob',12],['Clarke',13]]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pd.DataFrame(data,columns=['Name','Age'])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[['Alex',10],['Bob',12],['Clarke',13]]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pd.DataFrame(data,columns=['Name','Age'],dtype=float)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df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the first example creates a dataframe with one column.  The second one creates a dataframe with two columns.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second example also shows how we can rename columns from the default numeric to a defined text value (In this case, name and age).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third example we set the data type of the age columns to be a floating point number.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access individual columns or groups of columns in a dataframe by using the [ ] operator.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set the row index by using the index parameter to the DataFrame creation method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set the column index by using the columns parameter to the DataFrame creation method.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pass the column index value to the [ ] operator to get individual columns or slices of columns. 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setting row and column indices in pandas. 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arrays can be initialized from standard Python lists and elements of the array can be accessed using the standard [ ] operator.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0" name="Table 3"/>
          <p:cNvGraphicFramePr/>
          <p:nvPr/>
        </p:nvGraphicFramePr>
        <p:xfrm>
          <a:off x="315720" y="1547640"/>
          <a:ext cx="9467280" cy="39794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np.array([['12345','Braun',21],['12346','David',22],['12347','Pat',23]])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pd.DataFrame(data[:,1:3],index=data[:,0],columns=['Name','Age'])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(df.ix[:]) # Prints all rows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(df.loc[[‘12345’]]) # Prints just the row with ID 12345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(df.loc([[‘12345’],[‘12346’]]) # Prints the rows with ID 12345 and 12346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df[‘Name’] # Prints the first column of all rows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(df.loc[‘12345’:’12346’,’Name’]) # Print the first column of the first two rows of data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Here we use numpy to create an array with thee rows and three columns.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columns are ID, Name and Age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There are three rows of data.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set the dataframe to contain the Name and Age values by slicing the dataframe.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set the row index to be the first column of the array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manually set the column indices values.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we can use df.ix to access dataframe rows by integer index.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use df.loc to access dataframe rows and columns by locations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add and delete columns and rows from a dataframe.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next example illustrates this: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9" name="Table 3"/>
          <p:cNvGraphicFramePr/>
          <p:nvPr/>
        </p:nvGraphicFramePr>
        <p:xfrm>
          <a:off x="315720" y="1547640"/>
          <a:ext cx="9467280" cy="39794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np.array([['12345','Braun',21],['12346','David',22],['12347','Pat',23]])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pd.DataFrame(data[:,1:3],index=data[:,0],columns=['Name','Age'])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Add a new column ‘Addr’ to the dataframe.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df[‘Addr’] = [‘1234 Main St.’,’1235 Main St.’,’1236 Main St.’]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Deleting a column from a dataframe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df.del(‘Addr’)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Deleting a row from a dataframe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df.drop(0)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df.drop(‘12346’)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Dataframes also provide some very useful methods when analyzing data.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Common methods used are: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df.describe(): Gives basic statistics about the dataframe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df.head(n) prints the first n rows of the dataframe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df.shape() Returns a tuple containing the shape of the dataframe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also provides a number of aggregate methods for dataframes.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rows take an axis parameter (rows or columns) which defaults to ‘0’ (rows).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methods include: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df.count – Counts number of non-null fields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df.sum – Sums over the rows or columnns</a:t>
            </a:r>
            <a:endParaRPr b="0" lang="en-IE" sz="2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df.mean – Returns the average value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Often times, the data you read into your dataframes will contain missing values (called NA) for some fields.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 can be missing for many reasons, including the fact that the data never existed, or you decide to reindex the dataframe which may lead to null rows.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order to handle this, Pandas provides two methods to help us locate NA’s in the dataframe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isna()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and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notna().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Both of these methods return Boolean values.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Often times, the data you read into your dataframes will contain missing values (called NA) for some fields.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 can be missing for many reasons, including the fact that the data never existed, or you decide to reindex the dataframe which may lead to null rows.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order to handle this, Pandas provides two methods to help us locate NA’s in the dataframe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isna()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and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notna().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Both of these methods return Boolean values. Look at the following example: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3"/>
          <p:cNvGraphicFramePr/>
          <p:nvPr/>
        </p:nvGraphicFramePr>
        <p:xfrm>
          <a:off x="315720" y="1547640"/>
          <a:ext cx="9467280" cy="39794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pd.DataFrame(np.random.randn(5, 3), index=['a', 'c', 'e', 'f',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'h'],columns=['one', 'two', 'three'])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df.reindex(['a', 'b', 'c', 'd', 'e', 'f', 'g', 'h'])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df['one'].isnull()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480960" y="1919880"/>
          <a:ext cx="8718480" cy="3579840"/>
        </p:xfrm>
        <a:graphic>
          <a:graphicData uri="http://schemas.openxmlformats.org/drawingml/2006/table">
            <a:tbl>
              <a:tblPr/>
              <a:tblGrid>
                <a:gridCol w="87188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a = np.array([1, 2, 3])   # Create a rank 1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print(type(a))            # Prints "&lt;class 'numpy.ndarray'&gt;"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print(a.shape)            # Prints "(3,)"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print(a[0], a[1], a[2])   # Prints "1 2 3"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a[0] = 5                  # Change an element of the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print(a)                  # Prints "[5, 2, 3]"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b = np.array([[1,2,3],[4,5,6]])    # Create a rank 2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print(b.shape)                     # Prints "(2, 3)"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print(b[0, 0], b[0, 1], b[1, 0])   # Prints "1 2 4"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in the previous example, we reindex our dataframe and add new rows.  Since there is no data in the new rows, all values are going to be NaN (Not a Number).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the output of the example is going to be a list of True or False values, one for each row.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When calculating with missing data NA data is treated as zeroes.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If all of the calculating values are NA’s, then the result is also NA.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clean or fill missing data with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fillna()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and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dropna()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methods.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using fillna().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7" name="Table 3"/>
          <p:cNvGraphicFramePr/>
          <p:nvPr/>
        </p:nvGraphicFramePr>
        <p:xfrm>
          <a:off x="315720" y="1547640"/>
          <a:ext cx="9467280" cy="39794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pd.DataFrame(np.random.randn(3, 3), index=['a', 'c', 'e'],columns=['one',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'two', 'three'])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df.reindex(['a', 'b', 'c'])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("NaN replaced with '0':")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(df.fillna(0))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previous example, we use fillna() to replace NaN values with 0.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also can simply drop NA values from our dataframes by using the dropna() method.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2" name="Table 3"/>
          <p:cNvGraphicFramePr/>
          <p:nvPr/>
        </p:nvGraphicFramePr>
        <p:xfrm>
          <a:off x="315720" y="1547640"/>
          <a:ext cx="9467280" cy="39794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pd.DataFrame(np.random.randn(5, 3), index=['a', 'c', 'e', 'f',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'h'],columns=['one', 'two', 'three'])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df.reindex(['a', 'b', 'c', 'd', 'e', 'f', 'g', 'h'])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(df.dropna())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previous example, reindexing causes to have rows with NaN values in it.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Dropna() will return a dataframe without those values.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if you want to change the existing dataframe with dropna() then you must specify the inplace=True parameter to dropna() I.e. dropna(inplace=True)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Another common practice in Pandas is to transform your data.  That is, to apply some sort of transformation function to the elements of your dataframe.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allows this by using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transform()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method and passing a python function, generally a lambda function to the transform method.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9" name="Table 3"/>
          <p:cNvGraphicFramePr/>
          <p:nvPr/>
        </p:nvGraphicFramePr>
        <p:xfrm>
          <a:off x="259200" y="3129480"/>
          <a:ext cx="9467280" cy="1980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98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pd.DataFrame(np.random.randn(10, 3), columns=['A', 'B', 'C'],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index=pd.date_range('1/1/2000', periods=10))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(df.transform(lambda x: (x - x.mean()) / x.std()))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use the concept of the Python anonymous function, known as a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lambda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function to allow us to pass the function directly into the transform method rather than having to explicitly define one using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def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construct in Python.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Each value of x in the lambda function is an element of the dataframe.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has the concept of categorical variables.  These are text columns with repetitive data, such as gender, country, codes, etc.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Categorical variables can only take on a limited set of values (for example, Gender, which takes only values of M or F).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Numerical operations cannot be performed on categorical variables.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also has a number of methods available to generate arrays.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Pandas categorical data type is useful when: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variable consists of only a few different values.  Converting the string type to a categorical data type saves memory. 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lexical order of the variable is not the same as the logical order (“one”,”two”,”three”).  Converting this to a categorical variable and specifying an order allows sorting and min/max methods to use logical order rather than lexical order.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8" name="Table 3"/>
          <p:cNvGraphicFramePr/>
          <p:nvPr/>
        </p:nvGraphicFramePr>
        <p:xfrm>
          <a:off x="259200" y="3129480"/>
          <a:ext cx="9467280" cy="1980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98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pd.DataFrame(["blue","green","red"], columns = ["A"])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['A'] = df['A'].astype('category')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df['A_cat'] = df['A'].cat.codes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have a dataframe with a column containing the text values ‘blue’,’green’ and ‘red’.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convert this to a categorical type using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astype()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method and then creating a new column that takes it values from the categorical type code values using the 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.code.cat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attribute.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Another approach is to do something called “one hot encoding”.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Categorical encoding can be misleading.  Is a value of ‘0’ imply that the value of the category is less than a value of ‘4’? 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 alternative approach is to convert each categorical value into a separate new column and assign either a 1 (True) or 0 (False) value to the column.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advantage is that we no longer have the possibility of giving invalid weights to the column values.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disadvantage is that we now have a column for each categorical value.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creating one hot columns using the pandas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get_dummies()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method.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7" name="Table 3"/>
          <p:cNvGraphicFramePr/>
          <p:nvPr/>
        </p:nvGraphicFramePr>
        <p:xfrm>
          <a:off x="259200" y="3129480"/>
          <a:ext cx="9467280" cy="1980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980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pd.DataFrame(list(zip(["Model1", "Model2", "Model3"],["blue","green","red"])), columns = ["Model Name","Model Color"])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(pd.get_dummies(df,columns=['Model Color']))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Pandas Recipes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the get_dummies method has created a new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 frame with the model name and three new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columns, one for each color type. </a:t>
            </a:r>
            <a:endParaRPr b="0" lang="en-I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An example use case for this in machine learning is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creating one hot vectors for image detection using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neural networks.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offers several methods to index into an array including</a:t>
            </a:r>
            <a:endParaRPr b="0" lang="en-IE" sz="3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Slicing</a:t>
            </a:r>
            <a:endParaRPr b="0" lang="en-IE" sz="3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Integer array indexing</a:t>
            </a:r>
            <a:endParaRPr b="0" lang="en-IE" sz="32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Boolean array indexing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Similar to standard Python lists, Numpy arrays can be sliced. </a:t>
            </a:r>
            <a:endParaRPr b="0" lang="en-IE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numpy array slicing.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Create the following rank 2 array with shape (3, 4)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[[ 1  2  3  4]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[ 5  6  7  8]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[ 9 10 11 12]]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np.array([[1,2,3,4], [5,6,7,8], [9,10,11,12]])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Use slicing to pull out the subarray consisting of the first 2 rows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and columns 1 and 2; b is the following array of shape (2, 2):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[[2 3]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[6 7]]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 = a[:2, 1:3]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 slice of an array is a view into the same data, so modifying it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will modify the original array.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print(a[0, 1])   # Prints "2"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b[0, 0] = 77     # b[0, 0] is the same piece of data as a[0, 1]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print(a[0, 1])   # Prints "77"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2018-06-06T18:44:33Z</dcterms:modified>
  <cp:revision>155</cp:revision>
  <dc:subject/>
  <dc:title>Blue Curve</dc:title>
</cp:coreProperties>
</file>