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920" cy="1753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234108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6699"/>
                </a:solidFill>
                <a:latin typeface="Arial"/>
                <a:ea typeface="DejaVu Sans"/>
              </a:rPr>
              <a:t>Data Visualization with Python</a:t>
            </a:r>
            <a:endParaRPr b="0" lang="en-IE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the previous example showcases a powerful feature of the Python language known as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list comprehension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.  List comprehension allows us to build lists programmatically in a compact fashion.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Many times, it is useful to create multiple plots rather than having all of the plots on a single graph.  To do this, we use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subplot()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method from matplotlib.pyplot. </a:t>
            </a:r>
            <a:endParaRPr b="0" lang="en-IE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For example: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</p:txBody>
      </p:sp>
      <p:graphicFrame>
        <p:nvGraphicFramePr>
          <p:cNvPr id="105" name="Table 3"/>
          <p:cNvGraphicFramePr/>
          <p:nvPr/>
        </p:nvGraphicFramePr>
        <p:xfrm>
          <a:off x="298440" y="1764000"/>
          <a:ext cx="9421560" cy="175464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numpy as np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def f(t):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    </a:t>
                      </a:r>
                      <a:r>
                        <a:rPr b="0" lang="en-IE" sz="1600" spc="-1" strike="noStrike">
                          <a:latin typeface="Courier New"/>
                        </a:rPr>
                        <a:t>return np.exp(-t) * np.cos(2*np.pi*t)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t1 = np.arange(0.0, 5.0, 0.1)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t2 = np.arange(0.0, 5.0, 0.02)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plt.figure(1)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plt.subplot(211)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plt.plot(t1, f(t1), 'bo', t2, f(t2), 'k')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plt.subplot(212)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plt.plot(t2, np.cos(2*np.pi*t2), 'r--')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There are a number of things to note in the previous example</a:t>
            </a:r>
            <a:endParaRPr b="0" lang="en-IE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Instead of creating the data manually as in previous examples, we use another library called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numpy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to generate ranges of values for us.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Instead of one plot, we have two, so we explicitly tell matplotlib that we are using one figure (plt.figure) and two subplot in the figure (plt.subplot)</a:t>
            </a:r>
            <a:endParaRPr b="0" lang="en-I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values passed to plt.figure and plt.subplot here are the number of rows, number of columns and an ID number).  </a:t>
            </a:r>
            <a:endParaRPr b="0" lang="en-I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plt.figure here is optional as matplotlib will always create at least one plt.figure instance for you.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can also create histograms with matplotlib. </a:t>
            </a:r>
            <a:endParaRPr b="0" lang="en-I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In the next example, we’re going to create a gaussian distribution of IQ’s and display it using a histogram. 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</p:txBody>
      </p:sp>
      <p:graphicFrame>
        <p:nvGraphicFramePr>
          <p:cNvPr id="114" name="Table 3"/>
          <p:cNvGraphicFramePr/>
          <p:nvPr/>
        </p:nvGraphicFramePr>
        <p:xfrm>
          <a:off x="298440" y="1764000"/>
          <a:ext cx="9421560" cy="175464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numpy as np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Fixing random state for reproducibility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np.random.seed(19680801)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mu, sigma = 100, 15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x = mu + sigma * np.random.randn(10000)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the histogram of the data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n, bins, patches = plt.hist(x, 50, normed=1, facecolor='g', alpha=0.75)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plt.xlabel('Smarts')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plt.ylabel('Probability')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plt.title('Histogram of IQ')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plt.text(60, .025, r'$\mu=100,\ \sigma=15$')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plt.axis([40, 160, 0, 0.03])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plt.grid(True)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In the example, we set our mu (mean) value for IQ to 100 and our standard deviation (sigma) value to 15. </a:t>
            </a:r>
            <a:endParaRPr b="0" lang="en-I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use these value to create a random normal distribution of numbers for our data set. </a:t>
            </a:r>
            <a:endParaRPr b="0" lang="en-I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use the plt.hist() method to create our histogram. </a:t>
            </a:r>
            <a:endParaRPr b="0" lang="en-I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we can add text such as axis labels and titles with matplotlib as well.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when we call plt.text(), we pass it a special type of a string called a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raw string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.  Raw strings are denoted by the ‘r’ character in front of the string. This is generally used for equations.</a:t>
            </a:r>
            <a:endParaRPr b="0" lang="en-I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raw string notation tells Python not to try and interpret any characters inside the string itself and simply pass it as is to the method.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In the example, we set our mu (mean) value for IQ to 100 and our standard deviation (sigma) value to 15. </a:t>
            </a:r>
            <a:endParaRPr b="0" lang="en-I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use these value to create a random normal distribution of numbers for our data set. </a:t>
            </a:r>
            <a:endParaRPr b="0" lang="en-I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use the plt.hist() method to create our histogram. </a:t>
            </a:r>
            <a:endParaRPr b="0" lang="en-I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we can add text such as axis labels and titles with matplotlib as well.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most popular data visualization package for Python is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matplotlib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.  Matplotlib allows us to create nearly any type of graph that we desire by simplying calling a few methods from the library. </a:t>
            </a:r>
            <a:endParaRPr b="0" lang="en-IE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Following is a simple example of creating a line graph in matplotlib.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Matplotlib also allows us to plot data on logarithmic and logit axes as well as linear axes.</a:t>
            </a:r>
            <a:endParaRPr b="0" lang="en-I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next four examples will show some data plotted over three different types of axes.</a:t>
            </a:r>
            <a:endParaRPr b="0" lang="en-I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Log</a:t>
            </a:r>
            <a:endParaRPr b="0" lang="en-I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Symmetric log</a:t>
            </a:r>
            <a:endParaRPr b="0" lang="en-I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Logit 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</p:txBody>
      </p:sp>
      <p:graphicFrame>
        <p:nvGraphicFramePr>
          <p:cNvPr id="125" name="Table 3"/>
          <p:cNvGraphicFramePr/>
          <p:nvPr/>
        </p:nvGraphicFramePr>
        <p:xfrm>
          <a:off x="298440" y="1764000"/>
          <a:ext cx="9421560" cy="175464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numpy as np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Fixing random state for reproducibility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np.random.seed(19680801)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make up some data in the interval ]0, 1[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 = np.random.normal(loc=0.5, scale=0.4, size=1000)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 = y[(y &gt; 0) &amp; (y &lt; 1)]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y.sort()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x = np.arange(len(y))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plot with various axes scales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plt.figure(1)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log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plt.subplot(222)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plt.plot(x, y)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plt.yscale('log')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plt.title('log')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plt.grid(True)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</p:txBody>
      </p:sp>
      <p:graphicFrame>
        <p:nvGraphicFramePr>
          <p:cNvPr id="128" name="Table 3"/>
          <p:cNvGraphicFramePr/>
          <p:nvPr/>
        </p:nvGraphicFramePr>
        <p:xfrm>
          <a:off x="298440" y="1764000"/>
          <a:ext cx="9421560" cy="175464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numpy as np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Fixing random state for reproducibility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np.random.seed(19680801)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make up some data in the interval ]0, 1[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 = np.random.normal(loc=0.5, scale=0.4, size=1000)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 = y[(y &gt; 0) &amp; (y &lt; 1)]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y.sort()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x = np.arange(len(y))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plot with various axes scales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plt.figure(1)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symmetric log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plt.subplot(223)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plt.plot(x, y - y.mean())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plt.yscale('symlog', linthreshy=0.01)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plt.title('symlog')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plt.grid(True)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</p:txBody>
      </p:sp>
      <p:graphicFrame>
        <p:nvGraphicFramePr>
          <p:cNvPr id="131" name="Table 3"/>
          <p:cNvGraphicFramePr/>
          <p:nvPr/>
        </p:nvGraphicFramePr>
        <p:xfrm>
          <a:off x="298440" y="1764000"/>
          <a:ext cx="9421560" cy="429300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4293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numpy as np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Fixing random state for reproducibility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np.random.seed(19680801)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make up some data in the interval ]0, 1[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 = np.random.normal(loc=0.5, scale=0.4, size=1000)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 = y[(y &gt; 0) &amp; (y &lt; 1)]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y.sort()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x = np.arange(len(y))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plot with various axes scales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plt.figure(1)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logit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plt.subplot(224)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plt.plot(x, y)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plt.yscale('logit')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plt.title('logit')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plt.grid(True)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</p:txBody>
      </p:sp>
      <p:graphicFrame>
        <p:nvGraphicFramePr>
          <p:cNvPr id="134" name="Table 3"/>
          <p:cNvGraphicFramePr/>
          <p:nvPr/>
        </p:nvGraphicFramePr>
        <p:xfrm>
          <a:off x="298440" y="1764000"/>
          <a:ext cx="9421560" cy="429300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4293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Format the minor tick labels of the y-axis into empty strings with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`NullFormatter`, to avoid cumbering the axis with too many labels.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plt.gca().yaxis.set_minor_formatter(NullFormatter())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Adjust the subplot layout, because the logit one may take more space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than usual, due to y-tick labels like "1 - 10^{-3}"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plt.subplots_adjust(top=0.92, bottom=0.08, left=0.10, right=0.95, hspace=0.25,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                    </a:t>
                      </a:r>
                      <a:r>
                        <a:rPr b="0" lang="en-IE" sz="1600" spc="-1" strike="noStrike">
                          <a:latin typeface="Courier New"/>
                        </a:rPr>
                        <a:t>wspace=0.35)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can use the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plt.yscale()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 method to tell matplotlib which type of  axis to use. </a:t>
            </a:r>
            <a:endParaRPr b="0" lang="en-I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use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plt.gca()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 to get an instance of our current axis so that we can configure it as necessary.</a:t>
            </a:r>
            <a:endParaRPr b="0" lang="en-I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For the logit axis, we want to null out the minor axis text labels to avoid cluttering our graph with extraneous text. </a:t>
            </a:r>
            <a:endParaRPr b="0" lang="en-I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Also, logit plots may require more display space so we can adjust the graph using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plt.subplots.adjust()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Matplotlib provides many other types of plots, such as pie plots, block plots and many others.  </a:t>
            </a:r>
            <a:endParaRPr b="0" lang="en-I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Each type of plot has its own method that can be used to create the plot with whatever meta values you wish to supply.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Importing and Consuming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</p:txBody>
      </p:sp>
      <p:graphicFrame>
        <p:nvGraphicFramePr>
          <p:cNvPr id="84" name="Table 3"/>
          <p:cNvGraphicFramePr/>
          <p:nvPr/>
        </p:nvGraphicFramePr>
        <p:xfrm>
          <a:off x="477720" y="2635920"/>
          <a:ext cx="9421560" cy="175464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datalist = [1,2,3,4,5]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plt.plot(datalist)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plt.ylabel('datalist elements')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In the preceeding example, we import matplotlib.pyplot (pylot is a submodule under matplotlib). </a:t>
            </a:r>
            <a:endParaRPr b="0" lang="en-IE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We then create a simple line graph and feed it some numbers. </a:t>
            </a:r>
            <a:endParaRPr b="0" lang="en-IE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in order actually to display the graph, we must finally run plt.show()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Also note that we only provided the “y-axis values”.  Matplotlib will provide default x-axis values for us if we don’t provide them ourselves. </a:t>
            </a:r>
            <a:endParaRPr b="0" lang="en-IE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plot() method takes a number of arguments, including x-axis values, y-axis values and graph colors.  For example: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</p:txBody>
      </p:sp>
      <p:graphicFrame>
        <p:nvGraphicFramePr>
          <p:cNvPr id="91" name="Table 3"/>
          <p:cNvGraphicFramePr/>
          <p:nvPr/>
        </p:nvGraphicFramePr>
        <p:xfrm>
          <a:off x="477720" y="2635920"/>
          <a:ext cx="9421560" cy="175464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y_datalist = [1,2,3,4,5]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x_datalist = [0.5,0.6,0.7,0.8,0.9]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plt.plot(x_datalist,y_datalist,color=’ro’)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plt.ylabel('y_datalist elements')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plt.xlabel(‘x_datalist elements’)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In this example, we provide both the x-axis and y-axis values. </a:t>
            </a:r>
            <a:endParaRPr b="0" lang="en-IE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Additionally, the third argument ‘ro’ specifies both the color (r for red) and the plot type (o for circle marker). </a:t>
            </a:r>
            <a:endParaRPr b="0" lang="en-IE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documentation for the plot() method tells us what codes are supported for plot types and colors.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Matplotlib also allows us to display multiple lots on the same graph.</a:t>
            </a:r>
            <a:endParaRPr b="0" lang="en-IE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In the next example, we display three plots.  The first being numbers in a range from 1 to 5, at intervals of 0.2.  The second dataset is the first data set squared, and the third dataset is the first data set cubed.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</p:txBody>
      </p:sp>
      <p:graphicFrame>
        <p:nvGraphicFramePr>
          <p:cNvPr id="98" name="Table 3"/>
          <p:cNvGraphicFramePr/>
          <p:nvPr/>
        </p:nvGraphicFramePr>
        <p:xfrm>
          <a:off x="477720" y="2635920"/>
          <a:ext cx="9421560" cy="175464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y_1 = [0.,0.2,0.4,0.6,0.8,1.,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       </a:t>
                      </a:r>
                      <a:r>
                        <a:rPr b="0" lang="en-IE" sz="1600" spc="-1" strike="noStrike">
                          <a:latin typeface="Courier New"/>
                        </a:rPr>
                        <a:t>1.2,1.4,1.6,1.8,2.,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       </a:t>
                      </a:r>
                      <a:r>
                        <a:rPr b="0" lang="en-IE" sz="1600" spc="-1" strike="noStrike">
                          <a:latin typeface="Courier New"/>
                        </a:rPr>
                        <a:t>2.2,2.4,2.6,2.8,3.,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       </a:t>
                      </a:r>
                      <a:r>
                        <a:rPr b="0" lang="en-IE" sz="1600" spc="-1" strike="noStrike">
                          <a:latin typeface="Courier New"/>
                        </a:rPr>
                        <a:t>3.2,3.4,3.6,3.8,4.,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       </a:t>
                      </a:r>
                      <a:r>
                        <a:rPr b="0" lang="en-IE" sz="1600" spc="-1" strike="noStrike">
                          <a:latin typeface="Courier New"/>
                        </a:rPr>
                        <a:t>4.2,4.4,4.6,4.8,5.]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y_2 = [v**2 for v in y_1]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y_3 = [v**3 for v in y_1]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plt.plot(y_1, y_1, 'r--', y_1, y_2, 'bs', y_1, y_3, 'g^') 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4614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2018-05-27T16:28:29Z</dcterms:created>
  <dc:creator/>
  <dc:description/>
  <dc:language>en-IE</dc:language>
  <cp:lastModifiedBy/>
  <dcterms:modified xsi:type="dcterms:W3CDTF">2018-06-06T16:55:54Z</dcterms:modified>
  <cp:revision>107</cp:revision>
  <dc:subject/>
  <dc:title>Blue Curve</dc:title>
</cp:coreProperties>
</file>