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44000" y="1923840"/>
            <a:ext cx="9070920" cy="20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Module 5. </a:t>
            </a:r>
            <a:endParaRPr b="0" lang="en-IE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Introduction to Machine Learning with SKLearn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primary tool that we will use for this is SKLearn.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SKLearn is a Python module developed in 2007.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SKLearn has dozens of different algorithms that are already available to use.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will look at a small sample of these.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first algorithm that we will examine is Linear Regression.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Linear Regression is the concept of fitting a line to a set of points on a graph.  The goal is to find the “best fit” line that allows us to predict the value of a dependent variable based on the value of the independent variable.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dataflow of these programs are as follows: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Load data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Create a model instance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Fit the data to the model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Make predictions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Test results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4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pandas as pd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talib as ta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pandas_datareader as web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from sklearn.linear_model import LinearRegression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from sklearn.preprocessing import StandardScaler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quotes_df.copy()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df['MA_5'] = ta.MA(df['Close'].values, timeperiod=5, matype=0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df['MA_20'] = ta.MA(df['Close'].values, timeperiod=20, matype=0)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df['MA_50'] = ta.MA(df['Close'].values, timeperiod=50, matype=0)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df['RSI'] = ta.RSI(df['Close'].values, 14)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df['SMA_Fast'] = ta.SMA(df['Close'].values, 5)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df['SMA_Slow'] = ta.SMA(df['Close'].values, 20)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df['ClosingPctChange'] = df['Close'].pct_change()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df['ClosingPctChange'] = df['Close'].pct_change()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df_today = df.iloc[-1:, :].copy()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df['NextClose'] = df['Close'].shift(-1)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df.dropna(inplace=True)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this previous example, we are creating our data sets. We are loading in stock prices, and also creating a number of other data columns, including three moving average columns as well as some others.  This is the data that we are going to feed our Linear Regression model. 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9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features_to_fit = ['Open', 'High', 'Low', 'Close', 'Volume', 'MA_20', 'MA_50','RSI', 'SMA_Fast', 'SMA_Slow', 'ClosingPctChange']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Create our target and labels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df[features_to_fit]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y = df['NextClose']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linreg = LinearRegression()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linreg.fit(X, y)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X_new = df_today[features_to_fit]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next_price_prediction = linreg.predict(X_new)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finish our example by deciding which features we want to feed into the model.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then create the model itself and fit the Independent and dependent variables into it.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Finally, we pass in another set of independent variables and attempt to predict an outcome.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One of the biggest problems when attempting to apply data to a model is the issue of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overfitting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Overfitting means that you have a model that works well on your training data, but poorly on test or production data.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most common method for overcoming this problem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cross-validation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Cross validation means that you take your corpus of data and split it into training and testing data.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SKLearn allows you to do this with several methods, including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train_test_split()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and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cross_validation()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 good rule of thumb for splitting your testing and training data is to use 70 percent for training and 30 percent for testing.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can quickly do this by using the sklearn.cross_validation.train_test_split() method.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Machine Learning is the concept of having an application that learns in the same way that humans learn.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ML applications learn by taking in data that informs about the real world and uses that data to try and predict or classify events.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ML means that we no longer have to hard code the behavior of the application, rather, it learns the behavior on its own.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0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pandas as pd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from sklearn import datasets, linear_model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from sklearn.model_selection import train_test_split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Load the Diabetes Housing dataset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columns = “age sex bmi map tc ldl hdl tch ltg glu”.split() # Declare the columns names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diabetes = datasets.load_diabetes() # Call the diabetes dataset from sklearn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df = pd.DataFrame(diabetes.data, columns=columns) # load the dataset as a pandas data frame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y = diabetes.target # define the target variable (dependent variable) as y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create training and testing vars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X_train, X_test, y_train, y_test = train_test_split(df, y, test_size=0.2)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lm = linear_model.LinearRegression()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model = lm.fit(X_train, y_train)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predictions = lm.predict(X_test)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 (“Score:”, model.score(X_test, y_test))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the previous example, we’re taking a data set and splitting it into 80 percent training data and 20 percent testing data (The test_size=0.2 parameter in the train_test_split() method).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this instance we use a Linear Regression model, fit the training data and attempt predictions using the testing data.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Finally, we can run the model.score() method to see how well our algorithm performs with our data.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There are, however, issues and potential problems in the way that we divided up our training and testing data.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What if the training and testing split doesn’t have the same type of information, for example, if the data was ranked or ordered in some fashion?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This is where cross validation makes a difference.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With cross validation, instead of splitting data into one training and one testing set, we split our data into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k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sets (k &gt; 0) and train on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k-1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subsets of the data.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last subset will be our testing data.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With k-fold cross validation, we split our data into k subsets (also called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folds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).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run k iterations of our algorithm against the data, iterating through each fold and then taking the average of the iterations.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What value of k should we use?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Usually for large datsets values of between 3 and 5 seem to work best.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There are two primary types of ML. 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Supervised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and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Unsupervised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vast majority of ML projects use supervised learning.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Supervised learning is used when we are training a model on which we already know the end results.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example, if we want to predict whether a picture is of a cat or a dog.  We already know the right answer, but we’re trying to train the algorithm to also recognize the image correctly.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If the algorithm gets the answer wrong, we can indicate this and have the algorithm re-train itself.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supervised learning we’re trying to do one of two things.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Predict something, for example the price of a house or a stock based on some data, such as the price of the stock over the last 30 days, or the size in square meters of the house.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Classify something.  Is this a picture of a hot dog?  Or not a hot dog?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can use different algorithms for each type.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 Linear regression and its variants can be used for predictive analysis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Logistic Regression and its variants along with other types of algorithms such as Support Vector Machines work well for classification.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Note, that analyses show that the accuracy of the algorithms does not usually vary widely.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key to success is not in the algorithm employed but in managing the data appropriately.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other type of ML employed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Unsupervised Learning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With this type of ML, we don’t have the final answers.  We’re using ML to attempt to find a pattern of clusters.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example, if we have a new product and we want to know which of our customers are the optimal marketing target.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 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Unsupervised Learning usually uses clustering algorithms, such as K-Means clustering or Spectral clustering.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Unsupervised learning is less common, mainly due to the amount of data and resources required.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Mostly companies like Google, Facebook, et. al. use unsupervised learning.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2018-06-06T21:35:49Z</dcterms:modified>
  <cp:revision>182</cp:revision>
  <dc:subject/>
  <dc:title>Blue Curve</dc:title>
</cp:coreProperties>
</file>