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923840"/>
            <a:ext cx="9071280" cy="20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Module 3. 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Importing and Consuming Data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Data Visualization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Quandl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write data using the CSV module.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475200" y="2779200"/>
          <a:ext cx="5075280" cy="37224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csv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ifile  = open('test.csv', "rb")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reader = csv.reader(ifile)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ofile  = open('ttest.csv', "wb")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writer = csv.writer(ofile, delimiter='', quotechar='"', quoting=csv.QUOTE_ALL)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for row in reader: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writer.writerow(row)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ifile.close()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ofile.close()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Another popular format is a spreadsheet, for example, Microsoft Excel.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easiest tool to use to read Excel spreadsheets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Pandas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We’ll look more at Pandas later, however, let’s take a look at an example of using it to read a spreadsheet. 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658080" y="1557000"/>
          <a:ext cx="5075280" cy="37224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Import pandas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pandas as pd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Assign spreadsheet filename to `file`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file = 'example.xlsx'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Load spreadsheet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xl = pd.ExcelFile(file)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Print the sheet names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print(xl.sheet_names)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Load a sheet into a DataFrame by name: df1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df1 = xl.parse('Sheet1')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all we need to do is to import the Pandas library (the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keyword allow us to create aliases for the library)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simply open the file, call the excel method from Pandas and pass the file into the method.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Pandas will then return a dataframe with the spreadsheet data.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use standard SQL databases, such as Oracle, MySQL and Postgres as our data sources. 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usual way to do this is to import the relevant Python module for the database that you are using and connect to it.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next example shows a simple connection to a Postgres database using the psycopg2 Python module.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658080" y="1557000"/>
          <a:ext cx="9421560" cy="37224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3722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psycopg2 # Replace this with whatever database is relevant to you.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sys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try: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conn = psycopg2.connect("dbname='template1' user='dbuser'     host='localhost' password='dbpass'")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except: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"I am unable to connect to the database"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sys.exit(1) # Quit if we can’t connect for some reason.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cur = conn.cursor()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cur.execute("""SELECT datname from pg_database""")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rows = cur.fetchall()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print ("\nShow me the databases:\n")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for row in rows: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("   ", row[0])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fetch the results back from the SELECT statement and print out each row of the results, one row at a time.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we can use the same concept to create a INSERT/UPDATE/DELETE SQL statements to modify the contents of the database.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most popular data visualization package for Python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matplotlib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Matplotlib allows us to create nearly any type of graph that we desire by simplying calling a few methods from the library.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Following is a simple example of creating a line graph in matplotlib.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datalist = [1,2,3,4,5]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plt.plot(datalist)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plt.ylabel('datalist elements')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we import matplotlib.pyplot (pylot is a submodule under matplotlib).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create a simple line graph and feed it some numbers.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in order actually to display the graph, we must finally run plt.show()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can come in many different formats and file types.  In this module we’ll learn how to create applications that can consume data these different formats.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Also note that we only provided the “y-axis values”.  Matplotlib will provide default x-axis values for us if we don’t provide them ourselves.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plot() method takes a number of arguments, including x-axis values, y-axis values and graph colors.  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y_datalist = [1,2,3,4,5]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x_datalist = [0.5,0.6,0.7,0.8,0.9]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plt.plot(x_datalist,y_datalist,color=’ro’)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plt.ylabel('y_datalist elements')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plt.xlabel(‘x_datalist elements’)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this example, we provide both the x-axis and y-axis values.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the third argument ‘ro’ specifies both the color (r for red) and the plot type (o for circle marker).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documentation for the plot() method tells us what codes are supported for plot types and colors.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Matplotlib also allows us to display multiple lots on the same graph.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next example, we display three plots.  The first being numbers in a range from 1 to 5, at intervals of 0.2.  The second dataset is the first data set squared, and the third dataset is the first data set cubed.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477720" y="263592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y_1 = [0.,0.2,0.4,0.6,0.8,1.,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1.2,1.4,1.6,1.8,2.,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2.2,2.4,2.6,2.8,3.,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3.2,3.4,3.6,3.8,4.,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4.2,4.4,4.6,4.8,5.]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y_2 = [v**2 for v in y_1]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y_3 = [v**3 for v in y_1]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plt.plot(y_1, y_1, 'r--', y_1, y_2, 'bs', y_1, y_3, 'g^')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the previous example showcases a powerful feature of the Python language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list comprehension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List comprehension allows us to build lists programmatically in a compact fashion.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Many times, it is useful to create multiple plots rather than having all of the plots on a single graph.  To do this,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subplot()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from matplotlib.pyplot.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def f(t):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return np.exp(-t) * np.cos(2*np.pi*t)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t1 = np.arange(0.0, 5.0, 0.1)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t2 = np.arange(0.0, 5.0, 0.02)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plt.subplot(211)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plt.plot(t1, f(t1), 'bo', t2, f(t2), 'k')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plt.subplot(212)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plt.plot(t2, np.cos(2*np.pi*t2), 'r--')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a number of things to note in the previous example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Instead of creating the data manually as in previous examples, we use another library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numpy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to generate ranges of values for us.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Instead of one plot, we have two, so we explicitly tell matplotlib that we are using one figure (plt.figure) and two subplot in the figure (plt.subplot)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values passed to plt.figure and plt.subplot here are the number of rows, number of columns and an ID number). 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plt.figure here is optional as matplotlib will always create at least one plt.figure instance for you.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first format type we’ll look at is text.  More specifically, we’ll look at comma separated value (CSV) files.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First, however, we’ll examine two useful strings methods,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split()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strip()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can also create histograms with matplotlib.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next example, we’re going to create a gaussian distribution of IQ’s and display it using a histogram. 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52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mu, sigma = 100, 15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mu + sigma * np.random.randn(10000)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the histogram of the data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n, bins, patches = plt.hist(x, 50, normed=1, facecolor='g', alpha=0.75)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plt.xlabel('Smarts')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plt.ylabel('Probability')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plt.title('Histogram of IQ')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plt.text(60, .025, r'$\mu=100,\ \sigma=15$')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plt.axis([40, 160, 0, 0.03])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example, we set our mu (mean) value for IQ to 100 and our standard deviation (sigma) value to 15.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these value to create a random normal distribution of numbers for our data set.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 plt.hist() method to create our histogram.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we can add text such as axis labels and titles with matplotlib as well.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when we call plt.text(), we pass it a special type of a string called a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raw string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.  Raw strings are denoted by the ‘r’ character in front of the string. This is generally used for equations.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raw string notation tells Python not to try and interpret any characters inside the string itself and simply pass it as is to the method.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example, we set our mu (mean) value for IQ to 100 and our standard deviation (sigma) value to 15.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these value to create a random normal distribution of numbers for our data set.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 plt.hist() method to create our histogram.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we can add text such as axis labels and titles with matplotlib as well.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also allows us to plot data on logarithmic and logit axes as well as linear axes.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next four examples will show some data plotted over three different types of axes.</a:t>
            </a:r>
            <a:endParaRPr b="0" lang="en-I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Log</a:t>
            </a:r>
            <a:endParaRPr b="0" lang="en-I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Symmetric log</a:t>
            </a:r>
            <a:endParaRPr b="0" lang="en-I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Logit 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log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plt.subplot(222)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298440" y="1764000"/>
          <a:ext cx="9421560" cy="175464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symmetric log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plt.subplot(223)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 - y.mean())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plt.yscale('symlog', linthreshy=0.01)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plt.title('symlog')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298440" y="1764000"/>
          <a:ext cx="9421560" cy="4293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logit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plt.subplot(224)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plt.yscale('logit')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plt.title('logit')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298440" y="1764000"/>
          <a:ext cx="9421560" cy="4293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Format the minor tick labels of the y-axis into empty strings with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`NullFormatter`, to avoid cumbering the axis with too many labels.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plt.gca().yaxis.set_minor_formatter(NullFormatter())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Adjust the subplot layout, because the logit one may take more space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than usual, due to y-tick labels like "1 - 10^{-3}"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plt.subplots_adjust(top=0.92, bottom=0.08, left=0.10, right=0.95, hspace=0.25,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             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wspace=0.35)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split() method for strings takes a string and turns it into a list, where each element of the list is a component of the string, split by a specific character.  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is [‘Hello’,’World’]</a:t>
            </a: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819360" y="37044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string1 = ‘Hello, World’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list1 = string1.split(‘,’)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can use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plt.yscale()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method to tell matplotlib which type of  axis to use.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plt.gca()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to get an instance of our current axis so that we can configure it as necessary.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For the logit axis, we want to null out the minor axis text labels to avoid cluttering our graph with extraneous text.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Also, logit plots may require more display space so we can adjust the graph using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plt.subplots.adjust()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provides many other types of plots, such as pie plots, block plots and many others. 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Each type of plot has its own method that can be used to create the plot with whatever meta values you wish to supply.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is a Python library and service that allows us to obtain time series financial data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is free to use, however,it does requires that you sign up for an account.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supports CSV, JSON and XML data formats.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All datasets in Quandl are identified by Quandl codes.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These codes are located on the Quandl website. </a:t>
            </a:r>
            <a:endParaRPr b="0" lang="en-I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Following is a simple Quandl example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298440" y="1764000"/>
          <a:ext cx="9421560" cy="4293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pandas as pd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os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from Quandl import Quandl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import time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# Replace this with the token you get when you sign up.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auth_tok = "yourauthhere"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data = Quandl.get("WIKI/KO", trim_start = "2000-12-12", trim_end = "2014-12-30", authtoken=auth_tok)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600" spc="-1" strike="noStrike">
                          <a:latin typeface="Courier New"/>
                        </a:rPr>
                        <a:t>print(data)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previous example, we are pulling time series data for a single stock, with a start date of 12/12/2000 and and end date of 12/30/2014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strip() method strips the newline character off of the end of any string.  This is important as most O/S’s, including Windows and Linux uses newlines (or, in the case of windows, the carriage return and newline characters combined) as part of the text.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common practice is to chain these methods together.  An example is shown on the next slide.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here that we are chaining the strip() and split() methods so that the output of the first method becomes the input to the second method.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before, the output of this code is: [‘Hello’,’World’]</a:t>
            </a: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819360" y="3704400"/>
          <a:ext cx="8256960" cy="719280"/>
        </p:xfrm>
        <a:graphic>
          <a:graphicData uri="http://schemas.openxmlformats.org/drawingml/2006/table">
            <a:tbl>
              <a:tblPr/>
              <a:tblGrid>
                <a:gridCol w="825732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string1 = ‘Hello, Worl\n’ # note the newline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list1 = string1.strip().split(‘,’) # Chaining methods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One of the most common data formats is the CSV.  Python has a specific module that can be used to help you extract data from a CSV file.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921960" y="422136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Let’s analyze this code fragment.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with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 simply allows Python to automatically close the file once we’re finished. </a:t>
            </a: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Once we’ve opened the file, we simply call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reader()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from the csv module and pass the open file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into it.  </a:t>
            </a:r>
            <a:endParaRPr b="0" lang="en-I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csv module will do all of the work in extracting the comma separated data for us.  </a:t>
            </a: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2018-05-31T04:41:20Z</dcterms:modified>
  <cp:revision>131</cp:revision>
  <dc:subject/>
  <dc:title>Blue Curve</dc:title>
</cp:coreProperties>
</file>