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560" cy="1753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Introduction to Numpy and Pandas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When we index into a numpy array using slicing, the resulting array view is always a subarray of the original.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With integer indexing we can construct arbitrary arrays using the data from another array.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2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a = np.array([[1,2], [3, 4], [5, 6]])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An example of integer array indexing.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The returned array will have shape (3,) and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print(a[[0, 1, 2], [0, 1, 0]])  # Prints "[1 4 5]"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The above example of integer array indexing is equivalent to this: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print(np.array([a[0, 0], a[1, 1], a[2, 0]]))  # Prints "[1 4 5]"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When using integer array indexing, you can reuse the same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element from the source array: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print(a[[0, 0], [1, 1]])  # Prints "[2 2]"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Equivalent to the previous integer array indexing example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print(np.array([a[0, 1], a[0, 1]]))  # Prints "[2 2]"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Boolean indexing allows us to select elements of an array based on some expression.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7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a = np.array([[1,2], [3, 4], [5, 6]])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bool_idx = (a &gt; 2)   # Find the elements of a that are bigger than 2;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this returns a numpy array of Booleans of the same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shape as a, where each slot of bool_idx tells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whether that element of a is &gt; 2.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print(bool_idx)      # Prints "[[False False]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         [ True  True]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         [ True  True]]"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We use boolean array indexing to construct a rank 1 array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consisting of the elements of a corresponding to the True values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of bool_idx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print(a[bool_idx])  # Prints "[3 4 5 6]"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We can do all of the above in a single concise statement: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print(a[a &gt; 2])     # Prints "[3 4 5 6]"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any numpy array, each element must be of the same type. 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Calling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dtype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attribute on a numpy array will return the data type for the elements.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can also set the dtype attribute for a numpy array when initializing it.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2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np.array([1, 2])   # Let numpy choose the datatype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print(x.dtype)         # Prints "int64"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np.array([1.0, 2.0])   # Let numpy choose the datatype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print(x.dtype)             # Prints "float64"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np.array([1, 2], dtype=np.int64)   # Force a particular datatype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print(x.dtype)                         # Prints "int64"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Mathematical operators can be called using the operator character or the associated method.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7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import numpy as np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x = np.array([[1,2],[3,4]], dtype=np.float64)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y = np.array([[5,6],[7,8]], dtype=np.float64)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Elementwise sum; both produce the array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[[ 6.0  8.0]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 [10.0 12.0]]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print(x + y)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print(np.add(x, y))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Elementwise product; both produce the array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[[ 5.0 12.0]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 [21.0 32.0]]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print(x * y)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print(np.multiply(x, y))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Elementwise square root; produces the array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[[ 1.          1.41421356]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 [ 1.73205081  2.        ]]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print(np.sqrt(x))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numpy the multiply operator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element-wise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multiplication, not actual matrix manipulation. 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Instead, we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dot()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 to compute inner products of vectors,  and to do vector and matrix multiplication.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np.array([[1,2],[3,4]])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y = np.array([[5,6],[7,8]])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v = np.array([9,10])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w = np.array([11, 12])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Inner product of vectors; both produce 219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print(v.dot(w))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print(np.dot(v, w))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Matrix / vector product; both produce the rank 1 array [29 67]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print(x.dot(v))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print(np.dot(x, v))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Matrix / matrix product; both produce the rank 2 array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[[19 22]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[43 50]]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print(x.dot(y))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print(np.dot(x, y))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is one of the core tools for Data Scientists working with Python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provides high performance vector and matrix objects and the ability to perform linear algebra as well as other routines.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Using Numpy to for these activities rather than standard Python is far preferable for the speed that Numpy provides.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provides many useful aggregate computational functions on arrays.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One of the most common and useful is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sum()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7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np.array([[1,2],[3,4]])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print(np.sum(x))  # Compute sum of all elements; prints "10"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print(np.sum(x, axis=0))  # Compute sum of each column; prints "[4 6]"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print(np.sum(x, axis=1))  # Compute sum of each row; prints "[3 7]"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also makes it very easy to reshape or manipulate the data in arrays.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An extremely common function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matrix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transposition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Simply calling an attribute .T will do this for us.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2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np.array([[1,2], [3,4]])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print(x)    # Prints "[[1 2]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[3 4]]"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print(x.T)  # Prints "[[1 3]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[2 4]]"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Note that taking the transpose of a rank 1 array does nothing: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v = np.array([1,2,3])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print(v)    # Prints "[1 2 3]"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print(v.T)  # Prints "[1 2 3]"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One of the most powerful concepts in Numpy is that of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broadcasting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Broadcasting allows us to use numpy to work with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arrays of different shapes together when doing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arithmetic operations.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Frequently we have a smaller and a larger array and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want to perform an arithmetic operation multiple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times using the smaller array on the larger one.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next few examples we’ll see how to do this using standard Python as well as Numpy broadcasting and compare and constrast the two.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For this example we will add a constant vector to each row of a matrix.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First we’ll see how to do this with standard Python constructs.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9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We will add the vector v to each row of the matrix x,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storing the result in the matrix 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np.array([[1,2,3], [4,5,6], [7,8,9], [10, 11, 12]])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v = np.array([1, 0, 1])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y = np.empty_like(x)   # Create an empty matrix with the same shape as x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Add the vector v to each row of the matrix x with an explicit loop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for i in range(4):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y[i, :] = x[i, :] + 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Now y is the following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[[ 2  2  4]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 [ 5  5  7]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 [ 8  8 10]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 [11 11 13]]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print(y)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Although the previous example works, things start to break down when we have a very large matrix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x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standard Python for loop can become very slow when working with large matrices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Here is a much more efficient example using Numpy directly.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6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We will add the vector v to each row of the matrix x,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storing the result in the matrix 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np.array([[1,2,3], [4,5,6], [7,8,9], [10, 11, 12]])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v = np.array([1, 0, 1])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y = x + v  # Add v to each row of x using broadcasting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print(y)  # Prints "[[ 2  2  4]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[ 5  5  7]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[ 8  8 10]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[11 11 13]]"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core object provided by Numpy is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array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 numpy array is a grid of values, all of the same type and uses a non-negative integer tuple for indexing elements of the array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number of dimensions of the array is called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rank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tuple of integers describing the size of the array along each dimension is called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shape.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line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y = x + v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works here, even though x and v are  matrices of different shapes.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is an open-source, BSD licensed Python library providing high-performanc eand easy-to-use data structures and data analysis methods for the Python programming language.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is used extensively in financial, academic and scientific applications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uses three core data structures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Series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 Frames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Panels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These data structures are created using Numpy arrays which makes them very fast.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series are one dimensional, homogenously typed, labeled, immutably-sized arrays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dataframes are two dimensional, heterogeneously typed, labeled tables.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panels are three dimensional heterogeneously typed, labeled arrays.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most commonly used of the three data structures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is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dataframe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The Pandas series has some use as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well, however, Panels are rarely used in Pandas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applications.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arrays can be initialized from standard Python lists and elements of the array can be accessed using the standard [ ] operator.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3"/>
          <p:cNvGraphicFramePr/>
          <p:nvPr/>
        </p:nvGraphicFramePr>
        <p:xfrm>
          <a:off x="480960" y="1919880"/>
          <a:ext cx="8718480" cy="3579840"/>
        </p:xfrm>
        <a:graphic>
          <a:graphicData uri="http://schemas.openxmlformats.org/drawingml/2006/table">
            <a:tbl>
              <a:tblPr/>
              <a:tblGrid>
                <a:gridCol w="87188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a = np.array([1, 2, 3])   # Create a rank 1 array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print(type(a))            # Prints "&lt;class 'numpy.ndarray'&gt;"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print(a.shape)            # Prints "(3,)"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print(a[0], a[1], a[2])   # Prints "1 2 3"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a[0] = 5                  # Change an element of the array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print(a)                  # Prints "[5, 2, 3]"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b = np.array([[1,2,3],[4,5,6]])    # Create a rank 2 array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print(b.shape)                     # Prints "(2, 3)"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print(b[0, 0], b[0, 1], b[1, 0])   # Prints "1 2 4"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also has a number of methods available to generate arrays.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offers several methods to index into an array including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Slicing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Integer array indexing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Boolean array indexing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Similar to standard Python lists, Numpy arrays can be sliced.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 of numpy array slicing.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7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Create the following rank 2 array with shape (3, 4)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[[ 1  2  3  4]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[ 5  6  7  8]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[ 9 10 11 12]]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a = np.array([[1,2,3,4], [5,6,7,8], [9,10,11,12]])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Use slicing to pull out the subarray consisting of the first 2 rows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and columns 1 and 2; b is the following array of shape (2, 2):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[[2 3]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[6 7]]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b = a[:2, 1:3]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A slice of an array is a view into the same data, so modifying it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will modify the original array.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print(a[0, 1])   # Prints "2"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b[0, 0] = 77     # b[0, 0] is the same piece of data as a[0, 1]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print(a[0, 1])   # Prints "77"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2018-05-31T01:52:37Z</dcterms:modified>
  <cp:revision>91</cp:revision>
  <dc:subject/>
  <dc:title>Blue Curve</dc:title>
</cp:coreProperties>
</file>