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  <p:sldMasterId id="2147483775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9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2424-D0AE-79C8-69D2-BE296497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CCEC2-9B9F-582C-A8CD-FEBBC383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8DE4-F8D2-A8A0-E90E-2288B100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0188-5434-4EAF-852B-1BDC7D42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581C-1790-811F-93A1-FF3F346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39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6393-DDC7-F971-2CBE-C7970651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DA7C-1C9A-6F96-9FE8-2FD92568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5B90F-1C79-073E-086C-B29F806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DB0F-351B-ECB5-B435-CDFEE33D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B15D-EFA0-4EE6-2D8A-DC43918A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64E1-5789-9E30-DD66-CB2C65F2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A03C-861F-7083-82AD-4ACFDC98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A4D2-EDF1-B2A2-45BC-0A38A3A1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482A3-6FDE-34A1-FDC0-A0F6ED3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06615-00C6-276D-E16D-1190668B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39DE-F446-750E-6F3F-0E7A4728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0025-68E3-5631-2AC2-6311FC3F2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32CED-504D-78D9-B75F-8E5934A6F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E8770-970E-9896-32F1-D4D22D88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83638-1033-0F19-69B3-A6A13F82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969B-E06D-B4C1-0671-89AEDA7F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9F3A-DF46-ED51-0045-881597B7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9332-56EB-02FF-E752-B191C0FD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730EB-C238-9888-C6DF-A3CA86296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8B24D-B773-41E9-D0F7-D4306C99C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5527A-FA78-6E23-E58E-535DF49D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BCC39-B717-F486-D45D-74146531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CECD5-4667-C6EB-9759-EB480F94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8D7B7-FD44-8B21-7BF4-DDB6F0A5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8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BC6A-AE94-B00C-3F36-69C5F483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F9276-4253-7874-2CF5-619C160A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B0C2B-0CCD-8A1E-AB25-9EAA89DC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EF36A-EEB7-3446-DFDA-4385157C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4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BE953-04A3-F5BD-8E27-CD4F5CA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6FB94-8F1A-9843-91A1-7E22475E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49E9D-3BD9-FD06-E645-A4817B28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59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C8C9-E822-1A68-CE6C-EFE6BEBB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79AF-8578-D66A-BD3E-0F3BED05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E929A-2E0B-B148-478E-BB104174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074D0-C4B6-FC8D-AA4E-C0E026B5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F7195-5D33-AA6A-8932-E3F51D72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95ECD-A93A-77B9-826E-BD03E0E0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3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A489-F424-840D-E84B-16830A70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7AE2-C545-8DF5-7CEE-DE745A777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71A07-9E35-7849-12DE-E777B2A19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0E37-5FB0-77DA-E141-3AC89D87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4840E-7089-EB1A-5082-D5EC0D4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C7D2-DFDE-E7C3-D9AB-A2F63011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48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7131-07C6-0CAB-9C3C-30CCCA4A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B8933-20B7-30EC-BD06-D521750D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9539-B202-8C27-B6CB-684B601D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89EC-376C-7C0C-4B25-6B83EC25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896F-2C35-B67B-A28F-8BA86241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9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9B35D-343E-6274-B3BE-732F2D8D5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E1741-D002-1EFD-2714-A0E1823B9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B596-E699-1C28-32B5-D02EFD39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34B3-888F-6EBA-C6D2-DE38CB63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C4F1-9279-C905-A5F9-0E8B725F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5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8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62" r:id="rId5"/>
    <p:sldLayoutId id="2147483763" r:id="rId6"/>
    <p:sldLayoutId id="2147483769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AF3F5-8A70-1AD2-3E22-161F63F8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0BB88-93E4-D4BA-F1C4-B3615629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A08C-0AC8-838D-5A13-45B83DBE7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8E54-2A3F-22E0-9E81-94D3BE624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169E-FE91-0DC1-653F-C317F85C4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F8DD-CB5F-47CB-DF36-7612F209F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Group 4</a:t>
            </a:r>
            <a:br>
              <a:rPr lang="en-US" sz="5400" dirty="0"/>
            </a:br>
            <a:r>
              <a:rPr lang="en-US" sz="5400" dirty="0"/>
              <a:t>Class Project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C88DB-DD02-A0F8-2E60-46B94E714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Karyn </a:t>
            </a:r>
            <a:r>
              <a:rPr lang="en-US" sz="2000" b="0" i="0" u="none" strike="noStrike" dirty="0" err="1">
                <a:effectLst/>
                <a:latin typeface="Open Sans" panose="020F0502020204030204" pitchFamily="34" charset="0"/>
              </a:rPr>
              <a:t>Brehmeyer</a:t>
            </a:r>
            <a:endParaRPr lang="en-US" sz="2000" dirty="0"/>
          </a:p>
          <a:p>
            <a:pPr algn="l"/>
            <a:r>
              <a:rPr lang="en-US" sz="2000" dirty="0"/>
              <a:t>Charles Hanks</a:t>
            </a:r>
          </a:p>
          <a:p>
            <a:pPr algn="l"/>
            <a:r>
              <a:rPr lang="en-US" sz="2000" dirty="0"/>
              <a:t>Isaac Johnson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mall bird on a branch&#10;&#10;Description automatically generated with medium confidence">
            <a:extLst>
              <a:ext uri="{FF2B5EF4-FFF2-40B4-BE49-F238E27FC236}">
                <a16:creationId xmlns:a16="http://schemas.microsoft.com/office/drawing/2014/main" id="{BD72542A-1A39-DCDD-D214-E96251826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3" r="2752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044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Open Sans</vt:lpstr>
      <vt:lpstr>BrushVTI</vt:lpstr>
      <vt:lpstr>Office Theme</vt:lpstr>
      <vt:lpstr>Group 4 Class Project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Class Project #2</dc:title>
  <dc:creator>Isaac Johnson</dc:creator>
  <cp:lastModifiedBy>Isaac Johnson</cp:lastModifiedBy>
  <cp:revision>1</cp:revision>
  <dcterms:created xsi:type="dcterms:W3CDTF">2023-03-03T02:35:41Z</dcterms:created>
  <dcterms:modified xsi:type="dcterms:W3CDTF">2023-03-03T03:03:56Z</dcterms:modified>
</cp:coreProperties>
</file>