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C9D7-A177-E413-638E-A4A3E08E0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61CC1-EB14-9732-E6D8-EDF9223B6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03CF-7E55-5AC8-13EB-BB481E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2B8C-F2E0-FB4D-8300-D771612B7AB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D993-944F-2AA2-5FE8-F7176503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4014-7741-F1FE-E764-4D4471F6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4FBA-8D9C-AC45-AF87-1ADA25E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1067-B969-E47F-24A2-586B5F14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E85D8-9483-BFBA-6C49-F781B9679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9DAFA-40E6-A2A9-06E3-5F40D389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2B8C-F2E0-FB4D-8300-D771612B7AB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71E3-AD35-9497-04E6-1BE7A31E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3614-DF8C-2E4E-D8F9-F2A9C32F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4FBA-8D9C-AC45-AF87-1ADA25E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5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B9DBF-1B0B-06E8-135E-2B07A8E04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64552-1DF2-E2C3-D814-0D3A463FA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5A73-61FC-2614-6B57-4D6CA1C7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2B8C-F2E0-FB4D-8300-D771612B7AB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7332D-A673-6127-5FDD-CF2E1CD9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81696-FF3C-23A4-1D60-B3947F9C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4FBA-8D9C-AC45-AF87-1ADA25E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EF42-EF29-E310-B8C3-2DAFAFAA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A815-7291-7619-8C76-75F2594A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7D3A-D667-18A9-E0EB-F67A0A8E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2B8C-F2E0-FB4D-8300-D771612B7AB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04D4-E956-C229-7005-7F3586F5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3B4F-8FC6-154D-79C7-ABAF1B02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4FBA-8D9C-AC45-AF87-1ADA25E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E484-CD21-71FA-D37A-980367DA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C3105-B1E3-27EE-D9D5-FD0680C6B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8F0C8-7E75-41E2-D52B-241998ED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2B8C-F2E0-FB4D-8300-D771612B7AB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D621-F303-AE4D-53B3-F437078E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028D-7D07-8907-92A3-BC028353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4FBA-8D9C-AC45-AF87-1ADA25E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2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5715-18C4-BCBB-3C6E-F7B6C5E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BF77-7740-50CD-0787-5017EEE09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97B4A-EADC-1262-9976-D592D1A2E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24E1D-6B94-8480-A92B-12C07716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2B8C-F2E0-FB4D-8300-D771612B7AB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25E20-B89E-33B7-9F59-0A22EAD8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759AD-99CD-F6E2-E1B3-7E049767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4FBA-8D9C-AC45-AF87-1ADA25E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3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75CC-E847-8D28-AD93-40BDB568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6F7F5-29E7-2DB1-BF08-A93B6A9B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C0EED-5D7C-3813-8591-B3C36217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7052A-7C35-93A6-7B1E-FC7121B19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B7D47-CBC6-4EFA-0637-271B6DC00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CD79C-6367-4417-35B6-E3D33D67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2B8C-F2E0-FB4D-8300-D771612B7AB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4E644-268E-1224-4C59-66288E98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F9DA1-43BD-E118-015D-44ADB98B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4FBA-8D9C-AC45-AF87-1ADA25E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6057-2504-1393-0C9C-CF9C95A7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439E7-C7E6-4A6D-E57B-E2EAC278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2B8C-F2E0-FB4D-8300-D771612B7AB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C69C5-5845-2571-0AAB-D7B27F8D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BFE5A-ADD0-1593-C262-AF0E01D8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4FBA-8D9C-AC45-AF87-1ADA25E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B9DFF-8AE6-95C0-8232-90214EA1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2B8C-F2E0-FB4D-8300-D771612B7AB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6EC90-B71C-B9E6-B69C-74012762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BD45F-B2AA-3C87-9D79-1177F582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4FBA-8D9C-AC45-AF87-1ADA25E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E0BE-F188-AB06-943A-E30AA914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0D93-70B1-BAAB-9C72-AC0C64C0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65899-F604-0D87-1975-1ABB9C46E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F127-4CA5-1584-53E9-06027A55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2B8C-F2E0-FB4D-8300-D771612B7AB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78F7C-EC09-DB97-6EB1-A1A91D23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DB22D-2B05-80D5-BB77-82D6FDC5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4FBA-8D9C-AC45-AF87-1ADA25E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393C-6201-D9C9-B2FE-8C836196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7059B-9D15-F0E1-25C7-D7D84B32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FEC43-9F51-67F0-B517-10ACB3A36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7DE8D-FEF9-619E-8AD9-D3530914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2B8C-F2E0-FB4D-8300-D771612B7AB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512E2-0AB1-C55F-EBEC-71CC7C62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8682-C628-F7B8-C48B-562A964F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4FBA-8D9C-AC45-AF87-1ADA25E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6FC0F-6A0E-FC8E-9332-C8E1D649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BB11C-3904-0955-FB4C-6E47C3EE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52CC-2D34-08A6-1BD7-61AADECE4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2B8C-F2E0-FB4D-8300-D771612B7AB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ACC26-4593-721E-7CB0-C772FB89A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6FED3-3E67-3D98-7E33-EEE3BFCC2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4FBA-8D9C-AC45-AF87-1ADA25E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2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4FB2-D873-DDA1-6406-23A534EF2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171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/>
              <a:t>Machine Learning Project 3 </a:t>
            </a:r>
            <a:br>
              <a:rPr lang="en-US" sz="3000" dirty="0"/>
            </a:br>
            <a:r>
              <a:rPr lang="en-US" sz="3000" dirty="0"/>
              <a:t>Karol Orozco &amp; Charles Hanks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0ACE5-B713-D44D-5166-31847459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35" y="1931307"/>
            <a:ext cx="4259105" cy="673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8D1F70-332E-D546-2F20-A5E1965A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29" y="3297323"/>
            <a:ext cx="6464300" cy="127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BAF486-78CF-5F57-233A-93844D5A76F1}"/>
              </a:ext>
            </a:extLst>
          </p:cNvPr>
          <p:cNvSpPr txBox="1"/>
          <p:nvPr/>
        </p:nvSpPr>
        <p:spPr>
          <a:xfrm>
            <a:off x="1122786" y="3470658"/>
            <a:ext cx="3645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3.6% of the individuals in this </a:t>
            </a:r>
          </a:p>
          <a:p>
            <a:r>
              <a:rPr lang="en-US" dirty="0"/>
              <a:t>dataset are women making above</a:t>
            </a:r>
          </a:p>
          <a:p>
            <a:r>
              <a:rPr lang="en-US" dirty="0"/>
              <a:t> $50k / year (in 1994)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30D5C6-2FF8-05BA-E654-A44A027D61DC}"/>
              </a:ext>
            </a:extLst>
          </p:cNvPr>
          <p:cNvSpPr txBox="1"/>
          <p:nvPr/>
        </p:nvSpPr>
        <p:spPr>
          <a:xfrm>
            <a:off x="1454021" y="1835638"/>
            <a:ext cx="3080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Those with capital gains and losses are more likely to make more than $50k / year </a:t>
            </a:r>
          </a:p>
        </p:txBody>
      </p:sp>
    </p:spTree>
    <p:extLst>
      <p:ext uri="{BB962C8B-B14F-4D97-AF65-F5344CB8AC3E}">
        <p14:creationId xmlns:p14="http://schemas.microsoft.com/office/powerpoint/2010/main" val="156122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BFFD42-8366-3D2D-AE45-1FF7806D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1" y="1937203"/>
            <a:ext cx="4854184" cy="2983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C32D8-B370-A055-AB4D-F5EAE2C218AA}"/>
              </a:ext>
            </a:extLst>
          </p:cNvPr>
          <p:cNvSpPr txBox="1"/>
          <p:nvPr/>
        </p:nvSpPr>
        <p:spPr>
          <a:xfrm>
            <a:off x="914400" y="1403866"/>
            <a:ext cx="402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Age Groups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674DE-9278-0EDF-4D7B-0EEC15C6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67" y="1773198"/>
            <a:ext cx="4950075" cy="3061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F8C75-F31A-D5BC-C427-19F85512DAE8}"/>
              </a:ext>
            </a:extLst>
          </p:cNvPr>
          <p:cNvSpPr txBox="1"/>
          <p:nvPr/>
        </p:nvSpPr>
        <p:spPr>
          <a:xfrm>
            <a:off x="7032172" y="1126867"/>
            <a:ext cx="347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Age below 50k: 34 </a:t>
            </a:r>
          </a:p>
          <a:p>
            <a:r>
              <a:rPr lang="en-US" dirty="0"/>
              <a:t>Median Age above 50k: 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2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35B0-80F3-7492-4A2F-82AFDACF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310697"/>
            <a:ext cx="6172200" cy="1333045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AADDE-7D9B-B1AB-D2BE-41D08BD9F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57" y="2451895"/>
            <a:ext cx="5009360" cy="27623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CA35A-1318-A8FA-D2EE-4AA34DD7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764" y="904169"/>
            <a:ext cx="5009360" cy="3095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867F8-B6A5-C522-424B-3C24A0125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235" y="4439557"/>
            <a:ext cx="313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9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608F-EBCC-5B4C-58CA-8A198911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62652" cy="992660"/>
          </a:xfrm>
        </p:spPr>
        <p:txBody>
          <a:bodyPr/>
          <a:lstStyle/>
          <a:p>
            <a:pPr algn="ctr"/>
            <a:r>
              <a:rPr lang="en-US" dirty="0"/>
              <a:t>K-means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C5A11-BAC2-DEFC-8492-F1FBCD136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744" y="1357785"/>
            <a:ext cx="2956626" cy="18046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F18CF-9723-0DCA-4B36-60906E0C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864941"/>
            <a:ext cx="5257801" cy="549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52092-8106-EB08-5694-28940DC65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634" y="1390939"/>
            <a:ext cx="3375556" cy="2071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06CF81-388E-A1B3-3798-F256EF46E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360" y="3717202"/>
            <a:ext cx="3378830" cy="1924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B40E7C-AC57-2258-E05B-DCD51280F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925" y="3429000"/>
            <a:ext cx="3591232" cy="221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2003-B898-E5A7-E6A6-2C14A83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7C684-F752-7BAD-3F12-50CC3B4D4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3944"/>
            <a:ext cx="3352800" cy="2705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02C5E-D12F-0BEB-F600-EF78E513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565" y="1473200"/>
            <a:ext cx="63627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2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B5226-BECD-FB52-E03F-B76063E5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85" y="3944946"/>
            <a:ext cx="4978400" cy="2476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EC77C-7E97-93D3-9EF9-AE4F81418854}"/>
              </a:ext>
            </a:extLst>
          </p:cNvPr>
          <p:cNvSpPr txBox="1"/>
          <p:nvPr/>
        </p:nvSpPr>
        <p:spPr>
          <a:xfrm>
            <a:off x="4680857" y="468591"/>
            <a:ext cx="6074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gradient boosting model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94FF6-5F40-8F9F-E6BA-001BA47D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72" y="1327437"/>
            <a:ext cx="3302000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6B9926-5957-FBF5-5AEF-BA042D85A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685" y="1753288"/>
            <a:ext cx="6477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2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FFB5-95B9-4E6E-EC1B-64B18E90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eXtreme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gradient boosting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20B22D-146B-FA4F-3D28-AC71A6C93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943" y="2384765"/>
            <a:ext cx="4775200" cy="23622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1BE40E-B0F6-4085-F0B2-BE0ED27B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379" y="1690688"/>
            <a:ext cx="3238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1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CD2A-BA15-AACC-BEEE-A8C5DE6A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eXtreme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gradient boosting model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upsampled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training data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C789F-A1E0-07B5-EC92-9145BFF2D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50" y="2085408"/>
            <a:ext cx="3263900" cy="4114800"/>
          </a:xfrm>
        </p:spPr>
      </p:pic>
    </p:spTree>
    <p:extLst>
      <p:ext uri="{BB962C8B-B14F-4D97-AF65-F5344CB8AC3E}">
        <p14:creationId xmlns:p14="http://schemas.microsoft.com/office/powerpoint/2010/main" val="138910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86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Project 3  Karol Orozco &amp; Charles Hanks </vt:lpstr>
      <vt:lpstr>PowerPoint Presentation</vt:lpstr>
      <vt:lpstr>principal component analysis </vt:lpstr>
      <vt:lpstr>K-means</vt:lpstr>
      <vt:lpstr>logistic regression </vt:lpstr>
      <vt:lpstr>PowerPoint Presentation</vt:lpstr>
      <vt:lpstr>eXtreme gradient boosting model</vt:lpstr>
      <vt:lpstr>eXtreme gradient boosting model with upsampled training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3  Karol Orozco &amp; Charles Hanks </dc:title>
  <dc:creator>Charles Hanks</dc:creator>
  <cp:lastModifiedBy>Charles Hanks</cp:lastModifiedBy>
  <cp:revision>5</cp:revision>
  <dcterms:created xsi:type="dcterms:W3CDTF">2023-04-11T23:08:43Z</dcterms:created>
  <dcterms:modified xsi:type="dcterms:W3CDTF">2023-04-12T01:42:06Z</dcterms:modified>
</cp:coreProperties>
</file>