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11EC-D08F-4DB1-A809-A3620C2B9A5B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1F6FD-3627-48A0-A299-2013CAD418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1、为什么说我们低调，因为一个项目的成功最终被表扬的永远是后端，是产品。而往往忽略了前端和UI。我们就像游戏里的辅助系，带线累，金币少。</a:t>
            </a:r>
          </a:p>
          <a:p>
            <a:r>
              <a:t>2、可是我们不怂，我们不仅做好了辅助，还收割了不少人头。我们处理了太多本不该前端做的事——后面会陆续阐述到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4169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原创设计师QQ598969553      _5"/>
          <p:cNvSpPr txBox="1"/>
          <p:nvPr/>
        </p:nvSpPr>
        <p:spPr>
          <a:xfrm>
            <a:off x="2843808" y="2420888"/>
            <a:ext cx="5427768" cy="90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900">
                <a:solidFill>
                  <a:srgbClr val="595959"/>
                </a:solidFill>
                <a:latin typeface="ヒラギノ角ゴ StdN"/>
                <a:ea typeface="ヒラギノ角ゴ StdN"/>
                <a:cs typeface="ヒラギノ角ゴ StdN"/>
                <a:sym typeface="ヒラギノ角ゴ StdN"/>
              </a:defRPr>
            </a:lvl1pPr>
          </a:lstStyle>
          <a:p>
            <a:r>
              <a:rPr dirty="0" smtClean="0"/>
              <a:t>前端</a:t>
            </a:r>
            <a:r>
              <a:rPr lang="zh-CN" altLang="en-US" dirty="0" smtClean="0"/>
              <a:t>代</a:t>
            </a:r>
            <a:r>
              <a:rPr lang="zh-CN" altLang="en-US" dirty="0" smtClean="0"/>
              <a:t>码评审</a:t>
            </a:r>
            <a:r>
              <a:rPr lang="en-US" altLang="zh-CN" dirty="0" smtClean="0"/>
              <a:t>01</a:t>
            </a:r>
            <a:endParaRPr dirty="0"/>
          </a:p>
        </p:txBody>
      </p:sp>
      <p:sp>
        <p:nvSpPr>
          <p:cNvPr id="113" name="原创设计师QQ598969553      _6"/>
          <p:cNvSpPr txBox="1"/>
          <p:nvPr/>
        </p:nvSpPr>
        <p:spPr>
          <a:xfrm>
            <a:off x="4489308" y="3533655"/>
            <a:ext cx="3594384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1000">
                <a:solidFill>
                  <a:srgbClr val="53585E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7" name="原创设计师QQ598969553      _5"/>
          <p:cNvSpPr txBox="1"/>
          <p:nvPr/>
        </p:nvSpPr>
        <p:spPr>
          <a:xfrm>
            <a:off x="5796136" y="3356992"/>
            <a:ext cx="22586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900">
                <a:solidFill>
                  <a:srgbClr val="595959"/>
                </a:solidFill>
                <a:latin typeface="ヒラギノ角ゴ StdN"/>
                <a:ea typeface="ヒラギノ角ゴ StdN"/>
                <a:cs typeface="ヒラギノ角ゴ StdN"/>
                <a:sym typeface="ヒラギノ角ゴ StdN"/>
              </a:defRPr>
            </a:lvl1pPr>
          </a:lstStyle>
          <a:p>
            <a:r>
              <a:rPr lang="en-US" sz="2000" dirty="0" smtClean="0"/>
              <a:t>2019/2/13</a:t>
            </a:r>
            <a:r>
              <a:rPr lang="en-US" altLang="zh-CN" sz="2000" dirty="0" smtClean="0"/>
              <a:t>---bobo</a:t>
            </a:r>
            <a:endParaRPr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38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3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1" animBg="1" advAuto="0"/>
      <p:bldP spid="113" grpId="2" animBg="1" advAuto="0"/>
      <p:bldP spid="7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49339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284984"/>
            <a:ext cx="45339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44386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32656"/>
            <a:ext cx="54292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068960"/>
            <a:ext cx="50482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88840"/>
            <a:ext cx="6802276" cy="230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5"/>
          <p:cNvSpPr txBox="1"/>
          <p:nvPr/>
        </p:nvSpPr>
        <p:spPr>
          <a:xfrm>
            <a:off x="467544" y="476672"/>
            <a:ext cx="538609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900">
                <a:solidFill>
                  <a:srgbClr val="595959"/>
                </a:solidFill>
                <a:latin typeface="ヒラギノ角ゴ StdN"/>
                <a:ea typeface="ヒラギノ角ゴ StdN"/>
                <a:cs typeface="ヒラギノ角ゴ StdN"/>
                <a:sym typeface="ヒラギノ角ゴ StdN"/>
              </a:defRPr>
            </a:lvl1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义了而没有使用的变量或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量和参数名称一致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7886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原创设计师QQ598969553      _5"/>
          <p:cNvSpPr txBox="1"/>
          <p:nvPr/>
        </p:nvSpPr>
        <p:spPr>
          <a:xfrm>
            <a:off x="467544" y="3068960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900">
                <a:solidFill>
                  <a:srgbClr val="595959"/>
                </a:solidFill>
                <a:latin typeface="ヒラギノ角ゴ StdN"/>
                <a:ea typeface="ヒラギノ角ゴ StdN"/>
                <a:cs typeface="ヒラギノ角ゴ StdN"/>
                <a:sym typeface="ヒラギノ角ゴ StdN"/>
              </a:defRPr>
            </a:lvl1pPr>
          </a:lstStyle>
          <a:p>
            <a:endParaRPr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原创设计师QQ598969553      _5"/>
          <p:cNvSpPr txBox="1"/>
          <p:nvPr/>
        </p:nvSpPr>
        <p:spPr>
          <a:xfrm>
            <a:off x="395536" y="2924944"/>
            <a:ext cx="128240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900">
                <a:solidFill>
                  <a:srgbClr val="595959"/>
                </a:solidFill>
                <a:latin typeface="ヒラギノ角ゴ StdN"/>
                <a:ea typeface="ヒラギノ角ゴ StdN"/>
                <a:cs typeface="ヒラギノ角ゴ StdN"/>
                <a:sym typeface="ヒラギノ角ゴ StdN"/>
              </a:defRPr>
            </a:lvl1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错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误衍生：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9" y="2924945"/>
            <a:ext cx="332458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原创设计师QQ598969553      _5"/>
          <p:cNvSpPr txBox="1"/>
          <p:nvPr/>
        </p:nvSpPr>
        <p:spPr>
          <a:xfrm>
            <a:off x="395536" y="5373216"/>
            <a:ext cx="850874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900">
                <a:solidFill>
                  <a:srgbClr val="595959"/>
                </a:solidFill>
                <a:latin typeface="ヒラギノ角ゴ StdN"/>
                <a:ea typeface="ヒラギノ角ゴ StdN"/>
                <a:cs typeface="ヒラギノ角ゴ StdN"/>
                <a:sym typeface="ヒラギノ角ゴ StdN"/>
              </a:defRPr>
            </a:lvl1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潜在危害：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、定义了未使用增加了不可读性，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、变量和参数名称一致会在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逻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辑处理时，找不到错误所在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6" grpId="0" animBg="1" advAuto="0"/>
      <p:bldP spid="7" grpId="0" animBg="1" advAuto="0"/>
      <p:bldP spid="10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5"/>
          <p:cNvSpPr txBox="1"/>
          <p:nvPr/>
        </p:nvSpPr>
        <p:spPr>
          <a:xfrm>
            <a:off x="467544" y="476672"/>
            <a:ext cx="237084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900">
                <a:solidFill>
                  <a:srgbClr val="595959"/>
                </a:solidFill>
                <a:latin typeface="ヒラギノ角ゴ StdN"/>
                <a:ea typeface="ヒラギノ角ゴ StdN"/>
                <a:cs typeface="ヒラギノ角ゴ StdN"/>
                <a:sym typeface="ヒラギノ角ゴ StdN"/>
              </a:defRPr>
            </a:lvl1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束符合“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”的使用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62007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33242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原创设计师QQ598969553      _5"/>
          <p:cNvSpPr txBox="1"/>
          <p:nvPr/>
        </p:nvSpPr>
        <p:spPr>
          <a:xfrm>
            <a:off x="467544" y="2132856"/>
            <a:ext cx="302326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900">
                <a:solidFill>
                  <a:srgbClr val="595959"/>
                </a:solidFill>
                <a:latin typeface="ヒラギノ角ゴ StdN"/>
                <a:ea typeface="ヒラギノ角ゴ StdN"/>
                <a:cs typeface="ヒラギノ角ゴ StdN"/>
                <a:sym typeface="ヒラギノ角ゴ StdN"/>
              </a:defRPr>
            </a:lvl1pPr>
          </a:lstStyle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return ;   break; continue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492896"/>
            <a:ext cx="522214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4365104"/>
            <a:ext cx="485824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1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74961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原创设计师QQ598969553      _5"/>
          <p:cNvSpPr txBox="1"/>
          <p:nvPr/>
        </p:nvSpPr>
        <p:spPr>
          <a:xfrm>
            <a:off x="395536" y="188640"/>
            <a:ext cx="153888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900">
                <a:solidFill>
                  <a:srgbClr val="595959"/>
                </a:solidFill>
                <a:latin typeface="ヒラギノ角ゴ StdN"/>
                <a:ea typeface="ヒラギノ角ゴ StdN"/>
                <a:cs typeface="ヒラギノ角ゴ StdN"/>
                <a:sym typeface="ヒラギノ角ゴ StdN"/>
              </a:defRPr>
            </a:lvl1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由页的控制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48680"/>
            <a:ext cx="555307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32656"/>
            <a:ext cx="51625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996952"/>
            <a:ext cx="4434391" cy="462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96952"/>
            <a:ext cx="5530767" cy="541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411668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933056"/>
            <a:ext cx="74104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196752"/>
            <a:ext cx="4861321" cy="418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45405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429000"/>
            <a:ext cx="650517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千图网海量PPT模板www.58pic.com​​">
  <a:themeElements>
    <a:clrScheme name="千图网海量PPT模板www.58pic.com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千图网海量PPT模板www.58pic.com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千图网海量PPT模板www.58pic.com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千图网海量PPT模板www.58pic.com​​">
  <a:themeElements>
    <a:clrScheme name="千图网海量PPT模板www.58pic.com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千图网海量PPT模板www.58pic.com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千图网海量PPT模板www.58pic.com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131</Words>
  <Application>Microsoft Office PowerPoint</Application>
  <PresentationFormat>全屏显示(4:3)</PresentationFormat>
  <Paragraphs>11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千图网海量PPT模板www.58pic.com​​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14</cp:revision>
  <dcterms:modified xsi:type="dcterms:W3CDTF">2019-02-13T08:36:31Z</dcterms:modified>
</cp:coreProperties>
</file>