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DF26-59AF-4D6A-8DDE-01E4AE7A0F1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3DCF-6EA3-4C60-8C70-F69C1C6B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computing and systems design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loosely coupled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is one in which each of its components has, or makes use of, little or no knowledge of the definitions of other separate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3DCF-6EA3-4C60-8C70-F69C1C6BB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216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  <a:r>
              <a:rPr lang="mr-IN" dirty="0"/>
              <a:t>…</a:t>
            </a:r>
            <a:r>
              <a:rPr lang="en-CA" dirty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 methodology</a:t>
            </a:r>
          </a:p>
          <a:p>
            <a:r>
              <a:rPr lang="en-US" dirty="0"/>
              <a:t>Unit test is a small code</a:t>
            </a:r>
          </a:p>
        </p:txBody>
      </p:sp>
    </p:spTree>
    <p:extLst>
      <p:ext uri="{BB962C8B-B14F-4D97-AF65-F5344CB8AC3E}">
        <p14:creationId xmlns:p14="http://schemas.microsoft.com/office/powerpoint/2010/main" val="1185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mr-IN" dirty="0"/>
              <a:t>–</a:t>
            </a:r>
            <a:r>
              <a:rPr lang="en-US" dirty="0"/>
              <a:t>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small code so that </a:t>
            </a:r>
          </a:p>
          <a:p>
            <a:pPr lvl="1"/>
            <a:r>
              <a:rPr lang="en-US" dirty="0"/>
              <a:t>Takes necessary inputs to call the unit code functions</a:t>
            </a:r>
          </a:p>
          <a:p>
            <a:pPr lvl="1"/>
            <a:r>
              <a:rPr lang="en-US" dirty="0"/>
              <a:t>Takes the correct result as a input</a:t>
            </a:r>
          </a:p>
          <a:p>
            <a:pPr lvl="1"/>
            <a:r>
              <a:rPr lang="en-US" dirty="0"/>
              <a:t>Call the functions to get the actual result returned by the program (unit)</a:t>
            </a:r>
          </a:p>
          <a:p>
            <a:pPr lvl="1"/>
            <a:r>
              <a:rPr lang="en-US" dirty="0"/>
              <a:t>Compare with the input result</a:t>
            </a:r>
          </a:p>
          <a:p>
            <a:pPr lvl="1"/>
            <a:r>
              <a:rPr lang="en-US" dirty="0"/>
              <a:t>If equal then pass otherwise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05DA-0F2D-473F-9DD3-6C098A8D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A7E7E-3F44-436B-A46F-C6313B34501A}"/>
              </a:ext>
            </a:extLst>
          </p:cNvPr>
          <p:cNvSpPr txBox="1"/>
          <p:nvPr/>
        </p:nvSpPr>
        <p:spPr>
          <a:xfrm>
            <a:off x="296326" y="1803397"/>
            <a:ext cx="8669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Syntactic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the rules of the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Semicolon, unnecessary semicolon, missing header file, undeclared  variable name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to implement the intent and meaning of the program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= instead of 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iteration without a body (</a:t>
            </a:r>
            <a:r>
              <a:rPr lang="en-US" b="1" dirty="0"/>
              <a:t>for/while</a:t>
            </a:r>
            <a:r>
              <a:rPr lang="en-US" dirty="0"/>
              <a:t> followed by a semi-colon)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uninitialized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infinite iteration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A32A-23E2-459D-9181-E10A1432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88052"/>
            <a:ext cx="8260672" cy="1039427"/>
          </a:xfrm>
        </p:spPr>
        <p:txBody>
          <a:bodyPr>
            <a:normAutofit/>
          </a:bodyPr>
          <a:lstStyle/>
          <a:p>
            <a:r>
              <a:rPr lang="en-US" sz="2000" dirty="0"/>
              <a:t>COMPILE In command 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E4EBD2-909F-4FA3-8F30-FD82B9BC10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4849" y="964701"/>
            <a:ext cx="8686803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</a:rPr>
              <a:t>Open a developer command prompt: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 Studio 2015 on Windows 10, open the Start menu and choose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Scroll down and open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Studio 2017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folder Choose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Developer Command Prompt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VS2017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open the command prompt window.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you are using a different version of Visual Studio or are running a different version of Windows, look in your Start menu or Start page for a Visual Studio tools folder that contains a developer command prompt shortcut.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Next, verify that the Visual C++ developer command prompt is set up correctly. In the command prompt window, enter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cl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 verify that the output looks something like this: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903919-4156-4AC0-9E6B-592B067CA3E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0790" y="5643138"/>
            <a:ext cx="871086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C:\Program Files (x86)\Microsoft Visual Studio 14.0&gt;cl Microsoft (R) C/C++ Optimizing Compiler Version 19.00.23918 for x86 Copyright (C) Microsoft Corporation. All rights reserved. usage: cl [ option... ] filename... [ /link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]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23FE-7A81-4C2B-8AD5-D77D27F6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in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704-8697-43E1-82D7-996604993D1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753177" y="19276706"/>
            <a:ext cx="6778591" cy="30310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4AA31-9E98-438A-8240-368035A5B6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5978" y="-3647319"/>
            <a:ext cx="7531768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</a:rPr>
              <a:t>Create a Visual C++ source file and compile it on the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developer command prompt window, enter 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md c:\hello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create a directory, and then enter 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cd c:\hello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change to that directory. This is the directory that your source file and the compiled program are created in.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Enter 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notepad hello.cpp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 the command prompt window.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Choose 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when Notepad prompts you to create a file. This opens a blank Notepad window, ready for you to enter your code in a file named hello.cpp.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Notepad, enter the following lines of code: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F0A7FA-C2A9-42B0-BE49-C498131B03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5978" y="-2643816"/>
            <a:ext cx="75317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std;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main() { cout &lt;&lt;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"Hello, world, from Visual C++!"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endl; }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FA503C-0B55-4DC5-B315-BCCD03E2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91" y="1578460"/>
            <a:ext cx="8843209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</a:rPr>
              <a:t>Create a Visual C++ source file and compile it on the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developer command prompt window, enter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md c:\hello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create a directory, and then enter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cd c:\hello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change to that directory. This is the directory that your source file and the compiled program are created 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notepad hello.cpp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 the command prompt window.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Notepad, enter the following lines of code: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&lt;iostream&gt;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“Welcome to object-oriented\n”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569F48-1140-40A3-9136-D0D9F921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6412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604-47BF-470D-BC33-0AE7D6E6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in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C6DC-CCA5-4C61-AFCA-4BE282E2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program </a:t>
            </a:r>
          </a:p>
          <a:p>
            <a:pPr lvl="1"/>
            <a:r>
              <a:rPr lang="en-US" dirty="0"/>
              <a:t>cl  hello.cpp</a:t>
            </a:r>
          </a:p>
          <a:p>
            <a:pPr lvl="1"/>
            <a:r>
              <a:rPr lang="en-US" dirty="0"/>
              <a:t> hello</a:t>
            </a:r>
          </a:p>
          <a:p>
            <a:r>
              <a:rPr lang="en-US" dirty="0" err="1"/>
              <a:t>Moduler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cl \Fe </a:t>
            </a:r>
            <a:r>
              <a:rPr lang="en-US" dirty="0" err="1"/>
              <a:t>anyname</a:t>
            </a:r>
            <a:r>
              <a:rPr lang="en-US" dirty="0"/>
              <a:t> main.cpp transaction.cpp</a:t>
            </a:r>
          </a:p>
          <a:p>
            <a:pPr lvl="1"/>
            <a:r>
              <a:rPr lang="en-US" dirty="0" err="1"/>
              <a:t>anyname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How to create a module (translation unit) in C++</a:t>
            </a:r>
          </a:p>
          <a:p>
            <a:r>
              <a:rPr lang="en-US" dirty="0"/>
              <a:t>Compile to produce exe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3063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modular design consists of a set of modules</a:t>
            </a:r>
          </a:p>
          <a:p>
            <a:endParaRPr lang="en-US" dirty="0"/>
          </a:p>
          <a:p>
            <a:r>
              <a:rPr lang="en-US" dirty="0"/>
              <a:t>A well-designed module is a highly cohesive unit and loosely coupled to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20594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modular programming implements modular designs</a:t>
            </a:r>
          </a:p>
          <a:p>
            <a:endParaRPr lang="en-US" dirty="0"/>
          </a:p>
          <a:p>
            <a:r>
              <a:rPr lang="en-US" dirty="0"/>
              <a:t>A module is developed and tested separately.</a:t>
            </a:r>
          </a:p>
          <a:p>
            <a:endParaRPr lang="en-US" dirty="0"/>
          </a:p>
          <a:p>
            <a:r>
              <a:rPr lang="en-US" dirty="0"/>
              <a:t>A compiler translates the module’s source code (translation unit) into its own unit of binary code or machine code.</a:t>
            </a:r>
          </a:p>
        </p:txBody>
      </p:sp>
    </p:spTree>
    <p:extLst>
      <p:ext uri="{BB962C8B-B14F-4D97-AF65-F5344CB8AC3E}">
        <p14:creationId xmlns:p14="http://schemas.microsoft.com/office/powerpoint/2010/main" val="78242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application</a:t>
            </a:r>
          </a:p>
        </p:txBody>
      </p:sp>
      <p:pic>
        <p:nvPicPr>
          <p:cNvPr id="6" name="Content Placeholder 5" descr="Screen Shot 2018-01-18 at 2.41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641" r="-53641"/>
          <a:stretch>
            <a:fillRect/>
          </a:stretch>
        </p:blipFill>
        <p:spPr>
          <a:xfrm>
            <a:off x="465667" y="1752600"/>
            <a:ext cx="8229600" cy="4373563"/>
          </a:xfrm>
        </p:spPr>
      </p:pic>
    </p:spTree>
    <p:extLst>
      <p:ext uri="{BB962C8B-B14F-4D97-AF65-F5344CB8AC3E}">
        <p14:creationId xmlns:p14="http://schemas.microsoft.com/office/powerpoint/2010/main" val="10761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.h or .</a:t>
            </a:r>
            <a:r>
              <a:rPr lang="en-US" dirty="0" err="1"/>
              <a:t>hpp</a:t>
            </a:r>
            <a:r>
              <a:rPr lang="en-US" dirty="0"/>
              <a:t> identifies the header file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identifies the implementation file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Standard C++ libraries do not include a file extension // &lt;iostream&gt;</a:t>
            </a:r>
          </a:p>
        </p:txBody>
      </p:sp>
    </p:spTree>
    <p:extLst>
      <p:ext uri="{BB962C8B-B14F-4D97-AF65-F5344CB8AC3E}">
        <p14:creationId xmlns:p14="http://schemas.microsoft.com/office/powerpoint/2010/main" val="310834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/>
              <a:t>Transection.cpp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</a:t>
            </a:r>
            <a:r>
              <a:rPr lang="en-US" dirty="0" err="1"/>
              <a:t>iostream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Includes </a:t>
            </a:r>
            <a:r>
              <a:rPr lang="en-US" dirty="0" err="1">
                <a:solidFill>
                  <a:srgbClr val="0000FF"/>
                </a:solidFill>
              </a:rPr>
              <a:t>Transaction.h</a:t>
            </a:r>
            <a:endParaRPr lang="en-US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en-US" dirty="0"/>
              <a:t>          //code for transaction</a:t>
            </a:r>
          </a:p>
        </p:txBody>
      </p:sp>
    </p:spTree>
    <p:extLst>
      <p:ext uri="{BB962C8B-B14F-4D97-AF65-F5344CB8AC3E}">
        <p14:creationId xmlns:p14="http://schemas.microsoft.com/office/powerpoint/2010/main" val="38273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Transaction.h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code for </a:t>
            </a:r>
            <a:r>
              <a:rPr lang="en-US" dirty="0" err="1"/>
              <a:t>Transaction.h</a:t>
            </a:r>
            <a:endParaRPr lang="en-US" dirty="0"/>
          </a:p>
          <a:p>
            <a:r>
              <a:rPr lang="en-US" dirty="0"/>
              <a:t>Structure</a:t>
            </a:r>
          </a:p>
          <a:p>
            <a:r>
              <a:rPr lang="en-US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69313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cap="none" dirty="0" err="1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err="1"/>
              <a:t>main.h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Include </a:t>
            </a:r>
            <a:r>
              <a:rPr lang="en-US" dirty="0" err="1">
                <a:solidFill>
                  <a:srgbClr val="0000FF"/>
                </a:solidFill>
              </a:rPr>
              <a:t>Transaction.h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            </a:t>
            </a:r>
            <a:r>
              <a:rPr lang="en-US" strike="sngStrike" dirty="0" err="1">
                <a:solidFill>
                  <a:srgbClr val="FF0000"/>
                </a:solidFill>
              </a:rPr>
              <a:t>Transaction.cpp</a:t>
            </a:r>
            <a:r>
              <a:rPr lang="en-US" strike="sngStrike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(do not include)</a:t>
            </a:r>
          </a:p>
          <a:p>
            <a:endParaRPr lang="en-US" dirty="0"/>
          </a:p>
          <a:p>
            <a:r>
              <a:rPr lang="en-US" dirty="0"/>
              <a:t>//code for main</a:t>
            </a:r>
          </a:p>
        </p:txBody>
      </p:sp>
    </p:spTree>
    <p:extLst>
      <p:ext uri="{BB962C8B-B14F-4D97-AF65-F5344CB8AC3E}">
        <p14:creationId xmlns:p14="http://schemas.microsoft.com/office/powerpoint/2010/main" val="407349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3367</TotalTime>
  <Words>478</Words>
  <Application>Microsoft Office PowerPoint</Application>
  <PresentationFormat>On-screen Show (4:3)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Arial</vt:lpstr>
      <vt:lpstr>Book Antiqua</vt:lpstr>
      <vt:lpstr>Calibri</vt:lpstr>
      <vt:lpstr>Century Gothic</vt:lpstr>
      <vt:lpstr>Consolas</vt:lpstr>
      <vt:lpstr>Segoe UI</vt:lpstr>
      <vt:lpstr>Segoe UI Semibold</vt:lpstr>
      <vt:lpstr>Apothecary</vt:lpstr>
      <vt:lpstr>Modular programming</vt:lpstr>
      <vt:lpstr>outline</vt:lpstr>
      <vt:lpstr>Modular Design</vt:lpstr>
      <vt:lpstr>Modular programming</vt:lpstr>
      <vt:lpstr>Transaction application</vt:lpstr>
      <vt:lpstr>File extension</vt:lpstr>
      <vt:lpstr>Transection.cpp</vt:lpstr>
      <vt:lpstr>Transaction.h</vt:lpstr>
      <vt:lpstr> main.cpp</vt:lpstr>
      <vt:lpstr>How to compile</vt:lpstr>
      <vt:lpstr>Unit testing</vt:lpstr>
      <vt:lpstr>unit testing – How?</vt:lpstr>
      <vt:lpstr>Programming errors</vt:lpstr>
      <vt:lpstr>COMPILE In command line</vt:lpstr>
      <vt:lpstr>Compile in command line</vt:lpstr>
      <vt:lpstr>Compile in command line</vt:lpstr>
    </vt:vector>
  </TitlesOfParts>
  <Company>mcmaster Univeristy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Nour Hossain</dc:creator>
  <cp:lastModifiedBy>Nargis Khan</cp:lastModifiedBy>
  <cp:revision>43</cp:revision>
  <dcterms:created xsi:type="dcterms:W3CDTF">2018-01-17T21:34:25Z</dcterms:created>
  <dcterms:modified xsi:type="dcterms:W3CDTF">2020-01-08T21:55:40Z</dcterms:modified>
</cp:coreProperties>
</file>