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100" d="100"/>
          <a:sy n="100" d="100"/>
        </p:scale>
        <p:origin x="216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599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4D6835-5D99-4335-BD37-09B62BAB4644}"/>
              </a:ext>
            </a:extLst>
          </p:cNvPr>
          <p:cNvSpPr/>
          <p:nvPr/>
        </p:nvSpPr>
        <p:spPr>
          <a:xfrm>
            <a:off x="1138441" y="1530821"/>
            <a:ext cx="10128738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Flex:0 Nav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9CE05F-A5D8-4B53-841C-7D0ED6B1A3E3}"/>
              </a:ext>
            </a:extLst>
          </p:cNvPr>
          <p:cNvSpPr/>
          <p:nvPr/>
        </p:nvSpPr>
        <p:spPr>
          <a:xfrm>
            <a:off x="1138441" y="1992487"/>
            <a:ext cx="10128738" cy="3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Flex:1 main</a:t>
            </a:r>
          </a:p>
        </p:txBody>
      </p:sp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4113865" y="4202859"/>
            <a:ext cx="4089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Flex-direction: row</a:t>
            </a:r>
          </a:p>
          <a:p>
            <a:r>
              <a:rPr lang="en-US" sz="2400" dirty="0"/>
              <a:t>Justify-content: space-between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4D6835-5D99-4335-BD37-09B62BAB4644}"/>
              </a:ext>
            </a:extLst>
          </p:cNvPr>
          <p:cNvSpPr/>
          <p:nvPr/>
        </p:nvSpPr>
        <p:spPr>
          <a:xfrm>
            <a:off x="1351801" y="2529041"/>
            <a:ext cx="10128738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BAE5B-0FA8-4893-A03C-76BEF06C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01" y="1520291"/>
            <a:ext cx="10128738" cy="440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810BDD-FC1C-493C-967D-8B4C7C436357}"/>
              </a:ext>
            </a:extLst>
          </p:cNvPr>
          <p:cNvSpPr/>
          <p:nvPr/>
        </p:nvSpPr>
        <p:spPr>
          <a:xfrm>
            <a:off x="1351801" y="2529041"/>
            <a:ext cx="106373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D7D30-A140-4BF1-A524-A537AB9B3B8C}"/>
              </a:ext>
            </a:extLst>
          </p:cNvPr>
          <p:cNvSpPr/>
          <p:nvPr/>
        </p:nvSpPr>
        <p:spPr>
          <a:xfrm>
            <a:off x="5257800" y="2529041"/>
            <a:ext cx="203454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B62015-8FD2-4224-8B9E-7A57492B66EC}"/>
              </a:ext>
            </a:extLst>
          </p:cNvPr>
          <p:cNvSpPr/>
          <p:nvPr/>
        </p:nvSpPr>
        <p:spPr>
          <a:xfrm>
            <a:off x="10553700" y="2529041"/>
            <a:ext cx="926839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D2A9C-8BA0-48BC-ACAB-829D277CFF5D}"/>
              </a:ext>
            </a:extLst>
          </p:cNvPr>
          <p:cNvSpPr txBox="1"/>
          <p:nvPr/>
        </p:nvSpPr>
        <p:spPr>
          <a:xfrm flipH="1">
            <a:off x="5684519" y="833120"/>
            <a:ext cx="141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Nav</a:t>
            </a:r>
          </a:p>
        </p:txBody>
      </p:sp>
    </p:spTree>
    <p:extLst>
      <p:ext uri="{BB962C8B-B14F-4D97-AF65-F5344CB8AC3E}">
        <p14:creationId xmlns:p14="http://schemas.microsoft.com/office/powerpoint/2010/main" val="27580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4721900" y="5720555"/>
            <a:ext cx="3116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Flex-direction: column;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CB2D3-E928-4079-90D9-AD7669B8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96" y="1345725"/>
            <a:ext cx="10568808" cy="4166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7DD99F-5661-403F-BFCC-2BF7C84EE092}"/>
              </a:ext>
            </a:extLst>
          </p:cNvPr>
          <p:cNvSpPr/>
          <p:nvPr/>
        </p:nvSpPr>
        <p:spPr>
          <a:xfrm>
            <a:off x="807720" y="1356360"/>
            <a:ext cx="1054608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Flex:0 Class-title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42D5C-6FB0-4D34-95C7-391CBA142FCE}"/>
              </a:ext>
            </a:extLst>
          </p:cNvPr>
          <p:cNvSpPr/>
          <p:nvPr/>
        </p:nvSpPr>
        <p:spPr>
          <a:xfrm>
            <a:off x="807720" y="2845275"/>
            <a:ext cx="10546080" cy="2732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Flex:1 Class-info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506F0-EFC2-46DF-968C-D396F3FA2138}"/>
              </a:ext>
            </a:extLst>
          </p:cNvPr>
          <p:cNvSpPr txBox="1"/>
          <p:nvPr/>
        </p:nvSpPr>
        <p:spPr>
          <a:xfrm flipH="1">
            <a:off x="5725159" y="579120"/>
            <a:ext cx="165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37970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E8651F-4B11-4F39-9BA2-D5D16220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1" y="1585699"/>
            <a:ext cx="6209699" cy="29482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1AD71C-BCE6-49CE-8009-7150C437F08A}"/>
              </a:ext>
            </a:extLst>
          </p:cNvPr>
          <p:cNvSpPr/>
          <p:nvPr/>
        </p:nvSpPr>
        <p:spPr>
          <a:xfrm>
            <a:off x="6880860" y="1569720"/>
            <a:ext cx="1211580" cy="29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Flex: 0</a:t>
            </a:r>
          </a:p>
          <a:p>
            <a:pPr algn="ctr"/>
            <a:r>
              <a:rPr lang="en-US" dirty="0"/>
              <a:t>Class-meet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65F38-9FF6-40CD-8890-B1F866F6BCC7}"/>
              </a:ext>
            </a:extLst>
          </p:cNvPr>
          <p:cNvSpPr/>
          <p:nvPr/>
        </p:nvSpPr>
        <p:spPr>
          <a:xfrm>
            <a:off x="1089660" y="32766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B33BC-4C94-4A91-99FA-C81ADF3420A0}"/>
              </a:ext>
            </a:extLst>
          </p:cNvPr>
          <p:cNvSpPr/>
          <p:nvPr/>
        </p:nvSpPr>
        <p:spPr>
          <a:xfrm>
            <a:off x="8214360" y="1569720"/>
            <a:ext cx="3977640" cy="2933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Flex: 1</a:t>
            </a:r>
          </a:p>
          <a:p>
            <a:pPr algn="ctr"/>
            <a:r>
              <a:rPr lang="en-US" dirty="0"/>
              <a:t>Class-stream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44C5-DDE7-4C32-BC64-7966727A49E5}"/>
              </a:ext>
            </a:extLst>
          </p:cNvPr>
          <p:cNvSpPr txBox="1"/>
          <p:nvPr/>
        </p:nvSpPr>
        <p:spPr>
          <a:xfrm>
            <a:off x="8628380" y="4826615"/>
            <a:ext cx="26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Flex-direction: row;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7A827B-901F-4ED5-92D1-722BD782227F}"/>
              </a:ext>
            </a:extLst>
          </p:cNvPr>
          <p:cNvSpPr txBox="1"/>
          <p:nvPr/>
        </p:nvSpPr>
        <p:spPr>
          <a:xfrm>
            <a:off x="5115560" y="517874"/>
            <a:ext cx="196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Class-info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1AD71C-BCE6-49CE-8009-7150C437F08A}"/>
              </a:ext>
            </a:extLst>
          </p:cNvPr>
          <p:cNvSpPr/>
          <p:nvPr/>
        </p:nvSpPr>
        <p:spPr>
          <a:xfrm>
            <a:off x="3848101" y="1321832"/>
            <a:ext cx="1686160" cy="89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Meet-link</a:t>
            </a:r>
          </a:p>
          <a:p>
            <a:pPr algn="ctr"/>
            <a:r>
              <a:rPr lang="en-US" dirty="0"/>
              <a:t>Flex: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65F38-9FF6-40CD-8890-B1F866F6BCC7}"/>
              </a:ext>
            </a:extLst>
          </p:cNvPr>
          <p:cNvSpPr/>
          <p:nvPr/>
        </p:nvSpPr>
        <p:spPr>
          <a:xfrm>
            <a:off x="1089660" y="32766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44C5-DDE7-4C32-BC64-7966727A49E5}"/>
              </a:ext>
            </a:extLst>
          </p:cNvPr>
          <p:cNvSpPr txBox="1"/>
          <p:nvPr/>
        </p:nvSpPr>
        <p:spPr>
          <a:xfrm>
            <a:off x="7139940" y="2809154"/>
            <a:ext cx="321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Flex-direction: column;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BFDD9-FF2B-4D65-B49E-95B718D97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1321832"/>
            <a:ext cx="1686160" cy="39343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C47CA9-B368-4626-A193-25723CADCB70}"/>
              </a:ext>
            </a:extLst>
          </p:cNvPr>
          <p:cNvSpPr/>
          <p:nvPr/>
        </p:nvSpPr>
        <p:spPr>
          <a:xfrm>
            <a:off x="3848101" y="2387600"/>
            <a:ext cx="1686160" cy="790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Meet-code</a:t>
            </a:r>
          </a:p>
          <a:p>
            <a:pPr algn="ctr"/>
            <a:r>
              <a:rPr lang="en-US" dirty="0"/>
              <a:t>Flex: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E143F-E27F-4FEF-A03D-65DA4F5ACA7B}"/>
              </a:ext>
            </a:extLst>
          </p:cNvPr>
          <p:cNvSpPr/>
          <p:nvPr/>
        </p:nvSpPr>
        <p:spPr>
          <a:xfrm>
            <a:off x="3848101" y="3429000"/>
            <a:ext cx="1686160" cy="18272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Meet-upcoming</a:t>
            </a:r>
          </a:p>
          <a:p>
            <a:pPr algn="ctr"/>
            <a:r>
              <a:rPr lang="en-US" dirty="0"/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195305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1144C5-DDE7-4C32-BC64-7966727A49E5}"/>
              </a:ext>
            </a:extLst>
          </p:cNvPr>
          <p:cNvSpPr txBox="1"/>
          <p:nvPr/>
        </p:nvSpPr>
        <p:spPr>
          <a:xfrm>
            <a:off x="7444740" y="5201625"/>
            <a:ext cx="377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Flex-direction: column;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1CA22-A15B-43A7-A65E-26CC61B04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59" y="1133155"/>
            <a:ext cx="5778972" cy="34388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9758A4-BB9B-4FFE-959D-457A5B529062}"/>
              </a:ext>
            </a:extLst>
          </p:cNvPr>
          <p:cNvSpPr/>
          <p:nvPr/>
        </p:nvSpPr>
        <p:spPr>
          <a:xfrm>
            <a:off x="6532880" y="1133155"/>
            <a:ext cx="4937760" cy="5330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 flex: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CB3ED-8A02-489D-857E-5D35DE9A08CD}"/>
              </a:ext>
            </a:extLst>
          </p:cNvPr>
          <p:cNvSpPr/>
          <p:nvPr/>
        </p:nvSpPr>
        <p:spPr>
          <a:xfrm>
            <a:off x="6532880" y="1828800"/>
            <a:ext cx="4937760" cy="27431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Class-post</a:t>
            </a:r>
          </a:p>
          <a:p>
            <a:pPr algn="ctr"/>
            <a:r>
              <a:rPr lang="en-US" dirty="0"/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194056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1144C5-DDE7-4C32-BC64-7966727A49E5}"/>
              </a:ext>
            </a:extLst>
          </p:cNvPr>
          <p:cNvSpPr txBox="1"/>
          <p:nvPr/>
        </p:nvSpPr>
        <p:spPr>
          <a:xfrm>
            <a:off x="1614529" y="4246585"/>
            <a:ext cx="377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Flex-direction: row;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211BF-4544-4DB8-B229-69A61DDDF8E0}"/>
              </a:ext>
            </a:extLst>
          </p:cNvPr>
          <p:cNvSpPr/>
          <p:nvPr/>
        </p:nvSpPr>
        <p:spPr>
          <a:xfrm>
            <a:off x="1614529" y="2690185"/>
            <a:ext cx="6484892" cy="6422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1DC72-77B5-44D8-ADBB-3D4C749E1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29" y="1502840"/>
            <a:ext cx="6484893" cy="7518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511D78-05B9-412D-96A9-E036DDF33815}"/>
              </a:ext>
            </a:extLst>
          </p:cNvPr>
          <p:cNvSpPr/>
          <p:nvPr/>
        </p:nvSpPr>
        <p:spPr>
          <a:xfrm>
            <a:off x="1737359" y="2809260"/>
            <a:ext cx="630831" cy="4419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CA479-60A0-4378-91C2-DA279DEE4649}"/>
              </a:ext>
            </a:extLst>
          </p:cNvPr>
          <p:cNvSpPr/>
          <p:nvPr/>
        </p:nvSpPr>
        <p:spPr>
          <a:xfrm>
            <a:off x="2448560" y="2809260"/>
            <a:ext cx="5527040" cy="4419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Insert-bar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BD0D4-24D6-4697-9789-93FE0C31ACBB}"/>
              </a:ext>
            </a:extLst>
          </p:cNvPr>
          <p:cNvSpPr txBox="1"/>
          <p:nvPr/>
        </p:nvSpPr>
        <p:spPr>
          <a:xfrm>
            <a:off x="1614529" y="3370275"/>
            <a:ext cx="114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Flex:0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604EC-7EB0-456E-A21D-DFE9B5E93E51}"/>
              </a:ext>
            </a:extLst>
          </p:cNvPr>
          <p:cNvSpPr txBox="1"/>
          <p:nvPr/>
        </p:nvSpPr>
        <p:spPr>
          <a:xfrm>
            <a:off x="4632960" y="336296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36260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1144C5-DDE7-4C32-BC64-7966727A49E5}"/>
              </a:ext>
            </a:extLst>
          </p:cNvPr>
          <p:cNvSpPr txBox="1"/>
          <p:nvPr/>
        </p:nvSpPr>
        <p:spPr>
          <a:xfrm>
            <a:off x="1782169" y="3988357"/>
            <a:ext cx="377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Flex-direction: row;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211BF-4544-4DB8-B229-69A61DDDF8E0}"/>
              </a:ext>
            </a:extLst>
          </p:cNvPr>
          <p:cNvSpPr/>
          <p:nvPr/>
        </p:nvSpPr>
        <p:spPr>
          <a:xfrm>
            <a:off x="1943690" y="2544848"/>
            <a:ext cx="5210902" cy="4419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11D78-05B9-412D-96A9-E036DDF33815}"/>
              </a:ext>
            </a:extLst>
          </p:cNvPr>
          <p:cNvSpPr/>
          <p:nvPr/>
        </p:nvSpPr>
        <p:spPr>
          <a:xfrm>
            <a:off x="1943689" y="2597310"/>
            <a:ext cx="544017" cy="358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CA479-60A0-4378-91C2-DA279DEE4649}"/>
              </a:ext>
            </a:extLst>
          </p:cNvPr>
          <p:cNvSpPr/>
          <p:nvPr/>
        </p:nvSpPr>
        <p:spPr>
          <a:xfrm>
            <a:off x="2545080" y="2597310"/>
            <a:ext cx="4533900" cy="358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BD0D4-24D6-4697-9789-93FE0C31ACBB}"/>
              </a:ext>
            </a:extLst>
          </p:cNvPr>
          <p:cNvSpPr txBox="1"/>
          <p:nvPr/>
        </p:nvSpPr>
        <p:spPr>
          <a:xfrm>
            <a:off x="1782169" y="3051873"/>
            <a:ext cx="114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Flex:0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604EC-7EB0-456E-A21D-DFE9B5E93E51}"/>
              </a:ext>
            </a:extLst>
          </p:cNvPr>
          <p:cNvSpPr txBox="1"/>
          <p:nvPr/>
        </p:nvSpPr>
        <p:spPr>
          <a:xfrm>
            <a:off x="4221480" y="3037821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Flex: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C6FF76-AD90-4D15-9FEA-CBA54E5C8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89" y="1748865"/>
            <a:ext cx="5210902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2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Chum Chanlinna</cp:lastModifiedBy>
  <cp:revision>2</cp:revision>
  <dcterms:created xsi:type="dcterms:W3CDTF">2024-08-04T11:27:57Z</dcterms:created>
  <dcterms:modified xsi:type="dcterms:W3CDTF">2024-11-14T16:43:36Z</dcterms:modified>
</cp:coreProperties>
</file>