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95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70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26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0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36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386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659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48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9288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947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7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40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89D4F-6198-4247-9379-681F8274C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spc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Back-end Mini project : </a:t>
            </a:r>
            <a:br>
              <a:rPr lang="en-US" spc="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br>
              <a:rPr lang="en-US" spc="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4000" spc="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Food order</a:t>
            </a:r>
            <a:endParaRPr lang="id-ID" spc="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FCF6D-84C4-4C7A-B5EA-931C0AD0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en-US" spc="0" dirty="0">
                <a:solidFill>
                  <a:schemeClr val="bg1">
                    <a:lumMod val="65000"/>
                  </a:schemeClr>
                </a:solidFill>
              </a:rPr>
              <a:t>BY : Chanly </a:t>
            </a:r>
            <a:r>
              <a:rPr lang="en-US" spc="0" dirty="0" err="1">
                <a:solidFill>
                  <a:schemeClr val="bg1">
                    <a:lumMod val="65000"/>
                  </a:schemeClr>
                </a:solidFill>
              </a:rPr>
              <a:t>septian</a:t>
            </a:r>
            <a:endParaRPr lang="id-ID" spc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13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B3E4-8D41-4F11-94D7-D1DD9316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441159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</a:rPr>
              <a:t>Screen Shoot Apps</a:t>
            </a:r>
            <a:endParaRPr lang="id-ID" sz="4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0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B3E4-8D41-4F11-94D7-D1DD9316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6084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</a:rPr>
              <a:t>DEMO APPS</a:t>
            </a:r>
            <a:endParaRPr lang="id-ID" sz="4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40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B3E4-8D41-4F11-94D7-D1DD9316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634247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 err="1">
                <a:solidFill>
                  <a:srgbClr val="FFC000"/>
                </a:solidFill>
              </a:rPr>
              <a:t>Apa</a:t>
            </a:r>
            <a:r>
              <a:rPr lang="en-US" sz="4400" b="1" dirty="0">
                <a:solidFill>
                  <a:srgbClr val="FFC000"/>
                </a:solidFill>
              </a:rPr>
              <a:t> </a:t>
            </a:r>
            <a:r>
              <a:rPr lang="en-US" sz="4400" b="1" dirty="0" err="1">
                <a:solidFill>
                  <a:srgbClr val="FFC000"/>
                </a:solidFill>
              </a:rPr>
              <a:t>itu</a:t>
            </a:r>
            <a:r>
              <a:rPr lang="en-US" sz="4400" b="1" dirty="0">
                <a:solidFill>
                  <a:srgbClr val="FFC000"/>
                </a:solidFill>
              </a:rPr>
              <a:t> Food Order Apps?</a:t>
            </a:r>
            <a:endParaRPr lang="id-ID" sz="4400" b="1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05FF3-8F81-46D2-98B3-74B02A9F0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837" y="2361637"/>
            <a:ext cx="8745955" cy="4063655"/>
          </a:xfrm>
        </p:spPr>
        <p:txBody>
          <a:bodyPr>
            <a:noAutofit/>
          </a:bodyPr>
          <a:lstStyle/>
          <a:p>
            <a:pPr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Pada </a:t>
            </a:r>
            <a:r>
              <a:rPr lang="id-ID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umumnya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manusia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id-ID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menginginkan segala sesuatu dapat dengan mudah dikerjakan, begitu pula dengan pelanggan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restoran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id-ID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yang ingin memesan menu dengan mudah dalam artian tidak rumit dan tidak memakan waktu yang lama.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just"/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Aplikasi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dibuat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agar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pelanggan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dapat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melihat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menu dan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memesan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makanan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diinginkan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id-ID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tanpa harus mengantri dan tanpa harus menunggu pelayan yang sibuk dengan pelanggan lainnya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Pelanggan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hanya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perlu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menunggu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pesanan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datang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tempat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sudah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ditentukan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alamatnya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algn="just"/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Aplikasi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ini juga dapat mempermudahkan pihak rumah makan / restoran seperti mengatur status ketersediaan menu.</a:t>
            </a:r>
            <a:endParaRPr lang="id-ID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0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B3E4-8D41-4F11-94D7-D1DD9316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634247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 err="1">
                <a:solidFill>
                  <a:srgbClr val="FFC000"/>
                </a:solidFill>
              </a:rPr>
              <a:t>Mengapa</a:t>
            </a:r>
            <a:r>
              <a:rPr lang="en-US" sz="4400" b="1" dirty="0">
                <a:solidFill>
                  <a:srgbClr val="FFC000"/>
                </a:solidFill>
              </a:rPr>
              <a:t> Food Order Apps?</a:t>
            </a:r>
            <a:endParaRPr lang="id-ID" sz="4400" b="1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05FF3-8F81-46D2-98B3-74B02A9F0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837" y="2361637"/>
            <a:ext cx="8745955" cy="4063655"/>
          </a:xfrm>
        </p:spPr>
        <p:txBody>
          <a:bodyPr>
            <a:noAutofit/>
          </a:bodyPr>
          <a:lstStyle/>
          <a:p>
            <a:pPr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Aplikasi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perlu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dibuat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karena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selain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dapat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menguntungkan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pelanggan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restoran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mempermudah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memesan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makanan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tanpa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harus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datang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tempat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aplikasi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juga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dapat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mempermudah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pihak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restoran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dalam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memanajemen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sistem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pemesanan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menu dan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mengatur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ketersediaan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menu yang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mereka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hidangkan</a:t>
            </a:r>
            <a:r>
              <a:rPr lang="id-ID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663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B3E4-8D41-4F11-94D7-D1DD9316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364825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</a:rPr>
              <a:t>Dimana Food Order Apps </a:t>
            </a:r>
            <a:r>
              <a:rPr lang="en-US" sz="4400" b="1" dirty="0" err="1">
                <a:solidFill>
                  <a:srgbClr val="FFC000"/>
                </a:solidFill>
              </a:rPr>
              <a:t>dideploy</a:t>
            </a:r>
            <a:r>
              <a:rPr lang="en-US" sz="4400" b="1" dirty="0">
                <a:solidFill>
                  <a:srgbClr val="FFC000"/>
                </a:solidFill>
              </a:rPr>
              <a:t>?</a:t>
            </a:r>
            <a:endParaRPr lang="id-ID" sz="4400" b="1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05FF3-8F81-46D2-98B3-74B02A9F0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837" y="2361637"/>
            <a:ext cx="8745955" cy="4063655"/>
          </a:xfrm>
        </p:spPr>
        <p:txBody>
          <a:bodyPr>
            <a:noAutofit/>
          </a:bodyPr>
          <a:lstStyle/>
          <a:p>
            <a:pPr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Aplikasi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merupakan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web-based application yang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akan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dideploy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diheroku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tanpa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harus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menggunakan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server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khusus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atau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sewa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hosting.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Keunggulan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mendeploy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diheroku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yaitu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selain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gratis,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prosesnya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juga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mudah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657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B3E4-8D41-4F11-94D7-D1DD9316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364825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</a:rPr>
              <a:t>Kapan Food Order Apps </a:t>
            </a:r>
            <a:r>
              <a:rPr lang="en-US" sz="4400" b="1" dirty="0" err="1">
                <a:solidFill>
                  <a:srgbClr val="FFC000"/>
                </a:solidFill>
              </a:rPr>
              <a:t>dibuat</a:t>
            </a:r>
            <a:r>
              <a:rPr lang="en-US" sz="4400" b="1" dirty="0">
                <a:solidFill>
                  <a:srgbClr val="FFC000"/>
                </a:solidFill>
              </a:rPr>
              <a:t>?</a:t>
            </a:r>
            <a:endParaRPr lang="id-ID" sz="4400" b="1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05FF3-8F81-46D2-98B3-74B02A9F0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837" y="2361637"/>
            <a:ext cx="8745955" cy="4063655"/>
          </a:xfrm>
        </p:spPr>
        <p:txBody>
          <a:bodyPr>
            <a:noAutofit/>
          </a:bodyPr>
          <a:lstStyle/>
          <a:p>
            <a:pPr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Aplikasi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mulai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kerjakan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pada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hari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Kamis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21 April 2022 dan deadline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harus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selesai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pada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tanggal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28 April 2022.</a:t>
            </a:r>
          </a:p>
          <a:p>
            <a:pPr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Jadwal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pengerjaan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menggunakan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metode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sprint,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berikut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sprint planning yang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dibuat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dalam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mengerjakan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aplikasi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</a:p>
          <a:p>
            <a:pPr algn="just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Day 1 :  Cari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Analisis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Table /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Relasi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Buat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ERD dan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apps</a:t>
            </a:r>
          </a:p>
          <a:p>
            <a:pPr algn="just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Day 2 : 	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Membuat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App.js, Routes, Controller dan testing Postman</a:t>
            </a:r>
          </a:p>
          <a:p>
            <a:pPr algn="just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Day 3,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dst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Membuat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EJS, Fixing bugs,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dst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315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B3E4-8D41-4F11-94D7-D1DD9316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364825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</a:rPr>
              <a:t>Kapan Food Order Apps </a:t>
            </a:r>
            <a:r>
              <a:rPr lang="en-US" sz="4400" b="1" dirty="0" err="1">
                <a:solidFill>
                  <a:srgbClr val="FFC000"/>
                </a:solidFill>
              </a:rPr>
              <a:t>dibuat</a:t>
            </a:r>
            <a:r>
              <a:rPr lang="en-US" sz="4400" b="1" dirty="0">
                <a:solidFill>
                  <a:srgbClr val="FFC000"/>
                </a:solidFill>
              </a:rPr>
              <a:t>?</a:t>
            </a:r>
            <a:endParaRPr lang="id-ID" sz="4400" b="1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05FF3-8F81-46D2-98B3-74B02A9F0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837" y="2361637"/>
            <a:ext cx="8745955" cy="4063655"/>
          </a:xfrm>
        </p:spPr>
        <p:txBody>
          <a:bodyPr>
            <a:noAutofit/>
          </a:bodyPr>
          <a:lstStyle/>
          <a:p>
            <a:pPr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Aplikasi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mulai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kerjakan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pada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hari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Kamis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21 April 2022 dan deadline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harus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selesai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pada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tanggal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28 April 2022.</a:t>
            </a:r>
          </a:p>
          <a:p>
            <a:pPr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Jadwal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pengerjaan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menggunakan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metode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sprint,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berikut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sprint planning yang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dibuat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dalam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mengerjakan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aplikasi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</a:p>
          <a:p>
            <a:pPr algn="just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Day 1 :  Cari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Analisis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Table /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Relasi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Buat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ERD dan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apps</a:t>
            </a:r>
          </a:p>
          <a:p>
            <a:pPr algn="just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Day 2 : 	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Membuat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App.js, Routes, Controller dan testing Postman</a:t>
            </a:r>
          </a:p>
          <a:p>
            <a:pPr algn="just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Day 3,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dst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Membuat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EJS, Fixing bugs,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dst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34471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B3E4-8D41-4F11-94D7-D1DD9316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364825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 err="1">
                <a:solidFill>
                  <a:srgbClr val="FFC000"/>
                </a:solidFill>
              </a:rPr>
              <a:t>Siapa</a:t>
            </a:r>
            <a:r>
              <a:rPr lang="en-US" sz="4400" b="1" dirty="0">
                <a:solidFill>
                  <a:srgbClr val="FFC000"/>
                </a:solidFill>
              </a:rPr>
              <a:t> user Food Order?</a:t>
            </a:r>
            <a:endParaRPr lang="id-ID" sz="4400" b="1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05FF3-8F81-46D2-98B3-74B02A9F0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837" y="2361637"/>
            <a:ext cx="8745955" cy="4063655"/>
          </a:xfrm>
        </p:spPr>
        <p:txBody>
          <a:bodyPr>
            <a:noAutofit/>
          </a:bodyPr>
          <a:lstStyle/>
          <a:p>
            <a:pPr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Aplikasi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digunakan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oleh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pelanggan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restoran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ingin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melihat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menu dan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memesan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makanan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serta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pihak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restoran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ingin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memanajemen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menu yang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mereka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sediakan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126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B3E4-8D41-4F11-94D7-D1DD9316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 err="1">
                <a:solidFill>
                  <a:srgbClr val="FFC000"/>
                </a:solidFill>
              </a:rPr>
              <a:t>Bagaimana</a:t>
            </a:r>
            <a:r>
              <a:rPr lang="en-US" sz="4400" b="1" dirty="0">
                <a:solidFill>
                  <a:srgbClr val="FFC000"/>
                </a:solidFill>
              </a:rPr>
              <a:t> </a:t>
            </a:r>
            <a:r>
              <a:rPr lang="en-US" sz="4400" b="1" dirty="0" err="1">
                <a:solidFill>
                  <a:srgbClr val="FFC000"/>
                </a:solidFill>
              </a:rPr>
              <a:t>aplikasi</a:t>
            </a:r>
            <a:r>
              <a:rPr lang="en-US" sz="4400" b="1" dirty="0">
                <a:solidFill>
                  <a:srgbClr val="FFC000"/>
                </a:solidFill>
              </a:rPr>
              <a:t> Food Order </a:t>
            </a:r>
            <a:r>
              <a:rPr lang="en-US" sz="4400" b="1" dirty="0" err="1">
                <a:solidFill>
                  <a:srgbClr val="FFC000"/>
                </a:solidFill>
              </a:rPr>
              <a:t>dibuat</a:t>
            </a:r>
            <a:r>
              <a:rPr lang="en-US" sz="4400" b="1" dirty="0">
                <a:solidFill>
                  <a:srgbClr val="FFC000"/>
                </a:solidFill>
              </a:rPr>
              <a:t>?</a:t>
            </a:r>
            <a:endParaRPr lang="id-ID" sz="4400" b="1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05FF3-8F81-46D2-98B3-74B02A9F0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837" y="2361637"/>
            <a:ext cx="8745955" cy="4063655"/>
          </a:xfrm>
        </p:spPr>
        <p:txBody>
          <a:bodyPr>
            <a:noAutofit/>
          </a:bodyPr>
          <a:lstStyle/>
          <a:p>
            <a:pPr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Berikut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Technology Stack yang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digunakan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dalam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pembuatan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aplikasi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Node Js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Express</a:t>
            </a:r>
          </a:p>
          <a:p>
            <a:pPr marL="342900" indent="-342900" algn="just">
              <a:buFontTx/>
              <a:buChar char="-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Postgress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Many To Many</a:t>
            </a:r>
          </a:p>
          <a:p>
            <a:pPr marL="342900" indent="-342900" algn="just">
              <a:buFontTx/>
              <a:buChar char="-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Sequelize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(ORM)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Query / CRUD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Validations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EJS</a:t>
            </a:r>
          </a:p>
        </p:txBody>
      </p:sp>
    </p:spTree>
    <p:extLst>
      <p:ext uri="{BB962C8B-B14F-4D97-AF65-F5344CB8AC3E}">
        <p14:creationId xmlns:p14="http://schemas.microsoft.com/office/powerpoint/2010/main" val="39690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B3E4-8D41-4F11-94D7-D1DD9316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441159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</a:rPr>
              <a:t>Entity Relational Diagram</a:t>
            </a:r>
            <a:endParaRPr lang="id-ID" sz="4400" b="1" dirty="0">
              <a:solidFill>
                <a:srgbClr val="FFC000"/>
              </a:solidFill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49A9AC7-5649-4BF9-A326-D48C09ABE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34" y="2478749"/>
            <a:ext cx="10863132" cy="349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71319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MinimalXOVTI">
  <a:themeElements>
    <a:clrScheme name="3D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Funky shapes</Template>
  <TotalTime>430</TotalTime>
  <Words>432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Courier New</vt:lpstr>
      <vt:lpstr>Open sans</vt:lpstr>
      <vt:lpstr>Segoe UI</vt:lpstr>
      <vt:lpstr>Source Sans Pro</vt:lpstr>
      <vt:lpstr>FunkyShapesVTI</vt:lpstr>
      <vt:lpstr>MinimalXOVTI</vt:lpstr>
      <vt:lpstr>Back-end Mini project :   Food order</vt:lpstr>
      <vt:lpstr>Apa itu Food Order Apps?</vt:lpstr>
      <vt:lpstr>Mengapa Food Order Apps?</vt:lpstr>
      <vt:lpstr>Dimana Food Order Apps dideploy?</vt:lpstr>
      <vt:lpstr>Kapan Food Order Apps dibuat?</vt:lpstr>
      <vt:lpstr>Kapan Food Order Apps dibuat?</vt:lpstr>
      <vt:lpstr>Siapa user Food Order?</vt:lpstr>
      <vt:lpstr>Bagaimana aplikasi Food Order dibuat?</vt:lpstr>
      <vt:lpstr>Entity Relational Diagram</vt:lpstr>
      <vt:lpstr>Screen Shoot Apps</vt:lpstr>
      <vt:lpstr>DEMO APPS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Back-end Mini project :   Food order</dc:title>
  <dc:creator>Bff 2380</dc:creator>
  <cp:lastModifiedBy>bff2380@my365office.net</cp:lastModifiedBy>
  <cp:revision>3</cp:revision>
  <dcterms:created xsi:type="dcterms:W3CDTF">2022-04-27T12:56:40Z</dcterms:created>
  <dcterms:modified xsi:type="dcterms:W3CDTF">2022-04-28T10:11:59Z</dcterms:modified>
</cp:coreProperties>
</file>