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_insights_1642669136083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B437DE7-1D39-4EAA-884F-15645C8E297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Sales_insights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E7DD902-9664-4B48-A581-1C5FA681A8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1/21/2022 4:16:18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0945E45-AE18-49A9-99F6-47A6003154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92" y="0"/>
            <a:ext cx="7838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2022-01-21T04:16:19Z</dcterms:created>
  <dcterms:modified xsi:type="dcterms:W3CDTF">2022-01-21T04:16:19Z</dcterms:modified>
</cp:coreProperties>
</file>