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6" r:id="rId20"/>
    <p:sldId id="273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6EE9D6-9C4E-4D82-AE5B-115FEDE3E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127B6FA-D6BD-4A92-B12A-E6642902A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5FD9EE6-5962-4B3D-8DDC-7BBDAE3E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D434-8EF4-489C-81DC-CBBC1656169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0B4C949-3D7A-48B7-A00A-C892088D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9F7F674-EDBB-412D-9AE6-0DCB68EA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525A-F1C5-4DF4-81E4-B29BDB826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00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5399AF1-0313-4F2E-8FF2-47FDF9E6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8336FEA-D0E6-48BC-909F-7E1369D12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78D427C-332B-4779-A0AB-2D29673D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D434-8EF4-489C-81DC-CBBC1656169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1DB85A6-FBB7-4CC1-B845-BEFA3C09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68A513D-DA1C-4F4A-9F75-A81C4332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525A-F1C5-4DF4-81E4-B29BDB826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92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A8E8110-B96E-4EA9-8E18-F5E61A8CB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F3F61DB-0BBF-4041-A853-F13914752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A145C6D-531C-409F-8783-8C6CCABE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D434-8EF4-489C-81DC-CBBC1656169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547F32D-A889-4D79-A4B0-C2DF45A2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0A07BA9-9DD5-4185-BD36-480A1893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525A-F1C5-4DF4-81E4-B29BDB826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4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EE7CCA-07C6-4599-817E-394CB8D5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54687CD-9DED-4C68-8A6E-1534E64C4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D001F3-56F8-492B-AC9A-1BE7532B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D434-8EF4-489C-81DC-CBBC1656169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997975-32D1-4C88-8F8B-95D2246C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5BD96D8-CBCE-41BF-A299-AD3AFC0E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525A-F1C5-4DF4-81E4-B29BDB826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4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900385-863B-4BC1-AE4C-EC9141B2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AA48EDC-3CFF-47D1-816E-53C935763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6C721DE-6AD3-43D5-B639-D8189EFA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D434-8EF4-489C-81DC-CBBC1656169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25E7FCA-F235-4312-9A39-96EFFDFB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B67B3B9-6ACF-4FDD-8DA0-405647CE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525A-F1C5-4DF4-81E4-B29BDB826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33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C8F2BFA-D2EB-480C-BACF-094FE5D2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A13102-4592-48A2-97CB-DD48B27C6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7189147-0800-4994-BF63-1C4B86187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8B452C7-D512-4A80-893D-741056B9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D434-8EF4-489C-81DC-CBBC1656169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8B852D5-246E-41EB-BB81-B151D12D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A0F7D7D-B2A5-437F-9DA3-741417B5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525A-F1C5-4DF4-81E4-B29BDB826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9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5DB0CD-ABB0-4098-B5A6-55730A6A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E977390-E40F-4D42-A3A1-B14ED519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2198BA0-1D16-45BB-9E5C-32EDF0719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B70A88E-1AA0-4017-B119-44EEEA6DD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C5387EB-DF22-46FB-A993-BB3341B2C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427C83F8-50D4-4F3F-A24F-95C331FB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D434-8EF4-489C-81DC-CBBC1656169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174DEAB-3867-4AB6-AB03-FBB167D6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35193CE-FB6D-42BB-B7EF-205BED69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525A-F1C5-4DF4-81E4-B29BDB826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16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FC8050-E9E3-432F-9F17-683D103F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54EE858-ECA0-4FD5-999F-6F456474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D434-8EF4-489C-81DC-CBBC1656169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F47090E-BBCE-4B41-BC53-0F9DC0A8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AAB1630-035C-4D06-9CF3-8383EB0E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525A-F1C5-4DF4-81E4-B29BDB826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6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9CFF496-9B2E-4D78-8C01-CE7F9AE6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D434-8EF4-489C-81DC-CBBC1656169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B5E56B1-73A4-4EF2-9B16-224DEBFF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5DE2C18-0582-4031-B730-DEAD0699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525A-F1C5-4DF4-81E4-B29BDB826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12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4A5512E-32BB-4879-9806-AF0DD2C7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EEC83B5-8FD4-446B-9217-EAF17EB2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F4F0929-6137-41E0-BE14-BB3233FC7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11DC4C6-B62F-4DDF-8944-D9B62035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D434-8EF4-489C-81DC-CBBC1656169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BE4EF73-B752-4D6E-8F5C-B91E2ECF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A61F665-5B66-4342-A676-3A1C2A63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525A-F1C5-4DF4-81E4-B29BDB826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8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EAFA0A-5757-43E9-B019-8709BDC7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0367CBB-E58D-4AAA-9303-87B5CF45A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B6717E2-3417-4E9B-9A55-9690819B0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FC283C-BC27-425E-8E10-F49CDCA8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D434-8EF4-489C-81DC-CBBC1656169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0D961A9-3DC3-49CD-99D7-A4BA7F09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B8857F8-3BC0-448D-B243-C0E330AA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525A-F1C5-4DF4-81E4-B29BDB826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1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19D55EA-5CEF-433C-BD27-C948CB15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282F5A1-5EBA-44FB-8E1E-4ADB53422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B072B9-E8DE-4540-A36A-AF13DC0A6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AD434-8EF4-489C-81DC-CBBC1656169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5B9F81B-159E-46D9-B4A9-4522ED019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80BF02-3490-4719-AC9F-EFE6D065B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525A-F1C5-4DF4-81E4-B29BDB826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7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2FE69C-A33B-44A4-9AF2-A015F719C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Labeling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CA905A9-5D06-41D0-9396-5BC2D9802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35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/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86892"/>
              </p:ext>
            </p:extLst>
          </p:nvPr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71FF4D-8180-4C1D-B37E-E8B74510107C}"/>
              </a:ext>
            </a:extLst>
          </p:cNvPr>
          <p:cNvSpPr txBox="1"/>
          <p:nvPr/>
        </p:nvSpPr>
        <p:spPr>
          <a:xfrm>
            <a:off x="863918" y="1229314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125CEC1-6037-458C-AD3A-EBBE206F6AFC}"/>
              </a:ext>
            </a:extLst>
          </p:cNvPr>
          <p:cNvSpPr txBox="1"/>
          <p:nvPr/>
        </p:nvSpPr>
        <p:spPr>
          <a:xfrm>
            <a:off x="863918" y="1492374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EC77B08-199D-474E-9ECB-3147728C216C}"/>
              </a:ext>
            </a:extLst>
          </p:cNvPr>
          <p:cNvSpPr txBox="1"/>
          <p:nvPr/>
        </p:nvSpPr>
        <p:spPr>
          <a:xfrm>
            <a:off x="8078598" y="78856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x, y = 1,2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81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/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/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71FF4D-8180-4C1D-B37E-E8B74510107C}"/>
              </a:ext>
            </a:extLst>
          </p:cNvPr>
          <p:cNvSpPr txBox="1"/>
          <p:nvPr/>
        </p:nvSpPr>
        <p:spPr>
          <a:xfrm>
            <a:off x="863918" y="1229314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125CEC1-6037-458C-AD3A-EBBE206F6AFC}"/>
              </a:ext>
            </a:extLst>
          </p:cNvPr>
          <p:cNvSpPr txBox="1"/>
          <p:nvPr/>
        </p:nvSpPr>
        <p:spPr>
          <a:xfrm>
            <a:off x="1384503" y="1480575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EC77B08-199D-474E-9ECB-3147728C216C}"/>
              </a:ext>
            </a:extLst>
          </p:cNvPr>
          <p:cNvSpPr txBox="1"/>
          <p:nvPr/>
        </p:nvSpPr>
        <p:spPr>
          <a:xfrm>
            <a:off x="8078598" y="78856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x, y = 1,2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5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/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/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71FF4D-8180-4C1D-B37E-E8B74510107C}"/>
              </a:ext>
            </a:extLst>
          </p:cNvPr>
          <p:cNvSpPr txBox="1"/>
          <p:nvPr/>
        </p:nvSpPr>
        <p:spPr>
          <a:xfrm>
            <a:off x="863918" y="1229314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125CEC1-6037-458C-AD3A-EBBE206F6AFC}"/>
              </a:ext>
            </a:extLst>
          </p:cNvPr>
          <p:cNvSpPr txBox="1"/>
          <p:nvPr/>
        </p:nvSpPr>
        <p:spPr>
          <a:xfrm>
            <a:off x="1885780" y="1468776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EC77B08-199D-474E-9ECB-3147728C216C}"/>
              </a:ext>
            </a:extLst>
          </p:cNvPr>
          <p:cNvSpPr txBox="1"/>
          <p:nvPr/>
        </p:nvSpPr>
        <p:spPr>
          <a:xfrm>
            <a:off x="8078598" y="78856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x, y = 1,2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40935"/>
              </p:ext>
            </p:extLst>
          </p:nvPr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/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71FF4D-8180-4C1D-B37E-E8B74510107C}"/>
              </a:ext>
            </a:extLst>
          </p:cNvPr>
          <p:cNvSpPr txBox="1"/>
          <p:nvPr/>
        </p:nvSpPr>
        <p:spPr>
          <a:xfrm>
            <a:off x="863918" y="1229314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125CEC1-6037-458C-AD3A-EBBE206F6AFC}"/>
              </a:ext>
            </a:extLst>
          </p:cNvPr>
          <p:cNvSpPr txBox="1"/>
          <p:nvPr/>
        </p:nvSpPr>
        <p:spPr>
          <a:xfrm>
            <a:off x="1885780" y="1468776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EC77B08-199D-474E-9ECB-3147728C216C}"/>
              </a:ext>
            </a:extLst>
          </p:cNvPr>
          <p:cNvSpPr txBox="1"/>
          <p:nvPr/>
        </p:nvSpPr>
        <p:spPr>
          <a:xfrm>
            <a:off x="8078598" y="78856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x, y = 1,2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4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379102"/>
              </p:ext>
            </p:extLst>
          </p:nvPr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057092"/>
              </p:ext>
            </p:extLst>
          </p:nvPr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71FF4D-8180-4C1D-B37E-E8B74510107C}"/>
              </a:ext>
            </a:extLst>
          </p:cNvPr>
          <p:cNvSpPr txBox="1"/>
          <p:nvPr/>
        </p:nvSpPr>
        <p:spPr>
          <a:xfrm>
            <a:off x="863918" y="1229314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125CEC1-6037-458C-AD3A-EBBE206F6AFC}"/>
              </a:ext>
            </a:extLst>
          </p:cNvPr>
          <p:cNvSpPr txBox="1"/>
          <p:nvPr/>
        </p:nvSpPr>
        <p:spPr>
          <a:xfrm>
            <a:off x="1885780" y="1468776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EC77B08-199D-474E-9ECB-3147728C216C}"/>
              </a:ext>
            </a:extLst>
          </p:cNvPr>
          <p:cNvSpPr txBox="1"/>
          <p:nvPr/>
        </p:nvSpPr>
        <p:spPr>
          <a:xfrm>
            <a:off x="8078598" y="78856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x, y = 1,2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9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201330"/>
              </p:ext>
            </p:extLst>
          </p:nvPr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57291"/>
              </p:ext>
            </p:extLst>
          </p:nvPr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2, 3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71FF4D-8180-4C1D-B37E-E8B74510107C}"/>
              </a:ext>
            </a:extLst>
          </p:cNvPr>
          <p:cNvSpPr txBox="1"/>
          <p:nvPr/>
        </p:nvSpPr>
        <p:spPr>
          <a:xfrm>
            <a:off x="863918" y="1229314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125CEC1-6037-458C-AD3A-EBBE206F6AFC}"/>
              </a:ext>
            </a:extLst>
          </p:cNvPr>
          <p:cNvSpPr txBox="1"/>
          <p:nvPr/>
        </p:nvSpPr>
        <p:spPr>
          <a:xfrm>
            <a:off x="1885780" y="1468776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EC77B08-199D-474E-9ECB-3147728C216C}"/>
              </a:ext>
            </a:extLst>
          </p:cNvPr>
          <p:cNvSpPr txBox="1"/>
          <p:nvPr/>
        </p:nvSpPr>
        <p:spPr>
          <a:xfrm>
            <a:off x="8078598" y="78856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x, y = 1,2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6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/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17394"/>
              </p:ext>
            </p:extLst>
          </p:nvPr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71FF4D-8180-4C1D-B37E-E8B74510107C}"/>
              </a:ext>
            </a:extLst>
          </p:cNvPr>
          <p:cNvSpPr txBox="1"/>
          <p:nvPr/>
        </p:nvSpPr>
        <p:spPr>
          <a:xfrm>
            <a:off x="1330756" y="1653442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125CEC1-6037-458C-AD3A-EBBE206F6AFC}"/>
              </a:ext>
            </a:extLst>
          </p:cNvPr>
          <p:cNvSpPr txBox="1"/>
          <p:nvPr/>
        </p:nvSpPr>
        <p:spPr>
          <a:xfrm>
            <a:off x="1885780" y="2022774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EC77B08-199D-474E-9ECB-3147728C216C}"/>
              </a:ext>
            </a:extLst>
          </p:cNvPr>
          <p:cNvSpPr txBox="1"/>
          <p:nvPr/>
        </p:nvSpPr>
        <p:spPr>
          <a:xfrm>
            <a:off x="8078598" y="788565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x, y = 2, 3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9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25352"/>
              </p:ext>
            </p:extLst>
          </p:nvPr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/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71FF4D-8180-4C1D-B37E-E8B74510107C}"/>
              </a:ext>
            </a:extLst>
          </p:cNvPr>
          <p:cNvSpPr txBox="1"/>
          <p:nvPr/>
        </p:nvSpPr>
        <p:spPr>
          <a:xfrm>
            <a:off x="1330756" y="1653442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125CEC1-6037-458C-AD3A-EBBE206F6AFC}"/>
              </a:ext>
            </a:extLst>
          </p:cNvPr>
          <p:cNvSpPr txBox="1"/>
          <p:nvPr/>
        </p:nvSpPr>
        <p:spPr>
          <a:xfrm>
            <a:off x="1885780" y="2022774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EC77B08-199D-474E-9ECB-3147728C216C}"/>
              </a:ext>
            </a:extLst>
          </p:cNvPr>
          <p:cNvSpPr txBox="1"/>
          <p:nvPr/>
        </p:nvSpPr>
        <p:spPr>
          <a:xfrm>
            <a:off x="8078598" y="788565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x, y = 2, 3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9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192659"/>
              </p:ext>
            </p:extLst>
          </p:nvPr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/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71FF4D-8180-4C1D-B37E-E8B74510107C}"/>
              </a:ext>
            </a:extLst>
          </p:cNvPr>
          <p:cNvSpPr txBox="1"/>
          <p:nvPr/>
        </p:nvSpPr>
        <p:spPr>
          <a:xfrm>
            <a:off x="1330756" y="1653442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125CEC1-6037-458C-AD3A-EBBE206F6AFC}"/>
              </a:ext>
            </a:extLst>
          </p:cNvPr>
          <p:cNvSpPr txBox="1"/>
          <p:nvPr/>
        </p:nvSpPr>
        <p:spPr>
          <a:xfrm>
            <a:off x="1885780" y="2022774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EC77B08-199D-474E-9ECB-3147728C216C}"/>
              </a:ext>
            </a:extLst>
          </p:cNvPr>
          <p:cNvSpPr txBox="1"/>
          <p:nvPr/>
        </p:nvSpPr>
        <p:spPr>
          <a:xfrm>
            <a:off x="8078598" y="788565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x, y = 2, 3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01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/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/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FC07798-489C-47D4-A8F4-F3AF881B3013}"/>
              </a:ext>
            </a:extLst>
          </p:cNvPr>
          <p:cNvSpPr txBox="1"/>
          <p:nvPr/>
        </p:nvSpPr>
        <p:spPr>
          <a:xfrm>
            <a:off x="7650178" y="659296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밖으로 나왔으므로 </a:t>
            </a:r>
            <a:r>
              <a:rPr lang="en-US" altLang="ko-KR" dirty="0"/>
              <a:t>label</a:t>
            </a:r>
            <a:r>
              <a:rPr lang="ko-KR" altLang="en-US" dirty="0"/>
              <a:t>값</a:t>
            </a:r>
            <a:r>
              <a:rPr lang="en-US" altLang="ko-KR" dirty="0"/>
              <a:t> 1 </a:t>
            </a:r>
            <a:r>
              <a:rPr lang="ko-KR" altLang="en-US" dirty="0"/>
              <a:t>증가</a:t>
            </a:r>
          </a:p>
        </p:txBody>
      </p:sp>
    </p:spTree>
    <p:extLst>
      <p:ext uri="{BB962C8B-B14F-4D97-AF65-F5344CB8AC3E}">
        <p14:creationId xmlns:p14="http://schemas.microsoft.com/office/powerpoint/2010/main" val="40570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CD6DC-D140-48FB-A576-FEEAF6F60168}"/>
              </a:ext>
            </a:extLst>
          </p:cNvPr>
          <p:cNvGraphicFramePr>
            <a:graphicFrameLocks noGrp="1"/>
          </p:cNvGraphicFramePr>
          <p:nvPr/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20A8FC8E-B659-4096-87A8-A9FC8EACB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643306"/>
              </p:ext>
            </p:extLst>
          </p:nvPr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33A8245-1950-4BAC-8233-17C8839FC0ED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29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/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69285"/>
              </p:ext>
            </p:extLst>
          </p:nvPr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5,1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966C5205-F47B-4D82-821C-483E63206826}"/>
              </a:ext>
            </a:extLst>
          </p:cNvPr>
          <p:cNvSpPr/>
          <p:nvPr/>
        </p:nvSpPr>
        <p:spPr>
          <a:xfrm>
            <a:off x="3028126" y="813840"/>
            <a:ext cx="486560" cy="47817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1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/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34386"/>
              </p:ext>
            </p:extLst>
          </p:nvPr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E1F99BF-A287-4189-AE85-D51A4B084541}"/>
              </a:ext>
            </a:extLst>
          </p:cNvPr>
          <p:cNvSpPr txBox="1"/>
          <p:nvPr/>
        </p:nvSpPr>
        <p:spPr>
          <a:xfrm>
            <a:off x="2869845" y="659296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A260783-0C8C-43AF-9C76-267121C6EA49}"/>
              </a:ext>
            </a:extLst>
          </p:cNvPr>
          <p:cNvSpPr txBox="1"/>
          <p:nvPr/>
        </p:nvSpPr>
        <p:spPr>
          <a:xfrm>
            <a:off x="2959523" y="1028628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590F1B-1E0D-4742-A9A4-F8DFF5D2D6C5}"/>
              </a:ext>
            </a:extLst>
          </p:cNvPr>
          <p:cNvSpPr txBox="1"/>
          <p:nvPr/>
        </p:nvSpPr>
        <p:spPr>
          <a:xfrm>
            <a:off x="8078598" y="788565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x, y = 5, 1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7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/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/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E1F99BF-A287-4189-AE85-D51A4B084541}"/>
              </a:ext>
            </a:extLst>
          </p:cNvPr>
          <p:cNvSpPr txBox="1"/>
          <p:nvPr/>
        </p:nvSpPr>
        <p:spPr>
          <a:xfrm>
            <a:off x="2869845" y="659296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A260783-0C8C-43AF-9C76-267121C6EA49}"/>
              </a:ext>
            </a:extLst>
          </p:cNvPr>
          <p:cNvSpPr txBox="1"/>
          <p:nvPr/>
        </p:nvSpPr>
        <p:spPr>
          <a:xfrm>
            <a:off x="3524570" y="1028628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590F1B-1E0D-4742-A9A4-F8DFF5D2D6C5}"/>
              </a:ext>
            </a:extLst>
          </p:cNvPr>
          <p:cNvSpPr txBox="1"/>
          <p:nvPr/>
        </p:nvSpPr>
        <p:spPr>
          <a:xfrm>
            <a:off x="8078598" y="788565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x, y = 5, 1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2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547000"/>
              </p:ext>
            </p:extLst>
          </p:nvPr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91069"/>
              </p:ext>
            </p:extLst>
          </p:nvPr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5,2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E1F99BF-A287-4189-AE85-D51A4B084541}"/>
              </a:ext>
            </a:extLst>
          </p:cNvPr>
          <p:cNvSpPr txBox="1"/>
          <p:nvPr/>
        </p:nvSpPr>
        <p:spPr>
          <a:xfrm>
            <a:off x="2869845" y="659296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A260783-0C8C-43AF-9C76-267121C6EA49}"/>
              </a:ext>
            </a:extLst>
          </p:cNvPr>
          <p:cNvSpPr txBox="1"/>
          <p:nvPr/>
        </p:nvSpPr>
        <p:spPr>
          <a:xfrm>
            <a:off x="3524570" y="1028628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590F1B-1E0D-4742-A9A4-F8DFF5D2D6C5}"/>
              </a:ext>
            </a:extLst>
          </p:cNvPr>
          <p:cNvSpPr txBox="1"/>
          <p:nvPr/>
        </p:nvSpPr>
        <p:spPr>
          <a:xfrm>
            <a:off x="8078598" y="788565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x, y = 5, 1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63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197744"/>
              </p:ext>
            </p:extLst>
          </p:nvPr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/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5,2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E1F99BF-A287-4189-AE85-D51A4B084541}"/>
              </a:ext>
            </a:extLst>
          </p:cNvPr>
          <p:cNvSpPr txBox="1"/>
          <p:nvPr/>
        </p:nvSpPr>
        <p:spPr>
          <a:xfrm>
            <a:off x="2869845" y="659296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A260783-0C8C-43AF-9C76-267121C6EA49}"/>
              </a:ext>
            </a:extLst>
          </p:cNvPr>
          <p:cNvSpPr txBox="1"/>
          <p:nvPr/>
        </p:nvSpPr>
        <p:spPr>
          <a:xfrm>
            <a:off x="3524570" y="1028628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590F1B-1E0D-4742-A9A4-F8DFF5D2D6C5}"/>
              </a:ext>
            </a:extLst>
          </p:cNvPr>
          <p:cNvSpPr txBox="1"/>
          <p:nvPr/>
        </p:nvSpPr>
        <p:spPr>
          <a:xfrm>
            <a:off x="8078598" y="788565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x, y = 5, 1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99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/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195899"/>
              </p:ext>
            </p:extLst>
          </p:nvPr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E1F99BF-A287-4189-AE85-D51A4B084541}"/>
              </a:ext>
            </a:extLst>
          </p:cNvPr>
          <p:cNvSpPr txBox="1"/>
          <p:nvPr/>
        </p:nvSpPr>
        <p:spPr>
          <a:xfrm>
            <a:off x="2884300" y="1157897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A260783-0C8C-43AF-9C76-267121C6EA49}"/>
              </a:ext>
            </a:extLst>
          </p:cNvPr>
          <p:cNvSpPr txBox="1"/>
          <p:nvPr/>
        </p:nvSpPr>
        <p:spPr>
          <a:xfrm>
            <a:off x="3082912" y="1527229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590F1B-1E0D-4742-A9A4-F8DFF5D2D6C5}"/>
              </a:ext>
            </a:extLst>
          </p:cNvPr>
          <p:cNvSpPr txBox="1"/>
          <p:nvPr/>
        </p:nvSpPr>
        <p:spPr>
          <a:xfrm>
            <a:off x="8078598" y="788565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x, y = 5, 2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59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641545"/>
              </p:ext>
            </p:extLst>
          </p:nvPr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/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E1F99BF-A287-4189-AE85-D51A4B084541}"/>
              </a:ext>
            </a:extLst>
          </p:cNvPr>
          <p:cNvSpPr txBox="1"/>
          <p:nvPr/>
        </p:nvSpPr>
        <p:spPr>
          <a:xfrm>
            <a:off x="2884300" y="1157897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A260783-0C8C-43AF-9C76-267121C6EA49}"/>
              </a:ext>
            </a:extLst>
          </p:cNvPr>
          <p:cNvSpPr txBox="1"/>
          <p:nvPr/>
        </p:nvSpPr>
        <p:spPr>
          <a:xfrm>
            <a:off x="3082912" y="1527229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590F1B-1E0D-4742-A9A4-F8DFF5D2D6C5}"/>
              </a:ext>
            </a:extLst>
          </p:cNvPr>
          <p:cNvSpPr txBox="1"/>
          <p:nvPr/>
        </p:nvSpPr>
        <p:spPr>
          <a:xfrm>
            <a:off x="8078598" y="788565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x, y = 5, 2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66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/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23108"/>
              </p:ext>
            </p:extLst>
          </p:nvPr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5,3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E1F99BF-A287-4189-AE85-D51A4B084541}"/>
              </a:ext>
            </a:extLst>
          </p:cNvPr>
          <p:cNvSpPr txBox="1"/>
          <p:nvPr/>
        </p:nvSpPr>
        <p:spPr>
          <a:xfrm>
            <a:off x="2884300" y="1157897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A260783-0C8C-43AF-9C76-267121C6EA49}"/>
              </a:ext>
            </a:extLst>
          </p:cNvPr>
          <p:cNvSpPr txBox="1"/>
          <p:nvPr/>
        </p:nvSpPr>
        <p:spPr>
          <a:xfrm>
            <a:off x="3082912" y="1527229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590F1B-1E0D-4742-A9A4-F8DFF5D2D6C5}"/>
              </a:ext>
            </a:extLst>
          </p:cNvPr>
          <p:cNvSpPr txBox="1"/>
          <p:nvPr/>
        </p:nvSpPr>
        <p:spPr>
          <a:xfrm>
            <a:off x="8078598" y="788565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x, y = 5, 2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57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/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783505"/>
              </p:ext>
            </p:extLst>
          </p:nvPr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E1F99BF-A287-4189-AE85-D51A4B084541}"/>
              </a:ext>
            </a:extLst>
          </p:cNvPr>
          <p:cNvSpPr txBox="1"/>
          <p:nvPr/>
        </p:nvSpPr>
        <p:spPr>
          <a:xfrm>
            <a:off x="2889034" y="1711895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A260783-0C8C-43AF-9C76-267121C6EA49}"/>
              </a:ext>
            </a:extLst>
          </p:cNvPr>
          <p:cNvSpPr txBox="1"/>
          <p:nvPr/>
        </p:nvSpPr>
        <p:spPr>
          <a:xfrm>
            <a:off x="3087646" y="2081227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590F1B-1E0D-4742-A9A4-F8DFF5D2D6C5}"/>
              </a:ext>
            </a:extLst>
          </p:cNvPr>
          <p:cNvSpPr txBox="1"/>
          <p:nvPr/>
        </p:nvSpPr>
        <p:spPr>
          <a:xfrm>
            <a:off x="8078598" y="78856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x, y = 5,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9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742665"/>
              </p:ext>
            </p:extLst>
          </p:nvPr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/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E1F99BF-A287-4189-AE85-D51A4B084541}"/>
              </a:ext>
            </a:extLst>
          </p:cNvPr>
          <p:cNvSpPr txBox="1"/>
          <p:nvPr/>
        </p:nvSpPr>
        <p:spPr>
          <a:xfrm>
            <a:off x="2889034" y="1711895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A260783-0C8C-43AF-9C76-267121C6EA49}"/>
              </a:ext>
            </a:extLst>
          </p:cNvPr>
          <p:cNvSpPr txBox="1"/>
          <p:nvPr/>
        </p:nvSpPr>
        <p:spPr>
          <a:xfrm>
            <a:off x="3087646" y="2081227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590F1B-1E0D-4742-A9A4-F8DFF5D2D6C5}"/>
              </a:ext>
            </a:extLst>
          </p:cNvPr>
          <p:cNvSpPr txBox="1"/>
          <p:nvPr/>
        </p:nvSpPr>
        <p:spPr>
          <a:xfrm>
            <a:off x="8078598" y="78856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x, y = 5,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40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CD6DC-D140-48FB-A576-FEEAF6F60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267623"/>
              </p:ext>
            </p:extLst>
          </p:nvPr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20A8FC8E-B659-4096-87A8-A9FC8EACB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664790"/>
              </p:ext>
            </p:extLst>
          </p:nvPr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33A8245-1950-4BAC-8233-17C8839FC0ED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D4DAB0B-2373-4843-97CB-A32303B94EB9}"/>
              </a:ext>
            </a:extLst>
          </p:cNvPr>
          <p:cNvSpPr/>
          <p:nvPr/>
        </p:nvSpPr>
        <p:spPr>
          <a:xfrm>
            <a:off x="956345" y="788565"/>
            <a:ext cx="486560" cy="47817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/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989868"/>
              </p:ext>
            </p:extLst>
          </p:nvPr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A7952C7-B176-4736-8A26-A3C03D33FF06}"/>
              </a:ext>
            </a:extLst>
          </p:cNvPr>
          <p:cNvSpPr txBox="1"/>
          <p:nvPr/>
        </p:nvSpPr>
        <p:spPr>
          <a:xfrm>
            <a:off x="7650178" y="659296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밖으로 나왔으므로 </a:t>
            </a:r>
            <a:r>
              <a:rPr lang="en-US" altLang="ko-KR" dirty="0"/>
              <a:t>label</a:t>
            </a:r>
            <a:r>
              <a:rPr lang="ko-KR" altLang="en-US" dirty="0"/>
              <a:t>값</a:t>
            </a:r>
            <a:r>
              <a:rPr lang="en-US" altLang="ko-KR" dirty="0"/>
              <a:t> 1 </a:t>
            </a:r>
            <a:r>
              <a:rPr lang="ko-KR" altLang="en-US" dirty="0"/>
              <a:t>증가</a:t>
            </a:r>
          </a:p>
        </p:txBody>
      </p:sp>
    </p:spTree>
    <p:extLst>
      <p:ext uri="{BB962C8B-B14F-4D97-AF65-F5344CB8AC3E}">
        <p14:creationId xmlns:p14="http://schemas.microsoft.com/office/powerpoint/2010/main" val="20753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/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/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7,2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A7952C7-B176-4736-8A26-A3C03D33FF06}"/>
              </a:ext>
            </a:extLst>
          </p:cNvPr>
          <p:cNvSpPr txBox="1"/>
          <p:nvPr/>
        </p:nvSpPr>
        <p:spPr>
          <a:xfrm>
            <a:off x="7650178" y="659296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밖으로 나왔으므로 </a:t>
            </a:r>
            <a:r>
              <a:rPr lang="en-US" altLang="ko-KR" dirty="0"/>
              <a:t>label</a:t>
            </a:r>
            <a:r>
              <a:rPr lang="ko-KR" altLang="en-US" dirty="0"/>
              <a:t>값</a:t>
            </a:r>
            <a:r>
              <a:rPr lang="en-US" altLang="ko-KR" dirty="0"/>
              <a:t> 1 </a:t>
            </a:r>
            <a:r>
              <a:rPr lang="ko-KR" altLang="en-US" dirty="0"/>
              <a:t>증가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C809BE0C-564C-4B2C-B970-81B689CC7958}"/>
              </a:ext>
            </a:extLst>
          </p:cNvPr>
          <p:cNvSpPr/>
          <p:nvPr/>
        </p:nvSpPr>
        <p:spPr>
          <a:xfrm>
            <a:off x="4078327" y="1287132"/>
            <a:ext cx="486560" cy="47817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9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/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089433"/>
              </p:ext>
            </p:extLst>
          </p:nvPr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EBEB271-32C0-4439-A1F6-BA306C413430}"/>
              </a:ext>
            </a:extLst>
          </p:cNvPr>
          <p:cNvSpPr txBox="1"/>
          <p:nvPr/>
        </p:nvSpPr>
        <p:spPr>
          <a:xfrm>
            <a:off x="3903023" y="1141527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1BCF10E-3D54-4E26-A684-AD98B3D11FF2}"/>
              </a:ext>
            </a:extLst>
          </p:cNvPr>
          <p:cNvSpPr txBox="1"/>
          <p:nvPr/>
        </p:nvSpPr>
        <p:spPr>
          <a:xfrm>
            <a:off x="4101635" y="1510859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2B69FA8-7749-41C4-B6C3-AC9132733FAB}"/>
              </a:ext>
            </a:extLst>
          </p:cNvPr>
          <p:cNvSpPr txBox="1"/>
          <p:nvPr/>
        </p:nvSpPr>
        <p:spPr>
          <a:xfrm>
            <a:off x="8078598" y="78856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x, y = 7,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1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65223"/>
              </p:ext>
            </p:extLst>
          </p:nvPr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35247"/>
              </p:ext>
            </p:extLst>
          </p:nvPr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7,3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EBEB271-32C0-4439-A1F6-BA306C413430}"/>
              </a:ext>
            </a:extLst>
          </p:cNvPr>
          <p:cNvSpPr txBox="1"/>
          <p:nvPr/>
        </p:nvSpPr>
        <p:spPr>
          <a:xfrm>
            <a:off x="3903023" y="1141527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1BCF10E-3D54-4E26-A684-AD98B3D11FF2}"/>
              </a:ext>
            </a:extLst>
          </p:cNvPr>
          <p:cNvSpPr txBox="1"/>
          <p:nvPr/>
        </p:nvSpPr>
        <p:spPr>
          <a:xfrm>
            <a:off x="4101635" y="1510859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2B69FA8-7749-41C4-B6C3-AC9132733FAB}"/>
              </a:ext>
            </a:extLst>
          </p:cNvPr>
          <p:cNvSpPr txBox="1"/>
          <p:nvPr/>
        </p:nvSpPr>
        <p:spPr>
          <a:xfrm>
            <a:off x="8078598" y="78856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x, y = 7,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9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/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32967"/>
              </p:ext>
            </p:extLst>
          </p:nvPr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EBEB271-32C0-4439-A1F6-BA306C413430}"/>
              </a:ext>
            </a:extLst>
          </p:cNvPr>
          <p:cNvSpPr txBox="1"/>
          <p:nvPr/>
        </p:nvSpPr>
        <p:spPr>
          <a:xfrm>
            <a:off x="3864150" y="1606753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1BCF10E-3D54-4E26-A684-AD98B3D11FF2}"/>
              </a:ext>
            </a:extLst>
          </p:cNvPr>
          <p:cNvSpPr txBox="1"/>
          <p:nvPr/>
        </p:nvSpPr>
        <p:spPr>
          <a:xfrm>
            <a:off x="4062762" y="2010127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2B69FA8-7749-41C4-B6C3-AC9132733FAB}"/>
              </a:ext>
            </a:extLst>
          </p:cNvPr>
          <p:cNvSpPr txBox="1"/>
          <p:nvPr/>
        </p:nvSpPr>
        <p:spPr>
          <a:xfrm>
            <a:off x="8078598" y="78856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x, y = 7,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46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64169"/>
              </p:ext>
            </p:extLst>
          </p:nvPr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/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EBEB271-32C0-4439-A1F6-BA306C413430}"/>
              </a:ext>
            </a:extLst>
          </p:cNvPr>
          <p:cNvSpPr txBox="1"/>
          <p:nvPr/>
        </p:nvSpPr>
        <p:spPr>
          <a:xfrm>
            <a:off x="3864150" y="1606753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1BCF10E-3D54-4E26-A684-AD98B3D11FF2}"/>
              </a:ext>
            </a:extLst>
          </p:cNvPr>
          <p:cNvSpPr txBox="1"/>
          <p:nvPr/>
        </p:nvSpPr>
        <p:spPr>
          <a:xfrm>
            <a:off x="4062762" y="2010127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2B69FA8-7749-41C4-B6C3-AC9132733FAB}"/>
              </a:ext>
            </a:extLst>
          </p:cNvPr>
          <p:cNvSpPr txBox="1"/>
          <p:nvPr/>
        </p:nvSpPr>
        <p:spPr>
          <a:xfrm>
            <a:off x="8078598" y="78856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x, y = 7,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0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48621"/>
              </p:ext>
            </p:extLst>
          </p:nvPr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/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280647"/>
              </p:ext>
            </p:extLst>
          </p:nvPr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062110"/>
              </p:ext>
            </p:extLst>
          </p:nvPr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965580A-82B0-4DBE-B314-892B62D0CF03}"/>
              </a:ext>
            </a:extLst>
          </p:cNvPr>
          <p:cNvSpPr txBox="1"/>
          <p:nvPr/>
        </p:nvSpPr>
        <p:spPr>
          <a:xfrm>
            <a:off x="8070209" y="1157897"/>
            <a:ext cx="177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left = right = x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0A7CB65-7161-4947-BE8A-B4FDE1EA2329}"/>
              </a:ext>
            </a:extLst>
          </p:cNvPr>
          <p:cNvSpPr txBox="1"/>
          <p:nvPr/>
        </p:nvSpPr>
        <p:spPr>
          <a:xfrm>
            <a:off x="8070209" y="78856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x, y = 1, 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71FF4D-8180-4C1D-B37E-E8B74510107C}"/>
              </a:ext>
            </a:extLst>
          </p:cNvPr>
          <p:cNvSpPr txBox="1"/>
          <p:nvPr/>
        </p:nvSpPr>
        <p:spPr>
          <a:xfrm>
            <a:off x="874702" y="759964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125CEC1-6037-458C-AD3A-EBBE206F6AFC}"/>
              </a:ext>
            </a:extLst>
          </p:cNvPr>
          <p:cNvSpPr txBox="1"/>
          <p:nvPr/>
        </p:nvSpPr>
        <p:spPr>
          <a:xfrm>
            <a:off x="844744" y="973231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4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/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/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965580A-82B0-4DBE-B314-892B62D0CF03}"/>
              </a:ext>
            </a:extLst>
          </p:cNvPr>
          <p:cNvSpPr txBox="1"/>
          <p:nvPr/>
        </p:nvSpPr>
        <p:spPr>
          <a:xfrm>
            <a:off x="8070209" y="1157897"/>
            <a:ext cx="177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left = right = x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0A7CB65-7161-4947-BE8A-B4FDE1EA2329}"/>
              </a:ext>
            </a:extLst>
          </p:cNvPr>
          <p:cNvSpPr txBox="1"/>
          <p:nvPr/>
        </p:nvSpPr>
        <p:spPr>
          <a:xfrm>
            <a:off x="8070209" y="78856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x, y = 1, 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71FF4D-8180-4C1D-B37E-E8B74510107C}"/>
              </a:ext>
            </a:extLst>
          </p:cNvPr>
          <p:cNvSpPr txBox="1"/>
          <p:nvPr/>
        </p:nvSpPr>
        <p:spPr>
          <a:xfrm>
            <a:off x="874702" y="759964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125CEC1-6037-458C-AD3A-EBBE206F6AFC}"/>
              </a:ext>
            </a:extLst>
          </p:cNvPr>
          <p:cNvSpPr txBox="1"/>
          <p:nvPr/>
        </p:nvSpPr>
        <p:spPr>
          <a:xfrm>
            <a:off x="1333642" y="973231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/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/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71FF4D-8180-4C1D-B37E-E8B74510107C}"/>
              </a:ext>
            </a:extLst>
          </p:cNvPr>
          <p:cNvSpPr txBox="1"/>
          <p:nvPr/>
        </p:nvSpPr>
        <p:spPr>
          <a:xfrm>
            <a:off x="874702" y="759964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125CEC1-6037-458C-AD3A-EBBE206F6AFC}"/>
              </a:ext>
            </a:extLst>
          </p:cNvPr>
          <p:cNvSpPr txBox="1"/>
          <p:nvPr/>
        </p:nvSpPr>
        <p:spPr>
          <a:xfrm>
            <a:off x="1885779" y="973231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EC77B08-199D-474E-9ECB-3147728C216C}"/>
              </a:ext>
            </a:extLst>
          </p:cNvPr>
          <p:cNvSpPr txBox="1"/>
          <p:nvPr/>
        </p:nvSpPr>
        <p:spPr>
          <a:xfrm>
            <a:off x="8078598" y="788565"/>
            <a:ext cx="347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Left</a:t>
            </a:r>
            <a:r>
              <a:rPr lang="ko-KR" altLang="en-US" dirty="0"/>
              <a:t>부터 </a:t>
            </a:r>
            <a:r>
              <a:rPr lang="en-US" altLang="ko-KR" dirty="0"/>
              <a:t>right </a:t>
            </a:r>
            <a:r>
              <a:rPr lang="ko-KR" altLang="en-US" dirty="0"/>
              <a:t>까지 </a:t>
            </a:r>
            <a:r>
              <a:rPr lang="ko-KR" altLang="en-US" dirty="0" err="1"/>
              <a:t>라벨링</a:t>
            </a:r>
            <a:r>
              <a:rPr lang="ko-KR" altLang="en-US" dirty="0"/>
              <a:t> 수행</a:t>
            </a:r>
          </a:p>
        </p:txBody>
      </p:sp>
    </p:spTree>
    <p:extLst>
      <p:ext uri="{BB962C8B-B14F-4D97-AF65-F5344CB8AC3E}">
        <p14:creationId xmlns:p14="http://schemas.microsoft.com/office/powerpoint/2010/main" val="1664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98707"/>
              </p:ext>
            </p:extLst>
          </p:nvPr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13826"/>
              </p:ext>
            </p:extLst>
          </p:nvPr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71FF4D-8180-4C1D-B37E-E8B74510107C}"/>
              </a:ext>
            </a:extLst>
          </p:cNvPr>
          <p:cNvSpPr txBox="1"/>
          <p:nvPr/>
        </p:nvSpPr>
        <p:spPr>
          <a:xfrm>
            <a:off x="863918" y="701241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125CEC1-6037-458C-AD3A-EBBE206F6AFC}"/>
              </a:ext>
            </a:extLst>
          </p:cNvPr>
          <p:cNvSpPr txBox="1"/>
          <p:nvPr/>
        </p:nvSpPr>
        <p:spPr>
          <a:xfrm>
            <a:off x="1885779" y="973231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EC77B08-199D-474E-9ECB-3147728C216C}"/>
              </a:ext>
            </a:extLst>
          </p:cNvPr>
          <p:cNvSpPr txBox="1"/>
          <p:nvPr/>
        </p:nvSpPr>
        <p:spPr>
          <a:xfrm>
            <a:off x="8078598" y="788565"/>
            <a:ext cx="347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Left</a:t>
            </a:r>
            <a:r>
              <a:rPr lang="ko-KR" altLang="en-US" dirty="0"/>
              <a:t>부터 </a:t>
            </a:r>
            <a:r>
              <a:rPr lang="en-US" altLang="ko-KR" dirty="0"/>
              <a:t>right </a:t>
            </a:r>
            <a:r>
              <a:rPr lang="ko-KR" altLang="en-US" dirty="0"/>
              <a:t>까지 </a:t>
            </a:r>
            <a:r>
              <a:rPr lang="ko-KR" altLang="en-US" dirty="0" err="1"/>
              <a:t>라벨링</a:t>
            </a:r>
            <a:r>
              <a:rPr lang="ko-KR" altLang="en-US" dirty="0"/>
              <a:t> 수행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93E1418-0F71-4279-AC89-3DDB74F44B79}"/>
              </a:ext>
            </a:extLst>
          </p:cNvPr>
          <p:cNvSpPr txBox="1"/>
          <p:nvPr/>
        </p:nvSpPr>
        <p:spPr>
          <a:xfrm>
            <a:off x="7137474" y="1710813"/>
            <a:ext cx="416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조건식에 걸리므로 </a:t>
            </a:r>
            <a:r>
              <a:rPr lang="en-US" altLang="ko-KR" dirty="0"/>
              <a:t>queue</a:t>
            </a:r>
            <a:r>
              <a:rPr lang="ko-KR" altLang="en-US" dirty="0"/>
              <a:t>에 좌표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8A97B16-D62F-4CFB-A91E-70F829187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133" y="1208393"/>
            <a:ext cx="5034867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517192"/>
              </p:ext>
            </p:extLst>
          </p:nvPr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397669"/>
              </p:ext>
            </p:extLst>
          </p:nvPr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71FF4D-8180-4C1D-B37E-E8B74510107C}"/>
              </a:ext>
            </a:extLst>
          </p:cNvPr>
          <p:cNvSpPr txBox="1"/>
          <p:nvPr/>
        </p:nvSpPr>
        <p:spPr>
          <a:xfrm>
            <a:off x="863918" y="701241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125CEC1-6037-458C-AD3A-EBBE206F6AFC}"/>
              </a:ext>
            </a:extLst>
          </p:cNvPr>
          <p:cNvSpPr txBox="1"/>
          <p:nvPr/>
        </p:nvSpPr>
        <p:spPr>
          <a:xfrm>
            <a:off x="1885779" y="973231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EC77B08-199D-474E-9ECB-3147728C216C}"/>
              </a:ext>
            </a:extLst>
          </p:cNvPr>
          <p:cNvSpPr txBox="1"/>
          <p:nvPr/>
        </p:nvSpPr>
        <p:spPr>
          <a:xfrm>
            <a:off x="8078598" y="788565"/>
            <a:ext cx="347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Left</a:t>
            </a:r>
            <a:r>
              <a:rPr lang="ko-KR" altLang="en-US" dirty="0"/>
              <a:t>부터 </a:t>
            </a:r>
            <a:r>
              <a:rPr lang="en-US" altLang="ko-KR" dirty="0"/>
              <a:t>right </a:t>
            </a:r>
            <a:r>
              <a:rPr lang="ko-KR" altLang="en-US" dirty="0"/>
              <a:t>까지 </a:t>
            </a:r>
            <a:r>
              <a:rPr lang="ko-KR" altLang="en-US" dirty="0" err="1"/>
              <a:t>라벨링</a:t>
            </a:r>
            <a:r>
              <a:rPr lang="ko-KR" altLang="en-US" dirty="0"/>
              <a:t> 수행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B2F7557-51FE-486F-9FF1-04BA6191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730" y="1392388"/>
            <a:ext cx="3940972" cy="318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839FBD-8246-470E-A933-B79F45217090}"/>
              </a:ext>
            </a:extLst>
          </p:cNvPr>
          <p:cNvSpPr txBox="1"/>
          <p:nvPr/>
        </p:nvSpPr>
        <p:spPr>
          <a:xfrm>
            <a:off x="7609730" y="1945634"/>
            <a:ext cx="394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조건에서 뒷부분은 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en-US" altLang="ko-KR" dirty="0" smtClean="0"/>
              <a:t>,2</a:t>
            </a:r>
            <a:r>
              <a:rPr lang="ko-KR" altLang="en-US" dirty="0"/>
              <a:t>를 한번 더 </a:t>
            </a:r>
            <a:r>
              <a:rPr lang="ko-KR" altLang="en-US" dirty="0" smtClean="0"/>
              <a:t>검사</a:t>
            </a:r>
            <a:r>
              <a:rPr lang="ko-KR" altLang="en-US" dirty="0" smtClean="0"/>
              <a:t> </a:t>
            </a:r>
            <a:r>
              <a:rPr lang="ko-KR" altLang="en-US" dirty="0"/>
              <a:t>않기 위한 조건</a:t>
            </a:r>
          </a:p>
        </p:txBody>
      </p:sp>
    </p:spTree>
    <p:extLst>
      <p:ext uri="{BB962C8B-B14F-4D97-AF65-F5344CB8AC3E}">
        <p14:creationId xmlns:p14="http://schemas.microsoft.com/office/powerpoint/2010/main" val="286664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5FAC5AB-D001-45FE-ADA7-2A279D1F7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787513"/>
              </p:ext>
            </p:extLst>
          </p:nvPr>
        </p:nvGraphicFramePr>
        <p:xfrm>
          <a:off x="397080" y="289964"/>
          <a:ext cx="5240320" cy="496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32">
                  <a:extLst>
                    <a:ext uri="{9D8B030D-6E8A-4147-A177-3AD203B41FA5}">
                      <a16:colId xmlns:a16="http://schemas.microsoft.com/office/drawing/2014/main" xmlns="" val="151104675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335826277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5640623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597481267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983171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4023367004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704641902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251757851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1054767996"/>
                    </a:ext>
                  </a:extLst>
                </a:gridCol>
                <a:gridCol w="524032">
                  <a:extLst>
                    <a:ext uri="{9D8B030D-6E8A-4147-A177-3AD203B41FA5}">
                      <a16:colId xmlns:a16="http://schemas.microsoft.com/office/drawing/2014/main" xmlns="" val="2171568420"/>
                    </a:ext>
                  </a:extLst>
                </a:gridCol>
              </a:tblGrid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10141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0336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19104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67085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645793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25326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9155837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07140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9746026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6947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4C9A547-A353-42F2-A743-97BDAB34D3A1}"/>
              </a:ext>
            </a:extLst>
          </p:cNvPr>
          <p:cNvGraphicFramePr>
            <a:graphicFrameLocks noGrp="1"/>
          </p:cNvGraphicFramePr>
          <p:nvPr/>
        </p:nvGraphicFramePr>
        <p:xfrm>
          <a:off x="6132356" y="788565"/>
          <a:ext cx="589472" cy="415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595163778"/>
                    </a:ext>
                  </a:extLst>
                </a:gridCol>
              </a:tblGrid>
              <a:tr h="593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318397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66744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9684334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372713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490465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752099"/>
                  </a:ext>
                </a:extLst>
              </a:tr>
              <a:tr h="593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811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407D53-550F-4460-8FC3-AF047AAB8A4A}"/>
              </a:ext>
            </a:extLst>
          </p:cNvPr>
          <p:cNvSpPr txBox="1"/>
          <p:nvPr/>
        </p:nvSpPr>
        <p:spPr>
          <a:xfrm>
            <a:off x="6000158" y="289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71FF4D-8180-4C1D-B37E-E8B74510107C}"/>
              </a:ext>
            </a:extLst>
          </p:cNvPr>
          <p:cNvSpPr txBox="1"/>
          <p:nvPr/>
        </p:nvSpPr>
        <p:spPr>
          <a:xfrm>
            <a:off x="863918" y="701241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125CEC1-6037-458C-AD3A-EBBE206F6AFC}"/>
              </a:ext>
            </a:extLst>
          </p:cNvPr>
          <p:cNvSpPr txBox="1"/>
          <p:nvPr/>
        </p:nvSpPr>
        <p:spPr>
          <a:xfrm>
            <a:off x="1885779" y="973231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right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EC77B08-199D-474E-9ECB-3147728C216C}"/>
              </a:ext>
            </a:extLst>
          </p:cNvPr>
          <p:cNvSpPr txBox="1"/>
          <p:nvPr/>
        </p:nvSpPr>
        <p:spPr>
          <a:xfrm>
            <a:off x="8078598" y="788565"/>
            <a:ext cx="347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Left</a:t>
            </a:r>
            <a:r>
              <a:rPr lang="ko-KR" altLang="en-US" dirty="0"/>
              <a:t>부터 </a:t>
            </a:r>
            <a:r>
              <a:rPr lang="en-US" altLang="ko-KR" dirty="0"/>
              <a:t>right </a:t>
            </a:r>
            <a:r>
              <a:rPr lang="ko-KR" altLang="en-US" dirty="0"/>
              <a:t>까지 </a:t>
            </a:r>
            <a:r>
              <a:rPr lang="ko-KR" altLang="en-US" dirty="0" err="1"/>
              <a:t>라벨링</a:t>
            </a:r>
            <a:r>
              <a:rPr lang="ko-KR" altLang="en-US" dirty="0"/>
              <a:t> 수행</a:t>
            </a:r>
          </a:p>
        </p:txBody>
      </p:sp>
    </p:spTree>
    <p:extLst>
      <p:ext uri="{BB962C8B-B14F-4D97-AF65-F5344CB8AC3E}">
        <p14:creationId xmlns:p14="http://schemas.microsoft.com/office/powerpoint/2010/main" val="260169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2378</Words>
  <Application>Microsoft Office PowerPoint</Application>
  <PresentationFormat>와이드스크린</PresentationFormat>
  <Paragraphs>1295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Labeling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Labeling</dc:title>
  <dc:creator>임 순길</dc:creator>
  <cp:lastModifiedBy>Professor</cp:lastModifiedBy>
  <cp:revision>12</cp:revision>
  <dcterms:created xsi:type="dcterms:W3CDTF">2020-12-17T14:12:48Z</dcterms:created>
  <dcterms:modified xsi:type="dcterms:W3CDTF">2020-12-18T08:32:06Z</dcterms:modified>
</cp:coreProperties>
</file>