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3" d="100"/>
          <a:sy n="63" d="100"/>
        </p:scale>
        <p:origin x="2026" y="38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C77B8-DE05-4C12-AD67-E2EEF8A15030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FA7E6-E01D-48C0-B47A-E9E3172A2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86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4FA7E6-E01D-48C0-B47A-E9E3172A219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21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577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315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0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02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480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3661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448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9414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81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30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990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4/4/2025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526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944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704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26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270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734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4/4/2025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8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IoT-Based Smart Parking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586" y="2778614"/>
            <a:ext cx="3847414" cy="3032250"/>
          </a:xfrm>
        </p:spPr>
        <p:txBody>
          <a:bodyPr>
            <a:normAutofit/>
          </a:bodyPr>
          <a:lstStyle/>
          <a:p>
            <a:r>
              <a:rPr sz="2400" dirty="0"/>
              <a:t>A Smart Solution for Efficient Parking Guidance</a:t>
            </a:r>
          </a:p>
          <a:p>
            <a:r>
              <a:rPr sz="2400" dirty="0"/>
              <a:t>Presented by: </a:t>
            </a:r>
            <a:r>
              <a:rPr lang="en-IN" sz="2400" dirty="0"/>
              <a:t>Dev Sindhu, Manal Ahmed</a:t>
            </a:r>
          </a:p>
          <a:p>
            <a:r>
              <a:rPr lang="en-IN" sz="2400" dirty="0"/>
              <a:t>Mentors: Manoj Kumar, Channappa N </a:t>
            </a:r>
            <a:r>
              <a:rPr lang="en-IN" sz="2400" dirty="0" err="1"/>
              <a:t>Kalahal</a:t>
            </a:r>
            <a:r>
              <a:rPr lang="en-IN" sz="2400" dirty="0"/>
              <a:t> </a:t>
            </a:r>
            <a:endParaRPr sz="2400" dirty="0"/>
          </a:p>
        </p:txBody>
      </p:sp>
      <p:pic>
        <p:nvPicPr>
          <p:cNvPr id="4" name="Image 3" descr=" ">
            <a:extLst>
              <a:ext uri="{FF2B5EF4-FFF2-40B4-BE49-F238E27FC236}">
                <a16:creationId xmlns:a16="http://schemas.microsoft.com/office/drawing/2014/main" id="{B9BFDC52-5612-7481-F1F0-22935EA3F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8672" y="2556410"/>
            <a:ext cx="3359898" cy="31243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sz="2400" dirty="0"/>
              <a:t>Conclusion: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sz="2400" dirty="0"/>
              <a:t>IoT-based smart parking reduces congestion and improves efficiency.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sz="2400" dirty="0"/>
              <a:t>Real-time updates and shortest path guidance enhance user experience.</a:t>
            </a:r>
          </a:p>
          <a:p>
            <a:pPr marL="0" indent="0">
              <a:buNone/>
            </a:pPr>
            <a:r>
              <a:rPr sz="2400" dirty="0"/>
              <a:t>Future Enhancements: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sz="2400" dirty="0"/>
              <a:t>Cloud-based storage for historical parking data.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sz="2400" dirty="0"/>
              <a:t>Mobile app integration for better accessibility.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sz="2400" dirty="0"/>
              <a:t>AI-based predictive analytics for demand estimation.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B1186F-50C3-9D77-ADB2-400D02F7CE7D}"/>
              </a:ext>
            </a:extLst>
          </p:cNvPr>
          <p:cNvSpPr txBox="1"/>
          <p:nvPr/>
        </p:nvSpPr>
        <p:spPr>
          <a:xfrm>
            <a:off x="1371600" y="1086928"/>
            <a:ext cx="6581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Following are the visuals of our Software Interface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7E7371-1878-80E3-010A-8C5EF9C3B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445" y="1699403"/>
            <a:ext cx="6581955" cy="389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163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1A98F2-8AC9-A978-E2A8-7B0B9F64D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578" y="1526874"/>
            <a:ext cx="6659592" cy="420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040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B8C81E-40C4-5B16-AF2C-293A78F6EA7E}"/>
              </a:ext>
            </a:extLst>
          </p:cNvPr>
          <p:cNvSpPr txBox="1"/>
          <p:nvPr/>
        </p:nvSpPr>
        <p:spPr>
          <a:xfrm>
            <a:off x="1509623" y="1069675"/>
            <a:ext cx="6167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Following are the visuals of our Hardware Implementation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79EBB5-EA2B-02E3-761B-8AECC1A6D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357" y="1664898"/>
            <a:ext cx="7046352" cy="412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287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D4385C-4B14-DF37-2719-76A4D978D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216325" y="1358659"/>
            <a:ext cx="6711350" cy="433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996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68C08B-141A-5D16-7681-F1A21A9E0A0F}"/>
              </a:ext>
            </a:extLst>
          </p:cNvPr>
          <p:cNvSpPr txBox="1"/>
          <p:nvPr/>
        </p:nvSpPr>
        <p:spPr>
          <a:xfrm>
            <a:off x="1052423" y="940279"/>
            <a:ext cx="714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Glimpse of how the internal circuit of the Smart Parking System Looks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2517F8-AE89-9B45-6F5B-B3C70DCB7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363636" y="543467"/>
            <a:ext cx="4201064" cy="640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766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EA8BEE-5E2F-AA47-A268-06149079BF88}"/>
              </a:ext>
            </a:extLst>
          </p:cNvPr>
          <p:cNvSpPr txBox="1"/>
          <p:nvPr/>
        </p:nvSpPr>
        <p:spPr>
          <a:xfrm>
            <a:off x="2008239" y="2367170"/>
            <a:ext cx="5127522" cy="120032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indent="0" algn="ctr">
              <a:buNone/>
            </a:pPr>
            <a:r>
              <a:rPr lang="en-IN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51319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dirty="0"/>
              <a:t>Parking in crowded areas is challenging due to inefficient guidance systems.</a:t>
            </a:r>
          </a:p>
          <a:p>
            <a:r>
              <a:rPr sz="2400" dirty="0"/>
              <a:t>IoT-based smart parking guidance system using Arduino, Raspberry Pi, and sensors.</a:t>
            </a:r>
          </a:p>
          <a:p>
            <a:r>
              <a:rPr sz="2400" dirty="0"/>
              <a:t>Implements Dijkstra’s algorithm for optimal slot allocation.</a:t>
            </a:r>
          </a:p>
          <a:p>
            <a:r>
              <a:rPr sz="2400"/>
              <a:t>Displays </a:t>
            </a:r>
            <a:r>
              <a:rPr sz="2400" dirty="0"/>
              <a:t>real-time data via a web interface.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400" dirty="0"/>
              <a:t>Issues in conventional parking systems: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400" dirty="0"/>
              <a:t>Lack of real-time slot availability updates.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400" dirty="0"/>
              <a:t>Increased congestion and fuel consumption.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400" dirty="0"/>
              <a:t>No guidance for optimal parking slot selection.</a:t>
            </a:r>
          </a:p>
          <a:p>
            <a:pPr marL="0" indent="0">
              <a:buNone/>
            </a:pPr>
            <a:r>
              <a:rPr sz="2400" dirty="0"/>
              <a:t>Need for an automated system to minimize time, effort, and fuel wastage.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Existing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lphaLcParenR"/>
            </a:pPr>
            <a:r>
              <a:rPr sz="2400" dirty="0"/>
              <a:t>Manual Parking Systems: Inefficient, requiring human monitoring.</a:t>
            </a:r>
          </a:p>
          <a:p>
            <a:pPr marL="457200" indent="-457200">
              <a:buFont typeface="+mj-lt"/>
              <a:buAutoNum type="alphaLcParenR"/>
            </a:pPr>
            <a:r>
              <a:rPr sz="2400" dirty="0"/>
              <a:t>Basic Sensor-Based Parking Systems: Detects availability but lacks real-time path guidance.</a:t>
            </a:r>
          </a:p>
          <a:p>
            <a:pPr marL="457200" indent="-457200">
              <a:buFont typeface="+mj-lt"/>
              <a:buAutoNum type="alphaLcParenR"/>
            </a:pPr>
            <a:r>
              <a:rPr sz="2400" dirty="0"/>
              <a:t>Smart Parking Apps: Some require user input but do not integrate real-time sensor data.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400" dirty="0"/>
              <a:t>IoT-based smart parking system using:</a:t>
            </a:r>
          </a:p>
          <a:p>
            <a:pPr lvl="1"/>
            <a:r>
              <a:rPr sz="2400" dirty="0"/>
              <a:t> Ultrasonic</a:t>
            </a:r>
            <a:r>
              <a:rPr lang="en-IN" sz="2400" dirty="0"/>
              <a:t> </a:t>
            </a:r>
            <a:r>
              <a:rPr sz="2400" dirty="0"/>
              <a:t>sensors for slot detection.</a:t>
            </a:r>
          </a:p>
          <a:p>
            <a:pPr lvl="1"/>
            <a:r>
              <a:rPr sz="2400" dirty="0"/>
              <a:t> Arduino Uno for data collection.</a:t>
            </a:r>
          </a:p>
          <a:p>
            <a:pPr lvl="1"/>
            <a:r>
              <a:rPr sz="2400" dirty="0"/>
              <a:t> Raspberry Pi for processing and shortest path calculation.</a:t>
            </a:r>
          </a:p>
          <a:p>
            <a:pPr lvl="1"/>
            <a:r>
              <a:rPr sz="2400" dirty="0"/>
              <a:t> Flask-based web interface for real-time monitoring.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sz="2400" dirty="0"/>
              <a:t>Sensor Module (Arduino Uno): Reads sensor data and transmits binary status.</a:t>
            </a:r>
          </a:p>
          <a:p>
            <a:pPr marL="0" indent="0">
              <a:buNone/>
            </a:pPr>
            <a:r>
              <a:rPr sz="2400" dirty="0"/>
              <a:t>Processing Module (Raspberry Pi):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sz="2400" dirty="0"/>
              <a:t> Executes Dijkstra’s algorithm for optimal pathfinding.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sz="2400" dirty="0"/>
              <a:t> Updates web interface with available slots.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sz="2400" dirty="0"/>
              <a:t>Web Interface: Displays real-time parking slot availability and navigation guidance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sz="2400" dirty="0"/>
              <a:t>1. Data Collection:</a:t>
            </a:r>
          </a:p>
          <a:p>
            <a:pPr marL="0" indent="0">
              <a:buNone/>
            </a:pPr>
            <a:r>
              <a:rPr lang="en-IN" sz="2400" dirty="0"/>
              <a:t>	</a:t>
            </a:r>
            <a:r>
              <a:rPr sz="2400" dirty="0"/>
              <a:t>Arduino scans parking slots and sends data.</a:t>
            </a:r>
          </a:p>
          <a:p>
            <a:pPr marL="0" indent="0">
              <a:buNone/>
            </a:pPr>
            <a:r>
              <a:rPr sz="2400" dirty="0"/>
              <a:t>2. Path Calculation:</a:t>
            </a:r>
          </a:p>
          <a:p>
            <a:pPr marL="0" indent="0">
              <a:buNone/>
            </a:pPr>
            <a:r>
              <a:rPr lang="en-IN" sz="2400" dirty="0"/>
              <a:t>	</a:t>
            </a:r>
            <a:r>
              <a:rPr sz="2400" dirty="0"/>
              <a:t>Dijkstra’s algorithm determines shortest path.</a:t>
            </a:r>
          </a:p>
          <a:p>
            <a:pPr marL="0" indent="0">
              <a:buNone/>
            </a:pPr>
            <a:r>
              <a:rPr sz="2400" dirty="0"/>
              <a:t>3. Web Dashboard: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400" dirty="0"/>
              <a:t>	</a:t>
            </a:r>
            <a:r>
              <a:rPr sz="2400" dirty="0"/>
              <a:t>Flask server hosts real-time updates.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400" dirty="0"/>
              <a:t>	</a:t>
            </a:r>
            <a:r>
              <a:rPr sz="2400" dirty="0"/>
              <a:t>JavaScript &amp; AJAX ensure dynamic slot updates.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400" dirty="0"/>
              <a:t>	</a:t>
            </a:r>
            <a:r>
              <a:rPr sz="2400" dirty="0"/>
              <a:t>CSS &amp; Bootstrap enhance user experience.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</a:t>
            </a:r>
            <a:r>
              <a:rPr sz="2400" dirty="0"/>
              <a:t>Successfully detects and updates slot </a:t>
            </a:r>
            <a:r>
              <a:rPr lang="en-IN" sz="2400" dirty="0"/>
              <a:t> </a:t>
            </a:r>
            <a:r>
              <a:rPr sz="2400" dirty="0"/>
              <a:t>availability in real time.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/>
              <a:t> </a:t>
            </a:r>
            <a:r>
              <a:rPr sz="2400" dirty="0"/>
              <a:t>Shortest path calculation dynamically adjusts.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/>
              <a:t> </a:t>
            </a:r>
            <a:r>
              <a:rPr sz="2400" dirty="0"/>
              <a:t>Web interface provides seamless user interaction and visualization.</a:t>
            </a:r>
            <a:endParaRPr lang="en-IN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/>
              <a:t> </a:t>
            </a:r>
            <a:r>
              <a:rPr sz="2400" dirty="0"/>
              <a:t>Users can manually select slots if preferred.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Drawbacks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sz="2400" dirty="0"/>
              <a:t>Reliance on stable internet connection for real-time updates.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sz="2400" dirty="0"/>
              <a:t>Sensor limitations in extreme weather conditions.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sz="2400" dirty="0"/>
              <a:t>Potential hardware costs for large-scale deployment.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44</TotalTime>
  <Words>447</Words>
  <Application>Microsoft Office PowerPoint</Application>
  <PresentationFormat>On-screen Show (4:3)</PresentationFormat>
  <Paragraphs>62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Courier New</vt:lpstr>
      <vt:lpstr>Garamond</vt:lpstr>
      <vt:lpstr>Wingdings</vt:lpstr>
      <vt:lpstr>Organic</vt:lpstr>
      <vt:lpstr>IoT-Based Smart Parking System</vt:lpstr>
      <vt:lpstr>Introduction</vt:lpstr>
      <vt:lpstr>Problem Statement</vt:lpstr>
      <vt:lpstr>Existing Solutions</vt:lpstr>
      <vt:lpstr>Proposed Solution</vt:lpstr>
      <vt:lpstr>System Architecture</vt:lpstr>
      <vt:lpstr>Implementation</vt:lpstr>
      <vt:lpstr>Results and Discussion</vt:lpstr>
      <vt:lpstr>Drawbacks</vt:lpstr>
      <vt:lpstr>Conclusion &amp; Future 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DEV SINDHU</cp:lastModifiedBy>
  <cp:revision>6</cp:revision>
  <dcterms:created xsi:type="dcterms:W3CDTF">2013-01-27T09:14:16Z</dcterms:created>
  <dcterms:modified xsi:type="dcterms:W3CDTF">2025-04-04T13:21:27Z</dcterms:modified>
  <cp:category/>
</cp:coreProperties>
</file>