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A878-A563-40DA-B7B4-98169FE7C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8F2BC-5184-460F-B6F3-75355191A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D18D-F98B-4B92-B97C-7D85842E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348-BC1D-4404-833D-622478A549EC}" type="datetimeFigureOut">
              <a:rPr lang="en-IL" smtClean="0"/>
              <a:t>29/08/2021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8BFFB-B53D-4C62-959A-414BADC6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7D2B-2754-4235-B889-D27DF99E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334-0687-484D-80C7-916E116A2D1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387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C772-EB22-4AA6-8D4D-1D13EE87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AD269-BD46-4075-93C9-22A3C3F26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E227D-A4B3-45E8-81DA-D61D85AD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348-BC1D-4404-833D-622478A549EC}" type="datetimeFigureOut">
              <a:rPr lang="en-IL" smtClean="0"/>
              <a:t>29/08/2021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DBB2B-34C1-4F35-8F8A-67B2B54D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D2EC5-3995-4D31-8F76-0850B952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334-0687-484D-80C7-916E116A2D1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684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102F7-463A-43FB-8E11-4D2359102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C8129-BFD1-4F78-A591-3D5200824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CAC88-6E94-4F8F-9C37-76FE4D34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348-BC1D-4404-833D-622478A549EC}" type="datetimeFigureOut">
              <a:rPr lang="en-IL" smtClean="0"/>
              <a:t>29/08/2021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A09B0-5FAC-4703-B16C-303633A4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361E-9AA4-4B10-AA6A-45712FCD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334-0687-484D-80C7-916E116A2D1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34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CD33-BDD6-4E42-8056-D6A1A4F7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9E3D-485F-474F-9C73-7D9A065F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1FE26-7C4F-4119-A3CB-08E29C58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348-BC1D-4404-833D-622478A549EC}" type="datetimeFigureOut">
              <a:rPr lang="en-IL" smtClean="0"/>
              <a:t>29/08/2021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E738-9D03-4C10-BA3B-34706C73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D7AF4-1775-4386-8488-8C451274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334-0687-484D-80C7-916E116A2D1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812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A811-7D2C-4D4D-B572-8DB9366A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C660C-9709-40D8-90F5-A0BB2FC2A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4DF75-EF09-4F43-B169-582D6B6A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348-BC1D-4404-833D-622478A549EC}" type="datetimeFigureOut">
              <a:rPr lang="en-IL" smtClean="0"/>
              <a:t>29/08/2021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213F-5940-47F6-A4D9-48AF6501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F699A-F0F5-4FEB-BBEA-E380AB38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334-0687-484D-80C7-916E116A2D1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24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E908-0CFF-4C05-AE4C-9D3D6FCF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5C09-387C-4B01-86DA-CDD5E607C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8BFC3-8C08-4166-8D2E-664A22F34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6E8B-74BA-4193-833C-50B820D6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348-BC1D-4404-833D-622478A549EC}" type="datetimeFigureOut">
              <a:rPr lang="en-IL" smtClean="0"/>
              <a:t>29/08/2021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9FCD0-3671-4841-B1C2-75066798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7CB19-29F0-4741-B705-E1D9CD3B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334-0687-484D-80C7-916E116A2D1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455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C67A-A8D6-4011-9145-17ED0FE5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7510E-D6F1-4D77-8A35-EA1CFB15D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F9925-DA6D-4299-BFE4-750C5783E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1D962-3D7E-4CE1-B5FC-D0B448D62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3B6FA-D6E8-4E82-AC78-45832C065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609E8-FE4B-4488-BFA9-99C5F72F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348-BC1D-4404-833D-622478A549EC}" type="datetimeFigureOut">
              <a:rPr lang="en-IL" smtClean="0"/>
              <a:t>29/08/2021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367EC-655A-4CD3-B78D-CF5BE4C3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F1A9A-1089-429E-A867-F40F725F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334-0687-484D-80C7-916E116A2D1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624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CC63-7166-4F48-9999-014207C9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3E139-8880-47E4-97AD-44BD5816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348-BC1D-4404-833D-622478A549EC}" type="datetimeFigureOut">
              <a:rPr lang="en-IL" smtClean="0"/>
              <a:t>29/08/2021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D1020-CB5A-490E-8B29-2214944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CDE07-F60A-40C2-A4BE-F1B07940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334-0687-484D-80C7-916E116A2D1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855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D411C-637D-4188-A886-F8BD5CD8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348-BC1D-4404-833D-622478A549EC}" type="datetimeFigureOut">
              <a:rPr lang="en-IL" smtClean="0"/>
              <a:t>29/08/2021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589C3-6902-4C6F-A1B9-CB4CB37E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C5CC2-1417-45F5-BC38-4B63FF48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334-0687-484D-80C7-916E116A2D1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667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69DC-53A0-4451-8FE7-B90FEF36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42437-129F-4323-A6A1-59D25CD1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47C54-FA5C-4DBF-87C0-E6CF228C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A0ACB-5835-46B2-A4C9-1E6BD1F6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348-BC1D-4404-833D-622478A549EC}" type="datetimeFigureOut">
              <a:rPr lang="en-IL" smtClean="0"/>
              <a:t>29/08/2021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B0F22-C471-4280-8FE0-0B489E2D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BF19E-4A32-4D0A-8395-816DAD8B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334-0687-484D-80C7-916E116A2D1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543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0576-95DA-49BD-8C92-BDBACE50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C4188-72A3-41D7-BA79-99ED66D9D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17332-2CDD-4676-8773-B9EECC2D9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FCDCE-741C-4BBC-92BF-340047D2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348-BC1D-4404-833D-622478A549EC}" type="datetimeFigureOut">
              <a:rPr lang="en-IL" smtClean="0"/>
              <a:t>29/08/2021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F0FF3-4E59-4483-B4CA-E5CF0A92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3E981-3FA4-499B-93D8-DB58D28A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334-0687-484D-80C7-916E116A2D1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227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B4948-5441-48C8-B101-5F35CCFF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19E6A-BD65-4402-879E-4161CFCC6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C30B8-762F-4304-A301-B129C43E6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E348-BC1D-4404-833D-622478A549EC}" type="datetimeFigureOut">
              <a:rPr lang="en-IL" smtClean="0"/>
              <a:t>29/08/2021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FAB1F-35F5-4AAB-80C9-086F57465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A142E-32B7-42E0-B86F-B004BB7F1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D4334-0687-484D-80C7-916E116A2D1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738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CD49BF-F321-47CF-87FD-36B45F4B3616}"/>
              </a:ext>
            </a:extLst>
          </p:cNvPr>
          <p:cNvSpPr/>
          <p:nvPr/>
        </p:nvSpPr>
        <p:spPr>
          <a:xfrm>
            <a:off x="4583438" y="2726410"/>
            <a:ext cx="30251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Mobileye-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 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739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1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2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C0AF7C-793C-4D8B-9B88-496523DF92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6" b="1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32" name="Isosceles Triangle 2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58CF208-5669-426A-ADF5-F73CB5241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98" y="643467"/>
            <a:ext cx="539000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0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9FBCD6-4845-4B41-8295-7A4763CC6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92"/>
          <a:stretch/>
        </p:blipFill>
        <p:spPr>
          <a:xfrm>
            <a:off x="643467" y="2989448"/>
            <a:ext cx="10905066" cy="879103"/>
          </a:xfrm>
          <a:prstGeom prst="rect">
            <a:avLst/>
          </a:prstGeom>
          <a:ln>
            <a:noFill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DECD87-F6B1-4813-8CF5-9D6145E1FF98}"/>
              </a:ext>
            </a:extLst>
          </p:cNvPr>
          <p:cNvSpPr/>
          <p:nvPr/>
        </p:nvSpPr>
        <p:spPr>
          <a:xfrm>
            <a:off x="8913181" y="3364743"/>
            <a:ext cx="1367161" cy="5038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503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8FC54F7-9EF8-4706-BAE4-237804DF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40" y="643467"/>
            <a:ext cx="5788119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2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חנה מקובר</dc:creator>
  <cp:lastModifiedBy>חנה מקובר</cp:lastModifiedBy>
  <cp:revision>1</cp:revision>
  <dcterms:created xsi:type="dcterms:W3CDTF">2021-08-29T05:38:10Z</dcterms:created>
  <dcterms:modified xsi:type="dcterms:W3CDTF">2021-08-29T05:44:42Z</dcterms:modified>
</cp:coreProperties>
</file>