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D625AC-6FF7-4E17-B9E5-46028FA0FBF7}"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0FE716E-C404-4FE0-A372-81AAC51E620A}">
      <dgm:prSet custT="1"/>
      <dgm:spPr/>
      <dgm:t>
        <a:bodyPr/>
        <a:lstStyle/>
        <a:p>
          <a:r>
            <a:rPr lang="en-IN" sz="2400" dirty="0"/>
            <a:t>Introduction</a:t>
          </a:r>
          <a:endParaRPr lang="en-US" sz="2400" dirty="0"/>
        </a:p>
      </dgm:t>
    </dgm:pt>
    <dgm:pt modelId="{FAC346D3-E2B1-4DBE-A7B8-B9F1CB97ADAA}" type="parTrans" cxnId="{C54A6CB9-8D8C-40EC-A878-BD04F8D4EF3B}">
      <dgm:prSet/>
      <dgm:spPr/>
      <dgm:t>
        <a:bodyPr/>
        <a:lstStyle/>
        <a:p>
          <a:endParaRPr lang="en-US"/>
        </a:p>
      </dgm:t>
    </dgm:pt>
    <dgm:pt modelId="{FE239664-73BE-43EA-8C97-AB8CD6222715}" type="sibTrans" cxnId="{C54A6CB9-8D8C-40EC-A878-BD04F8D4EF3B}">
      <dgm:prSet/>
      <dgm:spPr/>
      <dgm:t>
        <a:bodyPr/>
        <a:lstStyle/>
        <a:p>
          <a:endParaRPr lang="en-US"/>
        </a:p>
      </dgm:t>
    </dgm:pt>
    <dgm:pt modelId="{6C930CFD-3DCB-47EE-8E72-B608B5B128DA}">
      <dgm:prSet/>
      <dgm:spPr/>
      <dgm:t>
        <a:bodyPr/>
        <a:lstStyle/>
        <a:p>
          <a:r>
            <a:rPr lang="en-IN" dirty="0"/>
            <a:t>SQL  stand for Structure Query Language.</a:t>
          </a:r>
          <a:endParaRPr lang="en-US" dirty="0"/>
        </a:p>
      </dgm:t>
    </dgm:pt>
    <dgm:pt modelId="{0AE27099-1306-405B-83D4-7206B4423B07}" type="parTrans" cxnId="{5AA54C03-87BD-498F-94FE-6B873D8AD25E}">
      <dgm:prSet/>
      <dgm:spPr/>
      <dgm:t>
        <a:bodyPr/>
        <a:lstStyle/>
        <a:p>
          <a:endParaRPr lang="en-US"/>
        </a:p>
      </dgm:t>
    </dgm:pt>
    <dgm:pt modelId="{8F463BB3-9647-4C16-859C-08FB6AA02398}" type="sibTrans" cxnId="{5AA54C03-87BD-498F-94FE-6B873D8AD25E}">
      <dgm:prSet/>
      <dgm:spPr/>
      <dgm:t>
        <a:bodyPr/>
        <a:lstStyle/>
        <a:p>
          <a:endParaRPr lang="en-US"/>
        </a:p>
      </dgm:t>
    </dgm:pt>
    <dgm:pt modelId="{EDD8FF70-3604-456A-BD79-FF3516293AB3}">
      <dgm:prSet/>
      <dgm:spPr/>
      <dgm:t>
        <a:bodyPr/>
        <a:lstStyle/>
        <a:p>
          <a:r>
            <a:rPr lang="en-IN"/>
            <a:t>SQL is a structured language for accessing and manipulating database.</a:t>
          </a:r>
          <a:endParaRPr lang="en-US"/>
        </a:p>
      </dgm:t>
    </dgm:pt>
    <dgm:pt modelId="{9BDC6E72-517A-4FAC-84A0-2F4B7A6494BF}" type="parTrans" cxnId="{6E50D340-15FA-4953-9545-36064CEECDA6}">
      <dgm:prSet/>
      <dgm:spPr/>
      <dgm:t>
        <a:bodyPr/>
        <a:lstStyle/>
        <a:p>
          <a:endParaRPr lang="en-US"/>
        </a:p>
      </dgm:t>
    </dgm:pt>
    <dgm:pt modelId="{6FE533C8-0BE8-4F6D-AA6A-8F041E41DEAF}" type="sibTrans" cxnId="{6E50D340-15FA-4953-9545-36064CEECDA6}">
      <dgm:prSet/>
      <dgm:spPr/>
      <dgm:t>
        <a:bodyPr/>
        <a:lstStyle/>
        <a:p>
          <a:endParaRPr lang="en-US"/>
        </a:p>
      </dgm:t>
    </dgm:pt>
    <dgm:pt modelId="{F0A97342-524B-43A8-854C-B6FD0BB93A84}">
      <dgm:prSet/>
      <dgm:spPr/>
      <dgm:t>
        <a:bodyPr/>
        <a:lstStyle/>
        <a:p>
          <a:r>
            <a:rPr lang="en-IN" dirty="0"/>
            <a:t>SQL commend are kind of instructions that enables SQL to perform task as creating a table, adding , data to table, dropping a table, modifying a table, set restrictions for users, etc…</a:t>
          </a:r>
          <a:endParaRPr lang="en-US" dirty="0"/>
        </a:p>
      </dgm:t>
    </dgm:pt>
    <dgm:pt modelId="{52BCD0BE-4B66-4392-8F87-9A24EDAA56B2}" type="parTrans" cxnId="{F31B6308-11C7-4431-9765-C1F09A8E409F}">
      <dgm:prSet/>
      <dgm:spPr/>
      <dgm:t>
        <a:bodyPr/>
        <a:lstStyle/>
        <a:p>
          <a:endParaRPr lang="en-US"/>
        </a:p>
      </dgm:t>
    </dgm:pt>
    <dgm:pt modelId="{29059DE9-3A16-4566-8CBB-0DD7B7EE365B}" type="sibTrans" cxnId="{F31B6308-11C7-4431-9765-C1F09A8E409F}">
      <dgm:prSet/>
      <dgm:spPr/>
      <dgm:t>
        <a:bodyPr/>
        <a:lstStyle/>
        <a:p>
          <a:endParaRPr lang="en-US"/>
        </a:p>
      </dgm:t>
    </dgm:pt>
    <dgm:pt modelId="{BBC809D8-C273-4D2C-A9CA-2214C64878A7}">
      <dgm:prSet/>
      <dgm:spPr/>
      <dgm:t>
        <a:bodyPr/>
        <a:lstStyle/>
        <a:p>
          <a:r>
            <a:rPr lang="en-IN"/>
            <a:t>There are five types of SQL commands: </a:t>
          </a:r>
          <a:endParaRPr lang="en-US"/>
        </a:p>
      </dgm:t>
    </dgm:pt>
    <dgm:pt modelId="{E75F9856-D4B5-405E-9525-5114F730B244}" type="parTrans" cxnId="{8F8F9D8F-F718-42A6-A7FA-9BE0E176E51D}">
      <dgm:prSet/>
      <dgm:spPr/>
      <dgm:t>
        <a:bodyPr/>
        <a:lstStyle/>
        <a:p>
          <a:endParaRPr lang="en-US"/>
        </a:p>
      </dgm:t>
    </dgm:pt>
    <dgm:pt modelId="{4C84FA80-D4A6-426C-9528-E5427C8C8F4C}" type="sibTrans" cxnId="{8F8F9D8F-F718-42A6-A7FA-9BE0E176E51D}">
      <dgm:prSet/>
      <dgm:spPr/>
      <dgm:t>
        <a:bodyPr/>
        <a:lstStyle/>
        <a:p>
          <a:endParaRPr lang="en-US"/>
        </a:p>
      </dgm:t>
    </dgm:pt>
    <dgm:pt modelId="{86F0A16D-8750-4011-BCB6-B3FE55AE8E38}">
      <dgm:prSet/>
      <dgm:spPr/>
      <dgm:t>
        <a:bodyPr/>
        <a:lstStyle/>
        <a:p>
          <a:r>
            <a:rPr lang="en-IN"/>
            <a:t>DDL – Data Definition Language.</a:t>
          </a:r>
          <a:endParaRPr lang="en-US"/>
        </a:p>
      </dgm:t>
    </dgm:pt>
    <dgm:pt modelId="{B3F9839B-4F38-4080-A4B2-AFA4CBDA956C}" type="parTrans" cxnId="{9AA0ED30-BCA4-43E9-8ED2-7E09150E7AD6}">
      <dgm:prSet/>
      <dgm:spPr/>
      <dgm:t>
        <a:bodyPr/>
        <a:lstStyle/>
        <a:p>
          <a:endParaRPr lang="en-US"/>
        </a:p>
      </dgm:t>
    </dgm:pt>
    <dgm:pt modelId="{1B4190B1-3255-4088-AB81-772D71188EFA}" type="sibTrans" cxnId="{9AA0ED30-BCA4-43E9-8ED2-7E09150E7AD6}">
      <dgm:prSet/>
      <dgm:spPr/>
      <dgm:t>
        <a:bodyPr/>
        <a:lstStyle/>
        <a:p>
          <a:endParaRPr lang="en-US"/>
        </a:p>
      </dgm:t>
    </dgm:pt>
    <dgm:pt modelId="{057E1F1D-DA66-4B3B-98D1-510D9D1B37BB}">
      <dgm:prSet/>
      <dgm:spPr/>
      <dgm:t>
        <a:bodyPr/>
        <a:lstStyle/>
        <a:p>
          <a:r>
            <a:rPr lang="en-IN"/>
            <a:t>DCL- Data Control Language.</a:t>
          </a:r>
          <a:endParaRPr lang="en-US"/>
        </a:p>
      </dgm:t>
    </dgm:pt>
    <dgm:pt modelId="{B6C5B2F8-AC2B-416B-B8F6-EB8ED8AE1186}" type="parTrans" cxnId="{4E8A0CE6-F9E5-447A-A647-45C19419351D}">
      <dgm:prSet/>
      <dgm:spPr/>
      <dgm:t>
        <a:bodyPr/>
        <a:lstStyle/>
        <a:p>
          <a:endParaRPr lang="en-US"/>
        </a:p>
      </dgm:t>
    </dgm:pt>
    <dgm:pt modelId="{B7DC27DC-56B6-4C69-BD81-39C831AD0446}" type="sibTrans" cxnId="{4E8A0CE6-F9E5-447A-A647-45C19419351D}">
      <dgm:prSet/>
      <dgm:spPr/>
      <dgm:t>
        <a:bodyPr/>
        <a:lstStyle/>
        <a:p>
          <a:endParaRPr lang="en-US"/>
        </a:p>
      </dgm:t>
    </dgm:pt>
    <dgm:pt modelId="{6FDCCEB2-A320-4CF6-8D6B-054504AA215C}">
      <dgm:prSet/>
      <dgm:spPr/>
      <dgm:t>
        <a:bodyPr/>
        <a:lstStyle/>
        <a:p>
          <a:r>
            <a:rPr lang="en-IN"/>
            <a:t>DQL- Data Query Language.</a:t>
          </a:r>
          <a:endParaRPr lang="en-US"/>
        </a:p>
      </dgm:t>
    </dgm:pt>
    <dgm:pt modelId="{935EEFF9-172B-4F4E-A69D-7E1A2B65503C}" type="parTrans" cxnId="{DE16C950-2444-4549-A4C0-250B8B13B903}">
      <dgm:prSet/>
      <dgm:spPr/>
      <dgm:t>
        <a:bodyPr/>
        <a:lstStyle/>
        <a:p>
          <a:endParaRPr lang="en-US"/>
        </a:p>
      </dgm:t>
    </dgm:pt>
    <dgm:pt modelId="{E9C63637-C5C0-45AE-997E-4E1946B49270}" type="sibTrans" cxnId="{DE16C950-2444-4549-A4C0-250B8B13B903}">
      <dgm:prSet/>
      <dgm:spPr/>
      <dgm:t>
        <a:bodyPr/>
        <a:lstStyle/>
        <a:p>
          <a:endParaRPr lang="en-US"/>
        </a:p>
      </dgm:t>
    </dgm:pt>
    <dgm:pt modelId="{7DA803ED-9F0E-4F86-8B3B-8C6D6B69998F}">
      <dgm:prSet/>
      <dgm:spPr/>
      <dgm:t>
        <a:bodyPr/>
        <a:lstStyle/>
        <a:p>
          <a:r>
            <a:rPr lang="en-IN"/>
            <a:t>DML- Data Manipulating Language.</a:t>
          </a:r>
          <a:endParaRPr lang="en-US"/>
        </a:p>
      </dgm:t>
    </dgm:pt>
    <dgm:pt modelId="{B06E67F6-D04B-47CD-98FB-884D8BF0509F}" type="parTrans" cxnId="{97EC06D8-6325-4BA5-9648-AE7AAF134E2A}">
      <dgm:prSet/>
      <dgm:spPr/>
      <dgm:t>
        <a:bodyPr/>
        <a:lstStyle/>
        <a:p>
          <a:endParaRPr lang="en-US"/>
        </a:p>
      </dgm:t>
    </dgm:pt>
    <dgm:pt modelId="{293EC96D-E04D-443B-B196-D4F464946DC9}" type="sibTrans" cxnId="{97EC06D8-6325-4BA5-9648-AE7AAF134E2A}">
      <dgm:prSet/>
      <dgm:spPr/>
      <dgm:t>
        <a:bodyPr/>
        <a:lstStyle/>
        <a:p>
          <a:endParaRPr lang="en-US"/>
        </a:p>
      </dgm:t>
    </dgm:pt>
    <dgm:pt modelId="{2A9A93C2-869C-4AA4-B50A-244A04AFD64E}">
      <dgm:prSet/>
      <dgm:spPr/>
      <dgm:t>
        <a:bodyPr/>
        <a:lstStyle/>
        <a:p>
          <a:r>
            <a:rPr lang="en-IN"/>
            <a:t>TCL- Transaction Control Language.</a:t>
          </a:r>
          <a:endParaRPr lang="en-US"/>
        </a:p>
      </dgm:t>
    </dgm:pt>
    <dgm:pt modelId="{43B0707A-C71C-44C0-8906-CB729869984C}" type="parTrans" cxnId="{0866D9C5-32E8-43E3-B183-4BAA4DD89267}">
      <dgm:prSet/>
      <dgm:spPr/>
      <dgm:t>
        <a:bodyPr/>
        <a:lstStyle/>
        <a:p>
          <a:endParaRPr lang="en-US"/>
        </a:p>
      </dgm:t>
    </dgm:pt>
    <dgm:pt modelId="{33428428-AFF8-4CBE-BAB4-6ED6B2503EC3}" type="sibTrans" cxnId="{0866D9C5-32E8-43E3-B183-4BAA4DD89267}">
      <dgm:prSet/>
      <dgm:spPr/>
      <dgm:t>
        <a:bodyPr/>
        <a:lstStyle/>
        <a:p>
          <a:endParaRPr lang="en-US"/>
        </a:p>
      </dgm:t>
    </dgm:pt>
    <dgm:pt modelId="{AE3710D5-7E15-4985-BFB3-7538CD48A64A}" type="pres">
      <dgm:prSet presAssocID="{98D625AC-6FF7-4E17-B9E5-46028FA0FBF7}" presName="Name0" presStyleCnt="0">
        <dgm:presLayoutVars>
          <dgm:dir/>
          <dgm:resizeHandles val="exact"/>
        </dgm:presLayoutVars>
      </dgm:prSet>
      <dgm:spPr/>
    </dgm:pt>
    <dgm:pt modelId="{383C1527-8354-46FB-97BA-02D446189131}" type="pres">
      <dgm:prSet presAssocID="{F0FE716E-C404-4FE0-A372-81AAC51E620A}" presName="node" presStyleLbl="node1" presStyleIdx="0" presStyleCnt="5">
        <dgm:presLayoutVars>
          <dgm:bulletEnabled val="1"/>
        </dgm:presLayoutVars>
      </dgm:prSet>
      <dgm:spPr/>
    </dgm:pt>
    <dgm:pt modelId="{CC42BEA2-B16A-4D7C-94A1-E85B3AE2A606}" type="pres">
      <dgm:prSet presAssocID="{FE239664-73BE-43EA-8C97-AB8CD6222715}" presName="sibTrans" presStyleLbl="sibTrans1D1" presStyleIdx="0" presStyleCnt="4"/>
      <dgm:spPr/>
    </dgm:pt>
    <dgm:pt modelId="{AB34A798-6010-4BFC-955F-6AF01CB28589}" type="pres">
      <dgm:prSet presAssocID="{FE239664-73BE-43EA-8C97-AB8CD6222715}" presName="connectorText" presStyleLbl="sibTrans1D1" presStyleIdx="0" presStyleCnt="4"/>
      <dgm:spPr/>
    </dgm:pt>
    <dgm:pt modelId="{7ECC370C-2C36-4F15-9B7D-AFCDB06DC492}" type="pres">
      <dgm:prSet presAssocID="{6C930CFD-3DCB-47EE-8E72-B608B5B128DA}" presName="node" presStyleLbl="node1" presStyleIdx="1" presStyleCnt="5">
        <dgm:presLayoutVars>
          <dgm:bulletEnabled val="1"/>
        </dgm:presLayoutVars>
      </dgm:prSet>
      <dgm:spPr/>
    </dgm:pt>
    <dgm:pt modelId="{0421D824-EA86-4157-89B0-BC01EDDC1022}" type="pres">
      <dgm:prSet presAssocID="{8F463BB3-9647-4C16-859C-08FB6AA02398}" presName="sibTrans" presStyleLbl="sibTrans1D1" presStyleIdx="1" presStyleCnt="4"/>
      <dgm:spPr/>
    </dgm:pt>
    <dgm:pt modelId="{59C508DE-65BC-4D8F-8A6F-D61D54A63E78}" type="pres">
      <dgm:prSet presAssocID="{8F463BB3-9647-4C16-859C-08FB6AA02398}" presName="connectorText" presStyleLbl="sibTrans1D1" presStyleIdx="1" presStyleCnt="4"/>
      <dgm:spPr/>
    </dgm:pt>
    <dgm:pt modelId="{C2B96065-B020-4E5D-AFF0-AAC7805B6B53}" type="pres">
      <dgm:prSet presAssocID="{EDD8FF70-3604-456A-BD79-FF3516293AB3}" presName="node" presStyleLbl="node1" presStyleIdx="2" presStyleCnt="5">
        <dgm:presLayoutVars>
          <dgm:bulletEnabled val="1"/>
        </dgm:presLayoutVars>
      </dgm:prSet>
      <dgm:spPr/>
    </dgm:pt>
    <dgm:pt modelId="{7AA12649-10C8-4E7A-912E-A31A58DB3B39}" type="pres">
      <dgm:prSet presAssocID="{6FE533C8-0BE8-4F6D-AA6A-8F041E41DEAF}" presName="sibTrans" presStyleLbl="sibTrans1D1" presStyleIdx="2" presStyleCnt="4"/>
      <dgm:spPr/>
    </dgm:pt>
    <dgm:pt modelId="{1241380F-E588-44C4-81EC-5BDB79691AC9}" type="pres">
      <dgm:prSet presAssocID="{6FE533C8-0BE8-4F6D-AA6A-8F041E41DEAF}" presName="connectorText" presStyleLbl="sibTrans1D1" presStyleIdx="2" presStyleCnt="4"/>
      <dgm:spPr/>
    </dgm:pt>
    <dgm:pt modelId="{FBF40A9B-B25C-4096-B26C-2A9909286FBA}" type="pres">
      <dgm:prSet presAssocID="{F0A97342-524B-43A8-854C-B6FD0BB93A84}" presName="node" presStyleLbl="node1" presStyleIdx="3" presStyleCnt="5">
        <dgm:presLayoutVars>
          <dgm:bulletEnabled val="1"/>
        </dgm:presLayoutVars>
      </dgm:prSet>
      <dgm:spPr/>
    </dgm:pt>
    <dgm:pt modelId="{CBB7A73D-999F-48FC-BE7A-31760E45AC44}" type="pres">
      <dgm:prSet presAssocID="{29059DE9-3A16-4566-8CBB-0DD7B7EE365B}" presName="sibTrans" presStyleLbl="sibTrans1D1" presStyleIdx="3" presStyleCnt="4"/>
      <dgm:spPr/>
    </dgm:pt>
    <dgm:pt modelId="{998DF63B-C3EB-471A-8DC1-C3CF728DF982}" type="pres">
      <dgm:prSet presAssocID="{29059DE9-3A16-4566-8CBB-0DD7B7EE365B}" presName="connectorText" presStyleLbl="sibTrans1D1" presStyleIdx="3" presStyleCnt="4"/>
      <dgm:spPr/>
    </dgm:pt>
    <dgm:pt modelId="{4F3B92C0-1D3D-44BD-B0B7-AAB6DDB8FD24}" type="pres">
      <dgm:prSet presAssocID="{BBC809D8-C273-4D2C-A9CA-2214C64878A7}" presName="node" presStyleLbl="node1" presStyleIdx="4" presStyleCnt="5">
        <dgm:presLayoutVars>
          <dgm:bulletEnabled val="1"/>
        </dgm:presLayoutVars>
      </dgm:prSet>
      <dgm:spPr/>
    </dgm:pt>
  </dgm:ptLst>
  <dgm:cxnLst>
    <dgm:cxn modelId="{5AA54C03-87BD-498F-94FE-6B873D8AD25E}" srcId="{98D625AC-6FF7-4E17-B9E5-46028FA0FBF7}" destId="{6C930CFD-3DCB-47EE-8E72-B608B5B128DA}" srcOrd="1" destOrd="0" parTransId="{0AE27099-1306-405B-83D4-7206B4423B07}" sibTransId="{8F463BB3-9647-4C16-859C-08FB6AA02398}"/>
    <dgm:cxn modelId="{F31B6308-11C7-4431-9765-C1F09A8E409F}" srcId="{98D625AC-6FF7-4E17-B9E5-46028FA0FBF7}" destId="{F0A97342-524B-43A8-854C-B6FD0BB93A84}" srcOrd="3" destOrd="0" parTransId="{52BCD0BE-4B66-4392-8F87-9A24EDAA56B2}" sibTransId="{29059DE9-3A16-4566-8CBB-0DD7B7EE365B}"/>
    <dgm:cxn modelId="{D05CC611-F3F7-4BF6-973C-2354738E8D17}" type="presOf" srcId="{6FDCCEB2-A320-4CF6-8D6B-054504AA215C}" destId="{4F3B92C0-1D3D-44BD-B0B7-AAB6DDB8FD24}" srcOrd="0" destOrd="3" presId="urn:microsoft.com/office/officeart/2016/7/layout/RepeatingBendingProcessNew"/>
    <dgm:cxn modelId="{8A3F0F20-A52A-4306-B16A-C0659F01311A}" type="presOf" srcId="{29059DE9-3A16-4566-8CBB-0DD7B7EE365B}" destId="{CBB7A73D-999F-48FC-BE7A-31760E45AC44}" srcOrd="0" destOrd="0" presId="urn:microsoft.com/office/officeart/2016/7/layout/RepeatingBendingProcessNew"/>
    <dgm:cxn modelId="{9AA0ED30-BCA4-43E9-8ED2-7E09150E7AD6}" srcId="{BBC809D8-C273-4D2C-A9CA-2214C64878A7}" destId="{86F0A16D-8750-4011-BCB6-B3FE55AE8E38}" srcOrd="0" destOrd="0" parTransId="{B3F9839B-4F38-4080-A4B2-AFA4CBDA956C}" sibTransId="{1B4190B1-3255-4088-AB81-772D71188EFA}"/>
    <dgm:cxn modelId="{1DE6F93D-3B07-4391-A070-7FAE1CE63893}" type="presOf" srcId="{FE239664-73BE-43EA-8C97-AB8CD6222715}" destId="{CC42BEA2-B16A-4D7C-94A1-E85B3AE2A606}" srcOrd="0" destOrd="0" presId="urn:microsoft.com/office/officeart/2016/7/layout/RepeatingBendingProcessNew"/>
    <dgm:cxn modelId="{6E50D340-15FA-4953-9545-36064CEECDA6}" srcId="{98D625AC-6FF7-4E17-B9E5-46028FA0FBF7}" destId="{EDD8FF70-3604-456A-BD79-FF3516293AB3}" srcOrd="2" destOrd="0" parTransId="{9BDC6E72-517A-4FAC-84A0-2F4B7A6494BF}" sibTransId="{6FE533C8-0BE8-4F6D-AA6A-8F041E41DEAF}"/>
    <dgm:cxn modelId="{05C34262-03C1-4E16-8443-183953F92259}" type="presOf" srcId="{6FE533C8-0BE8-4F6D-AA6A-8F041E41DEAF}" destId="{1241380F-E588-44C4-81EC-5BDB79691AC9}" srcOrd="1" destOrd="0" presId="urn:microsoft.com/office/officeart/2016/7/layout/RepeatingBendingProcessNew"/>
    <dgm:cxn modelId="{D109F24B-965E-48FE-A29E-5EBE22A76FA8}" type="presOf" srcId="{7DA803ED-9F0E-4F86-8B3B-8C6D6B69998F}" destId="{4F3B92C0-1D3D-44BD-B0B7-AAB6DDB8FD24}" srcOrd="0" destOrd="4" presId="urn:microsoft.com/office/officeart/2016/7/layout/RepeatingBendingProcessNew"/>
    <dgm:cxn modelId="{1330E96F-BAB5-4EA9-B00B-D993DCCDC07A}" type="presOf" srcId="{98D625AC-6FF7-4E17-B9E5-46028FA0FBF7}" destId="{AE3710D5-7E15-4985-BFB3-7538CD48A64A}" srcOrd="0" destOrd="0" presId="urn:microsoft.com/office/officeart/2016/7/layout/RepeatingBendingProcessNew"/>
    <dgm:cxn modelId="{DE16C950-2444-4549-A4C0-250B8B13B903}" srcId="{BBC809D8-C273-4D2C-A9CA-2214C64878A7}" destId="{6FDCCEB2-A320-4CF6-8D6B-054504AA215C}" srcOrd="2" destOrd="0" parTransId="{935EEFF9-172B-4F4E-A69D-7E1A2B65503C}" sibTransId="{E9C63637-C5C0-45AE-997E-4E1946B49270}"/>
    <dgm:cxn modelId="{32883051-D072-4E87-BD8B-6CC6348C5AFD}" type="presOf" srcId="{29059DE9-3A16-4566-8CBB-0DD7B7EE365B}" destId="{998DF63B-C3EB-471A-8DC1-C3CF728DF982}" srcOrd="1" destOrd="0" presId="urn:microsoft.com/office/officeart/2016/7/layout/RepeatingBendingProcessNew"/>
    <dgm:cxn modelId="{094D6554-8051-48F7-866B-53E4D1BFA365}" type="presOf" srcId="{86F0A16D-8750-4011-BCB6-B3FE55AE8E38}" destId="{4F3B92C0-1D3D-44BD-B0B7-AAB6DDB8FD24}" srcOrd="0" destOrd="1" presId="urn:microsoft.com/office/officeart/2016/7/layout/RepeatingBendingProcessNew"/>
    <dgm:cxn modelId="{1DF1B981-8739-41C0-A95C-FC6411643D8F}" type="presOf" srcId="{6C930CFD-3DCB-47EE-8E72-B608B5B128DA}" destId="{7ECC370C-2C36-4F15-9B7D-AFCDB06DC492}" srcOrd="0" destOrd="0" presId="urn:microsoft.com/office/officeart/2016/7/layout/RepeatingBendingProcessNew"/>
    <dgm:cxn modelId="{8F8F9D8F-F718-42A6-A7FA-9BE0E176E51D}" srcId="{98D625AC-6FF7-4E17-B9E5-46028FA0FBF7}" destId="{BBC809D8-C273-4D2C-A9CA-2214C64878A7}" srcOrd="4" destOrd="0" parTransId="{E75F9856-D4B5-405E-9525-5114F730B244}" sibTransId="{4C84FA80-D4A6-426C-9528-E5427C8C8F4C}"/>
    <dgm:cxn modelId="{0A398993-0B99-4C21-8DDE-9A528F64DCB3}" type="presOf" srcId="{057E1F1D-DA66-4B3B-98D1-510D9D1B37BB}" destId="{4F3B92C0-1D3D-44BD-B0B7-AAB6DDB8FD24}" srcOrd="0" destOrd="2" presId="urn:microsoft.com/office/officeart/2016/7/layout/RepeatingBendingProcessNew"/>
    <dgm:cxn modelId="{CBB64C96-F160-48FF-B6C8-C333F024C264}" type="presOf" srcId="{6FE533C8-0BE8-4F6D-AA6A-8F041E41DEAF}" destId="{7AA12649-10C8-4E7A-912E-A31A58DB3B39}" srcOrd="0" destOrd="0" presId="urn:microsoft.com/office/officeart/2016/7/layout/RepeatingBendingProcessNew"/>
    <dgm:cxn modelId="{58EE4D9A-EBD9-4664-9C94-04AD5CF76671}" type="presOf" srcId="{8F463BB3-9647-4C16-859C-08FB6AA02398}" destId="{59C508DE-65BC-4D8F-8A6F-D61D54A63E78}" srcOrd="1" destOrd="0" presId="urn:microsoft.com/office/officeart/2016/7/layout/RepeatingBendingProcessNew"/>
    <dgm:cxn modelId="{17D62AAB-50A0-4001-A3BC-3920E091A90A}" type="presOf" srcId="{8F463BB3-9647-4C16-859C-08FB6AA02398}" destId="{0421D824-EA86-4157-89B0-BC01EDDC1022}" srcOrd="0" destOrd="0" presId="urn:microsoft.com/office/officeart/2016/7/layout/RepeatingBendingProcessNew"/>
    <dgm:cxn modelId="{C54A6CB9-8D8C-40EC-A878-BD04F8D4EF3B}" srcId="{98D625AC-6FF7-4E17-B9E5-46028FA0FBF7}" destId="{F0FE716E-C404-4FE0-A372-81AAC51E620A}" srcOrd="0" destOrd="0" parTransId="{FAC346D3-E2B1-4DBE-A7B8-B9F1CB97ADAA}" sibTransId="{FE239664-73BE-43EA-8C97-AB8CD6222715}"/>
    <dgm:cxn modelId="{0866D9C5-32E8-43E3-B183-4BAA4DD89267}" srcId="{BBC809D8-C273-4D2C-A9CA-2214C64878A7}" destId="{2A9A93C2-869C-4AA4-B50A-244A04AFD64E}" srcOrd="4" destOrd="0" parTransId="{43B0707A-C71C-44C0-8906-CB729869984C}" sibTransId="{33428428-AFF8-4CBE-BAB4-6ED6B2503EC3}"/>
    <dgm:cxn modelId="{97EC06D8-6325-4BA5-9648-AE7AAF134E2A}" srcId="{BBC809D8-C273-4D2C-A9CA-2214C64878A7}" destId="{7DA803ED-9F0E-4F86-8B3B-8C6D6B69998F}" srcOrd="3" destOrd="0" parTransId="{B06E67F6-D04B-47CD-98FB-884D8BF0509F}" sibTransId="{293EC96D-E04D-443B-B196-D4F464946DC9}"/>
    <dgm:cxn modelId="{501128DA-10A0-46A5-9F56-0C4A275D3EF0}" type="presOf" srcId="{BBC809D8-C273-4D2C-A9CA-2214C64878A7}" destId="{4F3B92C0-1D3D-44BD-B0B7-AAB6DDB8FD24}" srcOrd="0" destOrd="0" presId="urn:microsoft.com/office/officeart/2016/7/layout/RepeatingBendingProcessNew"/>
    <dgm:cxn modelId="{D988BEDA-C7BC-4E41-8891-651A8DD3E639}" type="presOf" srcId="{F0A97342-524B-43A8-854C-B6FD0BB93A84}" destId="{FBF40A9B-B25C-4096-B26C-2A9909286FBA}" srcOrd="0" destOrd="0" presId="urn:microsoft.com/office/officeart/2016/7/layout/RepeatingBendingProcessNew"/>
    <dgm:cxn modelId="{B894B1E1-D7DA-44E4-B5B1-80DB473F172F}" type="presOf" srcId="{2A9A93C2-869C-4AA4-B50A-244A04AFD64E}" destId="{4F3B92C0-1D3D-44BD-B0B7-AAB6DDB8FD24}" srcOrd="0" destOrd="5" presId="urn:microsoft.com/office/officeart/2016/7/layout/RepeatingBendingProcessNew"/>
    <dgm:cxn modelId="{4E8A0CE6-F9E5-447A-A647-45C19419351D}" srcId="{BBC809D8-C273-4D2C-A9CA-2214C64878A7}" destId="{057E1F1D-DA66-4B3B-98D1-510D9D1B37BB}" srcOrd="1" destOrd="0" parTransId="{B6C5B2F8-AC2B-416B-B8F6-EB8ED8AE1186}" sibTransId="{B7DC27DC-56B6-4C69-BD81-39C831AD0446}"/>
    <dgm:cxn modelId="{BC7E68E7-14F6-466A-8C8F-E17A48F83A26}" type="presOf" srcId="{FE239664-73BE-43EA-8C97-AB8CD6222715}" destId="{AB34A798-6010-4BFC-955F-6AF01CB28589}" srcOrd="1" destOrd="0" presId="urn:microsoft.com/office/officeart/2016/7/layout/RepeatingBendingProcessNew"/>
    <dgm:cxn modelId="{C316EEEB-5F45-482C-BE51-BFFE9C215EC3}" type="presOf" srcId="{F0FE716E-C404-4FE0-A372-81AAC51E620A}" destId="{383C1527-8354-46FB-97BA-02D446189131}" srcOrd="0" destOrd="0" presId="urn:microsoft.com/office/officeart/2016/7/layout/RepeatingBendingProcessNew"/>
    <dgm:cxn modelId="{1FB06EEF-9692-4DD2-8601-C585D1D6EC6A}" type="presOf" srcId="{EDD8FF70-3604-456A-BD79-FF3516293AB3}" destId="{C2B96065-B020-4E5D-AFF0-AAC7805B6B53}" srcOrd="0" destOrd="0" presId="urn:microsoft.com/office/officeart/2016/7/layout/RepeatingBendingProcessNew"/>
    <dgm:cxn modelId="{ED17E61B-F280-4F80-9433-526BB24F1A63}" type="presParOf" srcId="{AE3710D5-7E15-4985-BFB3-7538CD48A64A}" destId="{383C1527-8354-46FB-97BA-02D446189131}" srcOrd="0" destOrd="0" presId="urn:microsoft.com/office/officeart/2016/7/layout/RepeatingBendingProcessNew"/>
    <dgm:cxn modelId="{E9601268-3EFE-4330-861C-2BA388B8683F}" type="presParOf" srcId="{AE3710D5-7E15-4985-BFB3-7538CD48A64A}" destId="{CC42BEA2-B16A-4D7C-94A1-E85B3AE2A606}" srcOrd="1" destOrd="0" presId="urn:microsoft.com/office/officeart/2016/7/layout/RepeatingBendingProcessNew"/>
    <dgm:cxn modelId="{D3A8A16F-0676-4A41-BEDA-76E37CE2601E}" type="presParOf" srcId="{CC42BEA2-B16A-4D7C-94A1-E85B3AE2A606}" destId="{AB34A798-6010-4BFC-955F-6AF01CB28589}" srcOrd="0" destOrd="0" presId="urn:microsoft.com/office/officeart/2016/7/layout/RepeatingBendingProcessNew"/>
    <dgm:cxn modelId="{B28B4C88-5656-46A4-8C6A-3FF06504F684}" type="presParOf" srcId="{AE3710D5-7E15-4985-BFB3-7538CD48A64A}" destId="{7ECC370C-2C36-4F15-9B7D-AFCDB06DC492}" srcOrd="2" destOrd="0" presId="urn:microsoft.com/office/officeart/2016/7/layout/RepeatingBendingProcessNew"/>
    <dgm:cxn modelId="{04FC655C-3FE0-4229-9E76-57ABE41634AA}" type="presParOf" srcId="{AE3710D5-7E15-4985-BFB3-7538CD48A64A}" destId="{0421D824-EA86-4157-89B0-BC01EDDC1022}" srcOrd="3" destOrd="0" presId="urn:microsoft.com/office/officeart/2016/7/layout/RepeatingBendingProcessNew"/>
    <dgm:cxn modelId="{066E7C86-03B9-4395-A7FD-3D0BAEC94E01}" type="presParOf" srcId="{0421D824-EA86-4157-89B0-BC01EDDC1022}" destId="{59C508DE-65BC-4D8F-8A6F-D61D54A63E78}" srcOrd="0" destOrd="0" presId="urn:microsoft.com/office/officeart/2016/7/layout/RepeatingBendingProcessNew"/>
    <dgm:cxn modelId="{39B93944-E556-450A-AE8A-A21495C75D4B}" type="presParOf" srcId="{AE3710D5-7E15-4985-BFB3-7538CD48A64A}" destId="{C2B96065-B020-4E5D-AFF0-AAC7805B6B53}" srcOrd="4" destOrd="0" presId="urn:microsoft.com/office/officeart/2016/7/layout/RepeatingBendingProcessNew"/>
    <dgm:cxn modelId="{E3C10288-70EE-4521-84AD-FFD4F04E7E8A}" type="presParOf" srcId="{AE3710D5-7E15-4985-BFB3-7538CD48A64A}" destId="{7AA12649-10C8-4E7A-912E-A31A58DB3B39}" srcOrd="5" destOrd="0" presId="urn:microsoft.com/office/officeart/2016/7/layout/RepeatingBendingProcessNew"/>
    <dgm:cxn modelId="{60D21E25-2926-404B-8BB1-998B3A8565F3}" type="presParOf" srcId="{7AA12649-10C8-4E7A-912E-A31A58DB3B39}" destId="{1241380F-E588-44C4-81EC-5BDB79691AC9}" srcOrd="0" destOrd="0" presId="urn:microsoft.com/office/officeart/2016/7/layout/RepeatingBendingProcessNew"/>
    <dgm:cxn modelId="{D4A1CC3D-FE02-421E-9E7A-DDA302F2A432}" type="presParOf" srcId="{AE3710D5-7E15-4985-BFB3-7538CD48A64A}" destId="{FBF40A9B-B25C-4096-B26C-2A9909286FBA}" srcOrd="6" destOrd="0" presId="urn:microsoft.com/office/officeart/2016/7/layout/RepeatingBendingProcessNew"/>
    <dgm:cxn modelId="{FD376A2F-EF84-42B7-9FCA-468A6BCCC269}" type="presParOf" srcId="{AE3710D5-7E15-4985-BFB3-7538CD48A64A}" destId="{CBB7A73D-999F-48FC-BE7A-31760E45AC44}" srcOrd="7" destOrd="0" presId="urn:microsoft.com/office/officeart/2016/7/layout/RepeatingBendingProcessNew"/>
    <dgm:cxn modelId="{CEA3B3F1-47DE-4490-AC7C-E092F6AC810C}" type="presParOf" srcId="{CBB7A73D-999F-48FC-BE7A-31760E45AC44}" destId="{998DF63B-C3EB-471A-8DC1-C3CF728DF982}" srcOrd="0" destOrd="0" presId="urn:microsoft.com/office/officeart/2016/7/layout/RepeatingBendingProcessNew"/>
    <dgm:cxn modelId="{4C77C946-1D0E-46F6-8BDA-C6B05BA3FE8B}" type="presParOf" srcId="{AE3710D5-7E15-4985-BFB3-7538CD48A64A}" destId="{4F3B92C0-1D3D-44BD-B0B7-AAB6DDB8FD24}"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2BEA2-B16A-4D7C-94A1-E85B3AE2A606}">
      <dsp:nvSpPr>
        <dsp:cNvPr id="0" name=""/>
        <dsp:cNvSpPr/>
      </dsp:nvSpPr>
      <dsp:spPr>
        <a:xfrm>
          <a:off x="3430555" y="904330"/>
          <a:ext cx="696592" cy="91440"/>
        </a:xfrm>
        <a:custGeom>
          <a:avLst/>
          <a:gdLst/>
          <a:ahLst/>
          <a:cxnLst/>
          <a:rect l="0" t="0" r="0" b="0"/>
          <a:pathLst>
            <a:path>
              <a:moveTo>
                <a:pt x="0" y="45720"/>
              </a:moveTo>
              <a:lnTo>
                <a:pt x="6965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0671" y="946414"/>
        <a:ext cx="36359" cy="7271"/>
      </dsp:txXfrm>
    </dsp:sp>
    <dsp:sp modelId="{383C1527-8354-46FB-97BA-02D446189131}">
      <dsp:nvSpPr>
        <dsp:cNvPr id="0" name=""/>
        <dsp:cNvSpPr/>
      </dsp:nvSpPr>
      <dsp:spPr>
        <a:xfrm>
          <a:off x="270650" y="1538"/>
          <a:ext cx="3161704" cy="1897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926" tIns="162622" rIns="154926" bIns="162622" numCol="1" spcCol="1270" anchor="ctr" anchorCtr="0">
          <a:noAutofit/>
        </a:bodyPr>
        <a:lstStyle/>
        <a:p>
          <a:pPr marL="0" lvl="0" indent="0" algn="ctr" defTabSz="1066800">
            <a:lnSpc>
              <a:spcPct val="90000"/>
            </a:lnSpc>
            <a:spcBef>
              <a:spcPct val="0"/>
            </a:spcBef>
            <a:spcAft>
              <a:spcPct val="35000"/>
            </a:spcAft>
            <a:buNone/>
          </a:pPr>
          <a:r>
            <a:rPr lang="en-IN" sz="2400" kern="1200" dirty="0"/>
            <a:t>Introduction</a:t>
          </a:r>
          <a:endParaRPr lang="en-US" sz="2400" kern="1200" dirty="0"/>
        </a:p>
      </dsp:txBody>
      <dsp:txXfrm>
        <a:off x="270650" y="1538"/>
        <a:ext cx="3161704" cy="1897022"/>
      </dsp:txXfrm>
    </dsp:sp>
    <dsp:sp modelId="{0421D824-EA86-4157-89B0-BC01EDDC1022}">
      <dsp:nvSpPr>
        <dsp:cNvPr id="0" name=""/>
        <dsp:cNvSpPr/>
      </dsp:nvSpPr>
      <dsp:spPr>
        <a:xfrm>
          <a:off x="7319452" y="904330"/>
          <a:ext cx="696592" cy="91440"/>
        </a:xfrm>
        <a:custGeom>
          <a:avLst/>
          <a:gdLst/>
          <a:ahLst/>
          <a:cxnLst/>
          <a:rect l="0" t="0" r="0" b="0"/>
          <a:pathLst>
            <a:path>
              <a:moveTo>
                <a:pt x="0" y="45720"/>
              </a:moveTo>
              <a:lnTo>
                <a:pt x="6965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49568" y="946414"/>
        <a:ext cx="36359" cy="7271"/>
      </dsp:txXfrm>
    </dsp:sp>
    <dsp:sp modelId="{7ECC370C-2C36-4F15-9B7D-AFCDB06DC492}">
      <dsp:nvSpPr>
        <dsp:cNvPr id="0" name=""/>
        <dsp:cNvSpPr/>
      </dsp:nvSpPr>
      <dsp:spPr>
        <a:xfrm>
          <a:off x="4159547" y="1538"/>
          <a:ext cx="3161704" cy="1897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926" tIns="162622" rIns="154926" bIns="162622" numCol="1" spcCol="1270" anchor="ctr" anchorCtr="0">
          <a:noAutofit/>
        </a:bodyPr>
        <a:lstStyle/>
        <a:p>
          <a:pPr marL="0" lvl="0" indent="0" algn="ctr" defTabSz="711200">
            <a:lnSpc>
              <a:spcPct val="90000"/>
            </a:lnSpc>
            <a:spcBef>
              <a:spcPct val="0"/>
            </a:spcBef>
            <a:spcAft>
              <a:spcPct val="35000"/>
            </a:spcAft>
            <a:buNone/>
          </a:pPr>
          <a:r>
            <a:rPr lang="en-IN" sz="1600" kern="1200" dirty="0"/>
            <a:t>SQL  stand for Structure Query Language.</a:t>
          </a:r>
          <a:endParaRPr lang="en-US" sz="1600" kern="1200" dirty="0"/>
        </a:p>
      </dsp:txBody>
      <dsp:txXfrm>
        <a:off x="4159547" y="1538"/>
        <a:ext cx="3161704" cy="1897022"/>
      </dsp:txXfrm>
    </dsp:sp>
    <dsp:sp modelId="{7AA12649-10C8-4E7A-912E-A31A58DB3B39}">
      <dsp:nvSpPr>
        <dsp:cNvPr id="0" name=""/>
        <dsp:cNvSpPr/>
      </dsp:nvSpPr>
      <dsp:spPr>
        <a:xfrm>
          <a:off x="1851503" y="1896761"/>
          <a:ext cx="7777793" cy="696592"/>
        </a:xfrm>
        <a:custGeom>
          <a:avLst/>
          <a:gdLst/>
          <a:ahLst/>
          <a:cxnLst/>
          <a:rect l="0" t="0" r="0" b="0"/>
          <a:pathLst>
            <a:path>
              <a:moveTo>
                <a:pt x="7777793" y="0"/>
              </a:moveTo>
              <a:lnTo>
                <a:pt x="7777793" y="365396"/>
              </a:lnTo>
              <a:lnTo>
                <a:pt x="0" y="365396"/>
              </a:lnTo>
              <a:lnTo>
                <a:pt x="0" y="69659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5107" y="2241421"/>
        <a:ext cx="390585" cy="7271"/>
      </dsp:txXfrm>
    </dsp:sp>
    <dsp:sp modelId="{C2B96065-B020-4E5D-AFF0-AAC7805B6B53}">
      <dsp:nvSpPr>
        <dsp:cNvPr id="0" name=""/>
        <dsp:cNvSpPr/>
      </dsp:nvSpPr>
      <dsp:spPr>
        <a:xfrm>
          <a:off x="8048444" y="1538"/>
          <a:ext cx="3161704" cy="1897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926" tIns="162622" rIns="154926" bIns="162622" numCol="1" spcCol="1270" anchor="ctr" anchorCtr="0">
          <a:noAutofit/>
        </a:bodyPr>
        <a:lstStyle/>
        <a:p>
          <a:pPr marL="0" lvl="0" indent="0" algn="ctr" defTabSz="711200">
            <a:lnSpc>
              <a:spcPct val="90000"/>
            </a:lnSpc>
            <a:spcBef>
              <a:spcPct val="0"/>
            </a:spcBef>
            <a:spcAft>
              <a:spcPct val="35000"/>
            </a:spcAft>
            <a:buNone/>
          </a:pPr>
          <a:r>
            <a:rPr lang="en-IN" sz="1600" kern="1200"/>
            <a:t>SQL is a structured language for accessing and manipulating database.</a:t>
          </a:r>
          <a:endParaRPr lang="en-US" sz="1600" kern="1200"/>
        </a:p>
      </dsp:txBody>
      <dsp:txXfrm>
        <a:off x="8048444" y="1538"/>
        <a:ext cx="3161704" cy="1897022"/>
      </dsp:txXfrm>
    </dsp:sp>
    <dsp:sp modelId="{CBB7A73D-999F-48FC-BE7A-31760E45AC44}">
      <dsp:nvSpPr>
        <dsp:cNvPr id="0" name=""/>
        <dsp:cNvSpPr/>
      </dsp:nvSpPr>
      <dsp:spPr>
        <a:xfrm>
          <a:off x="3430555" y="3528544"/>
          <a:ext cx="696592" cy="91440"/>
        </a:xfrm>
        <a:custGeom>
          <a:avLst/>
          <a:gdLst/>
          <a:ahLst/>
          <a:cxnLst/>
          <a:rect l="0" t="0" r="0" b="0"/>
          <a:pathLst>
            <a:path>
              <a:moveTo>
                <a:pt x="0" y="45720"/>
              </a:moveTo>
              <a:lnTo>
                <a:pt x="6965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0671" y="3570628"/>
        <a:ext cx="36359" cy="7271"/>
      </dsp:txXfrm>
    </dsp:sp>
    <dsp:sp modelId="{FBF40A9B-B25C-4096-B26C-2A9909286FBA}">
      <dsp:nvSpPr>
        <dsp:cNvPr id="0" name=""/>
        <dsp:cNvSpPr/>
      </dsp:nvSpPr>
      <dsp:spPr>
        <a:xfrm>
          <a:off x="270650" y="2625753"/>
          <a:ext cx="3161704" cy="1897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926" tIns="162622" rIns="154926" bIns="162622" numCol="1" spcCol="1270" anchor="ctr" anchorCtr="0">
          <a:noAutofit/>
        </a:bodyPr>
        <a:lstStyle/>
        <a:p>
          <a:pPr marL="0" lvl="0" indent="0" algn="ctr" defTabSz="711200">
            <a:lnSpc>
              <a:spcPct val="90000"/>
            </a:lnSpc>
            <a:spcBef>
              <a:spcPct val="0"/>
            </a:spcBef>
            <a:spcAft>
              <a:spcPct val="35000"/>
            </a:spcAft>
            <a:buNone/>
          </a:pPr>
          <a:r>
            <a:rPr lang="en-IN" sz="1600" kern="1200" dirty="0"/>
            <a:t>SQL commend are kind of instructions that enables SQL to perform task as creating a table, adding , data to table, dropping a table, modifying a table, set restrictions for users, etc…</a:t>
          </a:r>
          <a:endParaRPr lang="en-US" sz="1600" kern="1200" dirty="0"/>
        </a:p>
      </dsp:txBody>
      <dsp:txXfrm>
        <a:off x="270650" y="2625753"/>
        <a:ext cx="3161704" cy="1897022"/>
      </dsp:txXfrm>
    </dsp:sp>
    <dsp:sp modelId="{4F3B92C0-1D3D-44BD-B0B7-AAB6DDB8FD24}">
      <dsp:nvSpPr>
        <dsp:cNvPr id="0" name=""/>
        <dsp:cNvSpPr/>
      </dsp:nvSpPr>
      <dsp:spPr>
        <a:xfrm>
          <a:off x="4159547" y="2625753"/>
          <a:ext cx="3161704" cy="18970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926" tIns="162622" rIns="154926" bIns="162622" numCol="1" spcCol="1270" anchor="t" anchorCtr="0">
          <a:noAutofit/>
        </a:bodyPr>
        <a:lstStyle/>
        <a:p>
          <a:pPr marL="0" lvl="0" indent="0" algn="l" defTabSz="711200">
            <a:lnSpc>
              <a:spcPct val="90000"/>
            </a:lnSpc>
            <a:spcBef>
              <a:spcPct val="0"/>
            </a:spcBef>
            <a:spcAft>
              <a:spcPct val="35000"/>
            </a:spcAft>
            <a:buNone/>
          </a:pPr>
          <a:r>
            <a:rPr lang="en-IN" sz="1600" kern="1200"/>
            <a:t>There are five types of SQL commands: </a:t>
          </a:r>
          <a:endParaRPr lang="en-US" sz="1600" kern="1200"/>
        </a:p>
        <a:p>
          <a:pPr marL="114300" lvl="1" indent="-114300" algn="l" defTabSz="533400">
            <a:lnSpc>
              <a:spcPct val="90000"/>
            </a:lnSpc>
            <a:spcBef>
              <a:spcPct val="0"/>
            </a:spcBef>
            <a:spcAft>
              <a:spcPct val="15000"/>
            </a:spcAft>
            <a:buChar char="•"/>
          </a:pPr>
          <a:r>
            <a:rPr lang="en-IN" sz="1200" kern="1200"/>
            <a:t>DDL – Data Definition Language.</a:t>
          </a:r>
          <a:endParaRPr lang="en-US" sz="1200" kern="1200"/>
        </a:p>
        <a:p>
          <a:pPr marL="114300" lvl="1" indent="-114300" algn="l" defTabSz="533400">
            <a:lnSpc>
              <a:spcPct val="90000"/>
            </a:lnSpc>
            <a:spcBef>
              <a:spcPct val="0"/>
            </a:spcBef>
            <a:spcAft>
              <a:spcPct val="15000"/>
            </a:spcAft>
            <a:buChar char="•"/>
          </a:pPr>
          <a:r>
            <a:rPr lang="en-IN" sz="1200" kern="1200"/>
            <a:t>DCL- Data Control Language.</a:t>
          </a:r>
          <a:endParaRPr lang="en-US" sz="1200" kern="1200"/>
        </a:p>
        <a:p>
          <a:pPr marL="114300" lvl="1" indent="-114300" algn="l" defTabSz="533400">
            <a:lnSpc>
              <a:spcPct val="90000"/>
            </a:lnSpc>
            <a:spcBef>
              <a:spcPct val="0"/>
            </a:spcBef>
            <a:spcAft>
              <a:spcPct val="15000"/>
            </a:spcAft>
            <a:buChar char="•"/>
          </a:pPr>
          <a:r>
            <a:rPr lang="en-IN" sz="1200" kern="1200"/>
            <a:t>DQL- Data Query Language.</a:t>
          </a:r>
          <a:endParaRPr lang="en-US" sz="1200" kern="1200"/>
        </a:p>
        <a:p>
          <a:pPr marL="114300" lvl="1" indent="-114300" algn="l" defTabSz="533400">
            <a:lnSpc>
              <a:spcPct val="90000"/>
            </a:lnSpc>
            <a:spcBef>
              <a:spcPct val="0"/>
            </a:spcBef>
            <a:spcAft>
              <a:spcPct val="15000"/>
            </a:spcAft>
            <a:buChar char="•"/>
          </a:pPr>
          <a:r>
            <a:rPr lang="en-IN" sz="1200" kern="1200"/>
            <a:t>DML- Data Manipulating Language.</a:t>
          </a:r>
          <a:endParaRPr lang="en-US" sz="1200" kern="1200"/>
        </a:p>
        <a:p>
          <a:pPr marL="114300" lvl="1" indent="-114300" algn="l" defTabSz="533400">
            <a:lnSpc>
              <a:spcPct val="90000"/>
            </a:lnSpc>
            <a:spcBef>
              <a:spcPct val="0"/>
            </a:spcBef>
            <a:spcAft>
              <a:spcPct val="15000"/>
            </a:spcAft>
            <a:buChar char="•"/>
          </a:pPr>
          <a:r>
            <a:rPr lang="en-IN" sz="1200" kern="1200"/>
            <a:t>TCL- Transaction Control Language.</a:t>
          </a:r>
          <a:endParaRPr lang="en-US" sz="1200" kern="1200"/>
        </a:p>
      </dsp:txBody>
      <dsp:txXfrm>
        <a:off x="4159547" y="2625753"/>
        <a:ext cx="3161704" cy="189702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BB42-E622-EE9A-23E6-60DE57382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CB3769-0E71-6F82-53D7-A7745E25B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0B8896-5166-6B01-1011-7D5CBDFC14BC}"/>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DC49E872-9DC3-69C8-F629-13A4CCF15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754F1-F8B5-D6AF-E2D9-67249E866BBC}"/>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269186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3455-33A1-7238-A1D3-5EC3036B0E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F040D-CACF-F948-9934-F43AFBAC7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08D73-A7CD-DE4C-C8D5-28076A809297}"/>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8D9F5832-CA7B-AAFD-75C4-D0F343EDE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BDDC6-3079-7455-7066-4A6501C3A1A9}"/>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205702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EA78A-339C-D665-66B3-34DDA44536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25567-76E4-DDEE-8F53-F8F0EC59E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B366D-C2E8-F64F-0820-27F2AABD6F35}"/>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41C8F328-34C2-EFBB-0C49-1C5F990BE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53970-AD80-9BC5-721D-C22A783F87BA}"/>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91691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9AE4-FC8C-8AA4-91F7-D9AA5C15A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0CA3D6-EB20-3FC1-73C4-DC53CCDA1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E69ED-D3D3-0D6E-2228-4BE43116CF95}"/>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F8C64757-2228-F5F9-0BF3-27118B6CF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453C8-FCDA-5699-4639-5B28A1357CC4}"/>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171015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CAEF-A570-7DE3-5D4D-7F0DDCE1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C91FE6-D64F-B6A6-3E63-B761C85E6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0665B-766C-AC7D-0823-91467BD35FEA}"/>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38A97A8C-9FA9-CFF3-889E-1BC6D6197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95FD4-5ACD-E2B7-2E02-9C0D0CB19154}"/>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314185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8738-2C4E-F332-39CF-05683A056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59243B-A401-90D3-0760-B3BDF2682E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0725B7-A574-C298-F3A9-16D5C6176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D61D51-075A-323D-5249-F1541F62F8C9}"/>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6" name="Footer Placeholder 5">
            <a:extLst>
              <a:ext uri="{FF2B5EF4-FFF2-40B4-BE49-F238E27FC236}">
                <a16:creationId xmlns:a16="http://schemas.microsoft.com/office/drawing/2014/main" id="{1BD26F17-21BA-3F7C-FBC8-E7E3A46C5E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C701A-6924-2357-F878-9083447168DC}"/>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317442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A2F5-31BD-E351-00EB-33BC8579C5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43C0B-18A2-DC28-F491-11E7AA5B0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7E6DC-3AC4-30BE-6177-D3BDC15D6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2FE77B-C1CA-73FE-B5E8-16B9625EE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0D758-B1B8-EB3D-C174-8571AD15D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8C923B-AD66-422C-4A7C-070F87672794}"/>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8" name="Footer Placeholder 7">
            <a:extLst>
              <a:ext uri="{FF2B5EF4-FFF2-40B4-BE49-F238E27FC236}">
                <a16:creationId xmlns:a16="http://schemas.microsoft.com/office/drawing/2014/main" id="{D550C18F-27FD-AF53-8B64-24884AC9CE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25F45F-F04B-EA90-F2E6-CD154099DB45}"/>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152530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B359-99C3-E225-C9E5-CF1910E4B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69E31B-266F-0A46-B027-09F1FBA4928F}"/>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4" name="Footer Placeholder 3">
            <a:extLst>
              <a:ext uri="{FF2B5EF4-FFF2-40B4-BE49-F238E27FC236}">
                <a16:creationId xmlns:a16="http://schemas.microsoft.com/office/drawing/2014/main" id="{AA56FCD7-E9A4-6E6B-413B-B743E2BE14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32473B-3523-5154-9266-6230AE01DB1A}"/>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427740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078C4-E103-4CC9-262A-B8A9F0D1A96C}"/>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3" name="Footer Placeholder 2">
            <a:extLst>
              <a:ext uri="{FF2B5EF4-FFF2-40B4-BE49-F238E27FC236}">
                <a16:creationId xmlns:a16="http://schemas.microsoft.com/office/drawing/2014/main" id="{7EFB2EF2-09CD-F3CF-A491-2709FB4EA5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418320-7CF3-8564-86F7-089EBB056438}"/>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335827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DD5C-B247-9CBC-3490-C9B6D4D50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B247BD-498B-F9F0-78A5-CBC37F57E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BA71DE-7B92-D5A6-6FC6-023D77CA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61392-AD06-3500-533F-8F3FF79AC711}"/>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6" name="Footer Placeholder 5">
            <a:extLst>
              <a:ext uri="{FF2B5EF4-FFF2-40B4-BE49-F238E27FC236}">
                <a16:creationId xmlns:a16="http://schemas.microsoft.com/office/drawing/2014/main" id="{7ACB4055-DCDB-65EE-5156-DB9E6DAAD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C29A2-1FC4-3B82-2ACF-8029E040B787}"/>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196052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5B5C-9D54-CFB6-CE45-DD0E73EBB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161D75-EC20-F55D-42D3-27EAC304D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946A68-2FCE-74C2-F422-E5F668D8D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89FF0-174B-A809-2A9E-7C58E78A85D4}"/>
              </a:ext>
            </a:extLst>
          </p:cNvPr>
          <p:cNvSpPr>
            <a:spLocks noGrp="1"/>
          </p:cNvSpPr>
          <p:nvPr>
            <p:ph type="dt" sz="half" idx="10"/>
          </p:nvPr>
        </p:nvSpPr>
        <p:spPr/>
        <p:txBody>
          <a:bodyPr/>
          <a:lstStyle/>
          <a:p>
            <a:fld id="{981FDC14-FF76-4F3A-A843-073B1414337F}" type="datetimeFigureOut">
              <a:rPr lang="en-IN" smtClean="0"/>
              <a:t>03-08-2023</a:t>
            </a:fld>
            <a:endParaRPr lang="en-IN"/>
          </a:p>
        </p:txBody>
      </p:sp>
      <p:sp>
        <p:nvSpPr>
          <p:cNvPr id="6" name="Footer Placeholder 5">
            <a:extLst>
              <a:ext uri="{FF2B5EF4-FFF2-40B4-BE49-F238E27FC236}">
                <a16:creationId xmlns:a16="http://schemas.microsoft.com/office/drawing/2014/main" id="{B6C8CC27-34FA-8B87-24B1-BD48FB73B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84C9D-C781-8517-DC94-975C545D0EE6}"/>
              </a:ext>
            </a:extLst>
          </p:cNvPr>
          <p:cNvSpPr>
            <a:spLocks noGrp="1"/>
          </p:cNvSpPr>
          <p:nvPr>
            <p:ph type="sldNum" sz="quarter" idx="12"/>
          </p:nvPr>
        </p:nvSpPr>
        <p:spPr/>
        <p:txBody>
          <a:bodyPr/>
          <a:lstStyle/>
          <a:p>
            <a:fld id="{CABAECC6-8BDF-4B19-9AAF-484E100F1C76}" type="slidenum">
              <a:rPr lang="en-IN" smtClean="0"/>
              <a:t>‹#›</a:t>
            </a:fld>
            <a:endParaRPr lang="en-IN"/>
          </a:p>
        </p:txBody>
      </p:sp>
    </p:spTree>
    <p:extLst>
      <p:ext uri="{BB962C8B-B14F-4D97-AF65-F5344CB8AC3E}">
        <p14:creationId xmlns:p14="http://schemas.microsoft.com/office/powerpoint/2010/main" val="186913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CB477-C2CE-816B-C29F-B9F474B4D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FE9E7-9EB6-CD8E-A0B1-A12756368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5AD24-FB8E-6537-8024-86B4C6CFD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FDC14-FF76-4F3A-A843-073B1414337F}" type="datetimeFigureOut">
              <a:rPr lang="en-IN" smtClean="0"/>
              <a:t>03-08-2023</a:t>
            </a:fld>
            <a:endParaRPr lang="en-IN"/>
          </a:p>
        </p:txBody>
      </p:sp>
      <p:sp>
        <p:nvSpPr>
          <p:cNvPr id="5" name="Footer Placeholder 4">
            <a:extLst>
              <a:ext uri="{FF2B5EF4-FFF2-40B4-BE49-F238E27FC236}">
                <a16:creationId xmlns:a16="http://schemas.microsoft.com/office/drawing/2014/main" id="{DD1B263D-F9D8-49D2-965F-4FA61B188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B6A48-FD04-91D9-A7AD-A094E6DB8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AECC6-8BDF-4B19-9AAF-484E100F1C76}" type="slidenum">
              <a:rPr lang="en-IN" smtClean="0"/>
              <a:t>‹#›</a:t>
            </a:fld>
            <a:endParaRPr lang="en-IN"/>
          </a:p>
        </p:txBody>
      </p:sp>
    </p:spTree>
    <p:extLst>
      <p:ext uri="{BB962C8B-B14F-4D97-AF65-F5344CB8AC3E}">
        <p14:creationId xmlns:p14="http://schemas.microsoft.com/office/powerpoint/2010/main" val="169953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8FCB8C7-0841-F95E-45D7-15784B3E0F3C}"/>
              </a:ext>
            </a:extLst>
          </p:cNvPr>
          <p:cNvSpPr txBox="1"/>
          <p:nvPr/>
        </p:nvSpPr>
        <p:spPr>
          <a:xfrm>
            <a:off x="1522476" y="4421433"/>
            <a:ext cx="9144000" cy="11931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a:latin typeface="+mj-lt"/>
                <a:ea typeface="+mj-ea"/>
                <a:cs typeface="+mj-cs"/>
              </a:rPr>
              <a:t>Commands in SQL</a:t>
            </a:r>
          </a:p>
        </p:txBody>
      </p:sp>
      <p:pic>
        <p:nvPicPr>
          <p:cNvPr id="1026" name="Picture 2">
            <a:extLst>
              <a:ext uri="{FF2B5EF4-FFF2-40B4-BE49-F238E27FC236}">
                <a16:creationId xmlns:a16="http://schemas.microsoft.com/office/drawing/2014/main" id="{377054E0-C8EA-B5F7-FF0B-A51FD8C94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25" b="3899"/>
          <a:stretch/>
        </p:blipFill>
        <p:spPr bwMode="auto">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9FACF6-0102-49AE-D507-C697AE35AF27}"/>
              </a:ext>
            </a:extLst>
          </p:cNvPr>
          <p:cNvSpPr txBox="1"/>
          <p:nvPr/>
        </p:nvSpPr>
        <p:spPr>
          <a:xfrm>
            <a:off x="1168400" y="5892800"/>
            <a:ext cx="2174240" cy="646331"/>
          </a:xfrm>
          <a:prstGeom prst="rect">
            <a:avLst/>
          </a:prstGeom>
          <a:noFill/>
        </p:spPr>
        <p:txBody>
          <a:bodyPr wrap="square" rtlCol="0">
            <a:spAutoFit/>
          </a:bodyPr>
          <a:lstStyle/>
          <a:p>
            <a:r>
              <a:rPr lang="en-IN" b="0" i="0" dirty="0">
                <a:effectLst/>
                <a:latin typeface="-apple-system"/>
              </a:rPr>
              <a:t>www.linkedin.com/in/chandankumar432</a:t>
            </a:r>
            <a:endParaRPr lang="en-IN" dirty="0"/>
          </a:p>
        </p:txBody>
      </p:sp>
      <p:pic>
        <p:nvPicPr>
          <p:cNvPr id="5" name="Picture 4" descr="A person in a blue suit&#10;&#10;Description automatically generated">
            <a:extLst>
              <a:ext uri="{FF2B5EF4-FFF2-40B4-BE49-F238E27FC236}">
                <a16:creationId xmlns:a16="http://schemas.microsoft.com/office/drawing/2014/main" id="{90BDED92-4253-E789-41F6-54AC2D643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2352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blue circle with white letters on it&#10;&#10;Description automatically generated">
            <a:extLst>
              <a:ext uri="{FF2B5EF4-FFF2-40B4-BE49-F238E27FC236}">
                <a16:creationId xmlns:a16="http://schemas.microsoft.com/office/drawing/2014/main" id="{01E41292-68DB-69C6-64EA-D012CD7F7C45}"/>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315162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2446A1-4959-97DA-64EB-3160A76F212A}"/>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a:t>					DCL</a:t>
            </a:r>
          </a:p>
          <a:p>
            <a:pPr indent="-228600">
              <a:lnSpc>
                <a:spcPct val="90000"/>
              </a:lnSpc>
              <a:spcAft>
                <a:spcPts val="600"/>
              </a:spcAft>
              <a:buFont typeface="Arial" panose="020B0604020202020204" pitchFamily="34" charset="0"/>
              <a:buChar char="•"/>
            </a:pPr>
            <a:r>
              <a:rPr lang="en-US" sz="2200"/>
              <a:t>DCL stand for Data Control Language.</a:t>
            </a:r>
          </a:p>
          <a:p>
            <a:pPr indent="-228600">
              <a:lnSpc>
                <a:spcPct val="90000"/>
              </a:lnSpc>
              <a:spcAft>
                <a:spcPts val="600"/>
              </a:spcAft>
              <a:buFont typeface="Arial" panose="020B0604020202020204" pitchFamily="34" charset="0"/>
              <a:buChar char="•"/>
            </a:pPr>
            <a:r>
              <a:rPr lang="en-US" sz="2200"/>
              <a:t>It is used to grant or revoke authority from the user.</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b="1"/>
              <a:t>Grant </a:t>
            </a:r>
            <a:r>
              <a:rPr lang="en-US" sz="2200"/>
              <a:t> gives permission to the users.</a:t>
            </a:r>
          </a:p>
          <a:p>
            <a:pPr indent="-228600">
              <a:lnSpc>
                <a:spcPct val="90000"/>
              </a:lnSpc>
              <a:spcAft>
                <a:spcPts val="600"/>
              </a:spcAft>
              <a:buFont typeface="Arial" panose="020B0604020202020204" pitchFamily="34" charset="0"/>
              <a:buChar char="•"/>
            </a:pPr>
            <a:r>
              <a:rPr lang="en-US" sz="2200" b="1"/>
              <a:t>Revoke</a:t>
            </a:r>
            <a:r>
              <a:rPr lang="en-US" sz="2200"/>
              <a:t> takes back permission from the users.</a:t>
            </a:r>
          </a:p>
        </p:txBody>
      </p:sp>
      <p:sp>
        <p:nvSpPr>
          <p:cNvPr id="4" name="TextBox 3">
            <a:extLst>
              <a:ext uri="{FF2B5EF4-FFF2-40B4-BE49-F238E27FC236}">
                <a16:creationId xmlns:a16="http://schemas.microsoft.com/office/drawing/2014/main" id="{4B683BA2-0F5C-CF68-D8D8-305AF536F481}"/>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5" name="Picture 4" descr="A person in a blue suit&#10;&#10;Description automatically generated">
            <a:extLst>
              <a:ext uri="{FF2B5EF4-FFF2-40B4-BE49-F238E27FC236}">
                <a16:creationId xmlns:a16="http://schemas.microsoft.com/office/drawing/2014/main" id="{571FFA08-7A49-A5DC-82D2-1F1C0DD8B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A blue circle with white letters on it&#10;&#10;Description automatically generated">
            <a:extLst>
              <a:ext uri="{FF2B5EF4-FFF2-40B4-BE49-F238E27FC236}">
                <a16:creationId xmlns:a16="http://schemas.microsoft.com/office/drawing/2014/main" id="{07B4D9F7-AFEE-D9E0-4405-1BF76946649C}"/>
              </a:ext>
            </a:extLst>
          </p:cNvPr>
          <p:cNvPicPr>
            <a:picLocks noChangeAspect="1"/>
          </p:cNvPicPr>
          <p:nvPr/>
        </p:nvPicPr>
        <p:blipFill rotWithShape="1">
          <a:blip r:embed="rId3">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352354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67D6E6-AF6D-AD26-FBB4-3F2DC9F65DB6}"/>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dirty="0"/>
              <a:t>						TCL</a:t>
            </a:r>
          </a:p>
          <a:p>
            <a:pPr indent="-228600">
              <a:lnSpc>
                <a:spcPct val="90000"/>
              </a:lnSpc>
              <a:spcAft>
                <a:spcPts val="600"/>
              </a:spcAft>
              <a:buFont typeface="Arial" panose="020B0604020202020204" pitchFamily="34" charset="0"/>
              <a:buChar char="•"/>
            </a:pPr>
            <a:r>
              <a:rPr lang="en-US" sz="2200" dirty="0"/>
              <a:t>TCL stand for Transaction Control Language.</a:t>
            </a:r>
          </a:p>
          <a:p>
            <a:pPr indent="-228600">
              <a:lnSpc>
                <a:spcPct val="90000"/>
              </a:lnSpc>
              <a:spcAft>
                <a:spcPts val="600"/>
              </a:spcAft>
              <a:buFont typeface="Arial" panose="020B0604020202020204" pitchFamily="34" charset="0"/>
              <a:buChar char="•"/>
            </a:pPr>
            <a:r>
              <a:rPr lang="en-US" sz="2200" dirty="0"/>
              <a:t>These are used with DML commands and are automatically committed in the database.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1" dirty="0"/>
              <a:t>Commit</a:t>
            </a:r>
            <a:r>
              <a:rPr lang="en-US" sz="2200" dirty="0"/>
              <a:t> is used to save the change after DML operations.</a:t>
            </a:r>
          </a:p>
          <a:p>
            <a:pPr indent="-228600">
              <a:lnSpc>
                <a:spcPct val="90000"/>
              </a:lnSpc>
              <a:spcAft>
                <a:spcPts val="600"/>
              </a:spcAft>
              <a:buFont typeface="Arial" panose="020B0604020202020204" pitchFamily="34" charset="0"/>
              <a:buChar char="•"/>
            </a:pPr>
            <a:r>
              <a:rPr lang="en-US" sz="2200" b="1" dirty="0"/>
              <a:t>Rollback</a:t>
            </a:r>
            <a:r>
              <a:rPr lang="en-US" sz="2200" dirty="0"/>
              <a:t> is used to undo the changes.</a:t>
            </a:r>
          </a:p>
          <a:p>
            <a:pPr indent="-228600">
              <a:lnSpc>
                <a:spcPct val="90000"/>
              </a:lnSpc>
              <a:spcAft>
                <a:spcPts val="600"/>
              </a:spcAft>
              <a:buFont typeface="Arial" panose="020B0604020202020204" pitchFamily="34" charset="0"/>
              <a:buChar char="•"/>
            </a:pPr>
            <a:r>
              <a:rPr lang="en-US" sz="2200" b="1" dirty="0" err="1"/>
              <a:t>Savepoint</a:t>
            </a:r>
            <a:r>
              <a:rPr lang="en-US" sz="2200" dirty="0"/>
              <a:t> saves changes </a:t>
            </a:r>
            <a:r>
              <a:rPr lang="en-US" sz="2200" dirty="0" err="1"/>
              <a:t>upto</a:t>
            </a:r>
            <a:r>
              <a:rPr lang="en-US" sz="2200" dirty="0"/>
              <a:t> certain points.</a:t>
            </a:r>
          </a:p>
          <a:p>
            <a:pPr indent="-228600">
              <a:lnSpc>
                <a:spcPct val="90000"/>
              </a:lnSpc>
              <a:spcAft>
                <a:spcPts val="600"/>
              </a:spcAft>
              <a:buFont typeface="Arial" panose="020B0604020202020204" pitchFamily="34" charset="0"/>
              <a:buChar char="•"/>
            </a:pPr>
            <a:endParaRPr lang="en-US" sz="2200" dirty="0"/>
          </a:p>
        </p:txBody>
      </p:sp>
      <p:sp>
        <p:nvSpPr>
          <p:cNvPr id="4" name="TextBox 3">
            <a:extLst>
              <a:ext uri="{FF2B5EF4-FFF2-40B4-BE49-F238E27FC236}">
                <a16:creationId xmlns:a16="http://schemas.microsoft.com/office/drawing/2014/main" id="{01694923-334C-449E-518E-1757796E608B}"/>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5" name="Picture 4" descr="A person in a blue suit&#10;&#10;Description automatically generated">
            <a:extLst>
              <a:ext uri="{FF2B5EF4-FFF2-40B4-BE49-F238E27FC236}">
                <a16:creationId xmlns:a16="http://schemas.microsoft.com/office/drawing/2014/main" id="{ADFB515B-6E54-89A5-9957-B2C2F34B5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A blue circle with white letters on it&#10;&#10;Description automatically generated">
            <a:extLst>
              <a:ext uri="{FF2B5EF4-FFF2-40B4-BE49-F238E27FC236}">
                <a16:creationId xmlns:a16="http://schemas.microsoft.com/office/drawing/2014/main" id="{07FD2B36-7D2B-3DAF-DAE7-172B1719DD0C}"/>
              </a:ext>
            </a:extLst>
          </p:cNvPr>
          <p:cNvPicPr>
            <a:picLocks noChangeAspect="1"/>
          </p:cNvPicPr>
          <p:nvPr/>
        </p:nvPicPr>
        <p:blipFill rotWithShape="1">
          <a:blip r:embed="rId3">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263282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9D327B-9A64-1531-ED8A-7065721503C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a:t>					DQL</a:t>
            </a:r>
          </a:p>
          <a:p>
            <a:pPr indent="-228600">
              <a:lnSpc>
                <a:spcPct val="90000"/>
              </a:lnSpc>
              <a:spcAft>
                <a:spcPts val="600"/>
              </a:spcAft>
              <a:buFont typeface="Arial" panose="020B0604020202020204" pitchFamily="34" charset="0"/>
              <a:buChar char="•"/>
            </a:pPr>
            <a:r>
              <a:rPr lang="en-US" sz="2000"/>
              <a:t>DQL stand for Data Query Language.</a:t>
            </a:r>
          </a:p>
          <a:p>
            <a:pPr indent="-228600">
              <a:lnSpc>
                <a:spcPct val="90000"/>
              </a:lnSpc>
              <a:spcAft>
                <a:spcPts val="600"/>
              </a:spcAft>
              <a:buFont typeface="Arial" panose="020B0604020202020204" pitchFamily="34" charset="0"/>
              <a:buChar char="•"/>
            </a:pPr>
            <a:r>
              <a:rPr lang="en-US" sz="2000"/>
              <a:t>This is used to fetch fata from dataset.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Select  </a:t>
            </a:r>
            <a:r>
              <a:rPr lang="en-US" sz="2000"/>
              <a:t>data based on certain conditions or aggregations or filters.</a:t>
            </a:r>
            <a:endParaRPr lang="en-US" sz="2000" b="1"/>
          </a:p>
        </p:txBody>
      </p:sp>
      <p:pic>
        <p:nvPicPr>
          <p:cNvPr id="4" name="Picture 3">
            <a:extLst>
              <a:ext uri="{FF2B5EF4-FFF2-40B4-BE49-F238E27FC236}">
                <a16:creationId xmlns:a16="http://schemas.microsoft.com/office/drawing/2014/main" id="{73CA2109-7968-F4E7-CCDF-D74BE5D30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186331"/>
            <a:ext cx="6903720" cy="2485338"/>
          </a:xfrm>
          <a:prstGeom prst="rect">
            <a:avLst/>
          </a:prstGeom>
        </p:spPr>
      </p:pic>
      <p:sp>
        <p:nvSpPr>
          <p:cNvPr id="6" name="TextBox 5">
            <a:extLst>
              <a:ext uri="{FF2B5EF4-FFF2-40B4-BE49-F238E27FC236}">
                <a16:creationId xmlns:a16="http://schemas.microsoft.com/office/drawing/2014/main" id="{C601E81B-47AA-A5D6-D2F0-6E781DA5ADA6}"/>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7" name="Picture 6" descr="A person in a blue suit&#10;&#10;Description automatically generated">
            <a:extLst>
              <a:ext uri="{FF2B5EF4-FFF2-40B4-BE49-F238E27FC236}">
                <a16:creationId xmlns:a16="http://schemas.microsoft.com/office/drawing/2014/main" id="{EE53D82E-01C4-7B45-E7C4-848FA831D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blue circle with white letters on it&#10;&#10;Description automatically generated">
            <a:extLst>
              <a:ext uri="{FF2B5EF4-FFF2-40B4-BE49-F238E27FC236}">
                <a16:creationId xmlns:a16="http://schemas.microsoft.com/office/drawing/2014/main" id="{1D8A1788-58D4-AD48-2E96-3FEEB1D0FA6D}"/>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139344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D71888-B6E7-F748-90B6-31851CEE73C7}"/>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2"/>
                </a:solidFill>
                <a:latin typeface="+mj-lt"/>
                <a:ea typeface="+mj-ea"/>
                <a:cs typeface="+mj-cs"/>
              </a:rPr>
              <a:t>Thank you </a:t>
            </a:r>
          </a:p>
        </p:txBody>
      </p:sp>
      <p:pic>
        <p:nvPicPr>
          <p:cNvPr id="6" name="Graphic 5" descr="Smiling Face with No Fill">
            <a:extLst>
              <a:ext uri="{FF2B5EF4-FFF2-40B4-BE49-F238E27FC236}">
                <a16:creationId xmlns:a16="http://schemas.microsoft.com/office/drawing/2014/main" id="{D93DC64A-9F17-F01B-3228-00FC5D9B2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191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242DCBE3-4539-F476-58E0-8F750DB57580}"/>
              </a:ext>
            </a:extLst>
          </p:cNvPr>
          <p:cNvGraphicFramePr/>
          <p:nvPr>
            <p:extLst>
              <p:ext uri="{D42A27DB-BD31-4B8C-83A1-F6EECF244321}">
                <p14:modId xmlns:p14="http://schemas.microsoft.com/office/powerpoint/2010/main" val="4200540734"/>
              </p:ext>
            </p:extLst>
          </p:nvPr>
        </p:nvGraphicFramePr>
        <p:xfrm>
          <a:off x="477520" y="487680"/>
          <a:ext cx="114808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DA3C68-1CAF-1EFE-5ECC-A63EF91E411C}"/>
              </a:ext>
            </a:extLst>
          </p:cNvPr>
          <p:cNvSpPr txBox="1"/>
          <p:nvPr/>
        </p:nvSpPr>
        <p:spPr>
          <a:xfrm>
            <a:off x="1127760" y="5901866"/>
            <a:ext cx="2184400" cy="646331"/>
          </a:xfrm>
          <a:prstGeom prst="rect">
            <a:avLst/>
          </a:prstGeom>
          <a:noFill/>
        </p:spPr>
        <p:txBody>
          <a:bodyPr wrap="square" rtlCol="0">
            <a:spAutoFit/>
          </a:bodyPr>
          <a:lstStyle/>
          <a:p>
            <a:r>
              <a:rPr lang="en-IN" b="0" i="0" dirty="0">
                <a:effectLst/>
                <a:latin typeface="-apple-system"/>
              </a:rPr>
              <a:t>www.linkedin.com/in/chandankumar432</a:t>
            </a:r>
            <a:endParaRPr lang="en-IN" dirty="0"/>
          </a:p>
        </p:txBody>
      </p:sp>
      <p:pic>
        <p:nvPicPr>
          <p:cNvPr id="9" name="Picture 8" descr="A person in a blue suit&#10;&#10;Description automatically generated">
            <a:extLst>
              <a:ext uri="{FF2B5EF4-FFF2-40B4-BE49-F238E27FC236}">
                <a16:creationId xmlns:a16="http://schemas.microsoft.com/office/drawing/2014/main" id="{A538A408-0130-D082-CFFC-FCCECCDA43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22352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A blue circle with white letters on it&#10;&#10;Description automatically generated">
            <a:extLst>
              <a:ext uri="{FF2B5EF4-FFF2-40B4-BE49-F238E27FC236}">
                <a16:creationId xmlns:a16="http://schemas.microsoft.com/office/drawing/2014/main" id="{3D36F937-AE29-6E92-9FC1-980602FC8453}"/>
              </a:ext>
            </a:extLst>
          </p:cNvPr>
          <p:cNvPicPr>
            <a:picLocks noChangeAspect="1"/>
          </p:cNvPicPr>
          <p:nvPr/>
        </p:nvPicPr>
        <p:blipFill rotWithShape="1">
          <a:blip r:embed="rId8">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308591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5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81BFF6A-1AB6-427D-786D-000201AC2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93597" y="1123527"/>
            <a:ext cx="4604800" cy="460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CC2F39-849C-48C8-FEA4-F6D0A241BCBF}"/>
              </a:ext>
            </a:extLst>
          </p:cNvPr>
          <p:cNvSpPr txBox="1"/>
          <p:nvPr/>
        </p:nvSpPr>
        <p:spPr>
          <a:xfrm>
            <a:off x="1654205" y="5627546"/>
            <a:ext cx="2174240" cy="646331"/>
          </a:xfrm>
          <a:prstGeom prst="rect">
            <a:avLst/>
          </a:prstGeom>
          <a:noFill/>
        </p:spPr>
        <p:txBody>
          <a:bodyPr wrap="square" rtlCol="0">
            <a:spAutoFit/>
          </a:bodyPr>
          <a:lstStyle/>
          <a:p>
            <a:r>
              <a:rPr lang="en-IN" b="0" i="0" dirty="0">
                <a:effectLst/>
                <a:latin typeface="-apple-system"/>
              </a:rPr>
              <a:t>www.linkedin.com/in/chandankumar432</a:t>
            </a:r>
            <a:endParaRPr lang="en-IN" dirty="0"/>
          </a:p>
        </p:txBody>
      </p:sp>
      <p:pic>
        <p:nvPicPr>
          <p:cNvPr id="5" name="Picture 4" descr="A person in a blue suit&#10;&#10;Description automatically generated">
            <a:extLst>
              <a:ext uri="{FF2B5EF4-FFF2-40B4-BE49-F238E27FC236}">
                <a16:creationId xmlns:a16="http://schemas.microsoft.com/office/drawing/2014/main" id="{A43F3778-2437-121B-5A3B-53325B5EF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782321" y="560722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A blue circle with white letters on it&#10;&#10;Description automatically generated">
            <a:extLst>
              <a:ext uri="{FF2B5EF4-FFF2-40B4-BE49-F238E27FC236}">
                <a16:creationId xmlns:a16="http://schemas.microsoft.com/office/drawing/2014/main" id="{F3B97280-4657-4DF1-E585-84488EC9E909}"/>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1337866" y="5782602"/>
            <a:ext cx="367139" cy="358723"/>
          </a:xfrm>
          <a:prstGeom prst="ellipse">
            <a:avLst/>
          </a:prstGeom>
        </p:spPr>
      </p:pic>
    </p:spTree>
    <p:extLst>
      <p:ext uri="{BB962C8B-B14F-4D97-AF65-F5344CB8AC3E}">
        <p14:creationId xmlns:p14="http://schemas.microsoft.com/office/powerpoint/2010/main" val="353415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8764-EB2C-FCD3-1F9C-85B92CCE2E23}"/>
              </a:ext>
            </a:extLst>
          </p:cNvPr>
          <p:cNvSpPr txBox="1"/>
          <p:nvPr/>
        </p:nvSpPr>
        <p:spPr>
          <a:xfrm>
            <a:off x="528320" y="111760"/>
            <a:ext cx="9326880" cy="5016758"/>
          </a:xfrm>
          <a:prstGeom prst="rect">
            <a:avLst/>
          </a:prstGeom>
          <a:noFill/>
        </p:spPr>
        <p:txBody>
          <a:bodyPr wrap="square" rtlCol="0">
            <a:spAutoFit/>
          </a:bodyPr>
          <a:lstStyle/>
          <a:p>
            <a:r>
              <a:rPr lang="en-IN" dirty="0"/>
              <a:t>				</a:t>
            </a:r>
            <a:r>
              <a:rPr lang="en-IN" sz="3200" dirty="0"/>
              <a:t>DDL </a:t>
            </a:r>
          </a:p>
          <a:p>
            <a:r>
              <a:rPr lang="en-IN" sz="2000" dirty="0"/>
              <a:t>DDL stand for Data Definition Language.</a:t>
            </a:r>
          </a:p>
          <a:p>
            <a:r>
              <a:rPr lang="en-IN" sz="2000" dirty="0"/>
              <a:t>It help in creating table, modulation  of table, deleting table from database as well as deleting all the records of the table. The changes made by DDL commands are permanent in the database.</a:t>
            </a:r>
          </a:p>
          <a:p>
            <a:endParaRPr lang="en-IN" sz="2400" dirty="0"/>
          </a:p>
          <a:p>
            <a:r>
              <a:rPr lang="en-IN" sz="2400" dirty="0">
                <a:solidFill>
                  <a:schemeClr val="accent1"/>
                </a:solidFill>
              </a:rPr>
              <a:t> Create </a:t>
            </a:r>
            <a:r>
              <a:rPr lang="en-IN" sz="2000" dirty="0"/>
              <a:t>is used to create tables. It contains datatype and constraints. Datatype refers to the rules applicable for particular column like INT, VARCHAR,CHAR etc. While constraints refers to the restrictions or limitations in particular column like Not NULL, Unique, Primary Key, Foreign Key, Check.</a:t>
            </a:r>
          </a:p>
          <a:p>
            <a:endParaRPr lang="en-IN" sz="2000" dirty="0"/>
          </a:p>
          <a:p>
            <a:endParaRPr lang="en-IN" sz="2000" dirty="0">
              <a:solidFill>
                <a:schemeClr val="accent1"/>
              </a:solidFill>
            </a:endParaRPr>
          </a:p>
          <a:p>
            <a:endParaRPr lang="en-IN" sz="2000" dirty="0">
              <a:solidFill>
                <a:schemeClr val="accent1"/>
              </a:solidFill>
            </a:endParaRPr>
          </a:p>
          <a:p>
            <a:endParaRPr lang="en-IN" sz="2000" dirty="0">
              <a:solidFill>
                <a:schemeClr val="accent1"/>
              </a:solidFill>
            </a:endParaRPr>
          </a:p>
          <a:p>
            <a:endParaRPr lang="en-IN" sz="2000" dirty="0">
              <a:solidFill>
                <a:schemeClr val="accent1"/>
              </a:solidFill>
            </a:endParaRPr>
          </a:p>
        </p:txBody>
      </p:sp>
      <p:sp>
        <p:nvSpPr>
          <p:cNvPr id="9" name="TextBox 8">
            <a:extLst>
              <a:ext uri="{FF2B5EF4-FFF2-40B4-BE49-F238E27FC236}">
                <a16:creationId xmlns:a16="http://schemas.microsoft.com/office/drawing/2014/main" id="{64F21AE9-A874-38BF-4D91-C8CAAF2BE4DC}"/>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10" name="Picture 9" descr="A person in a blue suit&#10;&#10;Description automatically generated">
            <a:extLst>
              <a:ext uri="{FF2B5EF4-FFF2-40B4-BE49-F238E27FC236}">
                <a16:creationId xmlns:a16="http://schemas.microsoft.com/office/drawing/2014/main" id="{1D2D1EBB-DDE7-CC94-814E-F6319E2CE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blue circle with white letters on it&#10;&#10;Description automatically generated">
            <a:extLst>
              <a:ext uri="{FF2B5EF4-FFF2-40B4-BE49-F238E27FC236}">
                <a16:creationId xmlns:a16="http://schemas.microsoft.com/office/drawing/2014/main" id="{6EFB5725-2DA7-6524-E9A5-78C14545A841}"/>
              </a:ext>
            </a:extLst>
          </p:cNvPr>
          <p:cNvPicPr>
            <a:picLocks noChangeAspect="1"/>
          </p:cNvPicPr>
          <p:nvPr/>
        </p:nvPicPr>
        <p:blipFill rotWithShape="1">
          <a:blip r:embed="rId3">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pic>
        <p:nvPicPr>
          <p:cNvPr id="13" name="Picture 12" descr="A screenshot of a computer&#10;&#10;Description automatically generated">
            <a:extLst>
              <a:ext uri="{FF2B5EF4-FFF2-40B4-BE49-F238E27FC236}">
                <a16:creationId xmlns:a16="http://schemas.microsoft.com/office/drawing/2014/main" id="{51BD5D96-B743-4C7D-D981-0CD948FC7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600" y="3289558"/>
            <a:ext cx="7599680" cy="3677919"/>
          </a:xfrm>
          <a:prstGeom prst="rect">
            <a:avLst/>
          </a:prstGeom>
        </p:spPr>
      </p:pic>
    </p:spTree>
    <p:extLst>
      <p:ext uri="{BB962C8B-B14F-4D97-AF65-F5344CB8AC3E}">
        <p14:creationId xmlns:p14="http://schemas.microsoft.com/office/powerpoint/2010/main" val="33132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9F23B3-A155-146B-1A38-13B40E56AC0B}"/>
              </a:ext>
            </a:extLst>
          </p:cNvPr>
          <p:cNvSpPr txBox="1"/>
          <p:nvPr/>
        </p:nvSpPr>
        <p:spPr>
          <a:xfrm>
            <a:off x="838200" y="99569"/>
            <a:ext cx="10515600" cy="15403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kern="1200" dirty="0">
                <a:solidFill>
                  <a:schemeClr val="tx1"/>
                </a:solidFill>
                <a:latin typeface="+mj-lt"/>
                <a:ea typeface="+mj-ea"/>
                <a:cs typeface="+mj-cs"/>
              </a:rPr>
              <a:t>					DDL</a:t>
            </a:r>
          </a:p>
          <a:p>
            <a:pPr>
              <a:lnSpc>
                <a:spcPct val="90000"/>
              </a:lnSpc>
              <a:spcBef>
                <a:spcPct val="0"/>
              </a:spcBef>
              <a:spcAft>
                <a:spcPts val="600"/>
              </a:spcAft>
            </a:pPr>
            <a:r>
              <a:rPr lang="en-US" sz="2600" b="1" kern="1200" dirty="0">
                <a:solidFill>
                  <a:schemeClr val="tx1"/>
                </a:solidFill>
                <a:latin typeface="+mj-lt"/>
                <a:ea typeface="+mj-ea"/>
                <a:cs typeface="+mj-cs"/>
              </a:rPr>
              <a:t>Alter</a:t>
            </a:r>
            <a:r>
              <a:rPr lang="en-US" sz="2600" kern="1200" dirty="0">
                <a:solidFill>
                  <a:schemeClr val="tx1"/>
                </a:solidFill>
                <a:latin typeface="+mj-lt"/>
                <a:ea typeface="+mj-ea"/>
                <a:cs typeface="+mj-cs"/>
              </a:rPr>
              <a:t> is used to modify a table. Like changing name of the column, changing name of the table etc.</a:t>
            </a:r>
          </a:p>
          <a:p>
            <a:pPr>
              <a:lnSpc>
                <a:spcPct val="90000"/>
              </a:lnSpc>
              <a:spcBef>
                <a:spcPct val="0"/>
              </a:spcBef>
              <a:spcAft>
                <a:spcPts val="600"/>
              </a:spcAft>
            </a:pPr>
            <a:endParaRPr lang="en-US" sz="2600" kern="1200" dirty="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C28AF41-CFA7-2EE5-25BF-FA8FADA26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29" y="2057287"/>
            <a:ext cx="6079860" cy="18327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95735CB-3A07-3CC1-2966-143676A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929" y="4063748"/>
            <a:ext cx="6079860" cy="1898217"/>
          </a:xfrm>
          <a:prstGeom prst="rect">
            <a:avLst/>
          </a:prstGeom>
        </p:spPr>
      </p:pic>
      <p:sp>
        <p:nvSpPr>
          <p:cNvPr id="9" name="Arrow: Curved Left 8">
            <a:extLst>
              <a:ext uri="{FF2B5EF4-FFF2-40B4-BE49-F238E27FC236}">
                <a16:creationId xmlns:a16="http://schemas.microsoft.com/office/drawing/2014/main" id="{7DF5FFE3-C800-3DFE-4FC3-B4D8F397402D}"/>
              </a:ext>
            </a:extLst>
          </p:cNvPr>
          <p:cNvSpPr/>
          <p:nvPr/>
        </p:nvSpPr>
        <p:spPr>
          <a:xfrm>
            <a:off x="8824142" y="3272938"/>
            <a:ext cx="734928" cy="258338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967AE4FE-A8C7-BE4E-C366-9BDFBFF1BA7F}"/>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17" name="Picture 16" descr="A person in a blue suit&#10;&#10;Description automatically generated">
            <a:extLst>
              <a:ext uri="{FF2B5EF4-FFF2-40B4-BE49-F238E27FC236}">
                <a16:creationId xmlns:a16="http://schemas.microsoft.com/office/drawing/2014/main" id="{012033F5-C00D-5819-A100-4AEB31ADD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descr="A blue circle with white letters on it&#10;&#10;Description automatically generated">
            <a:extLst>
              <a:ext uri="{FF2B5EF4-FFF2-40B4-BE49-F238E27FC236}">
                <a16:creationId xmlns:a16="http://schemas.microsoft.com/office/drawing/2014/main" id="{E41C4B9A-D7A9-E2E7-75A0-7BB7F8F8A70C}"/>
              </a:ext>
            </a:extLst>
          </p:cNvPr>
          <p:cNvPicPr>
            <a:picLocks noChangeAspect="1"/>
          </p:cNvPicPr>
          <p:nvPr/>
        </p:nvPicPr>
        <p:blipFill rotWithShape="1">
          <a:blip r:embed="rId5">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332895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EDB164-216E-91DD-A13F-1C2CD68147B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kern="1200">
                <a:solidFill>
                  <a:schemeClr val="tx1"/>
                </a:solidFill>
                <a:latin typeface="+mj-lt"/>
                <a:ea typeface="+mj-ea"/>
                <a:cs typeface="+mj-cs"/>
              </a:rPr>
              <a:t>                                                                          DDL</a:t>
            </a:r>
          </a:p>
          <a:p>
            <a:pPr>
              <a:lnSpc>
                <a:spcPct val="90000"/>
              </a:lnSpc>
              <a:spcBef>
                <a:spcPct val="0"/>
              </a:spcBef>
              <a:spcAft>
                <a:spcPts val="600"/>
              </a:spcAft>
            </a:pPr>
            <a:r>
              <a:rPr lang="en-US" sz="3000" kern="1200">
                <a:solidFill>
                  <a:schemeClr val="tx1"/>
                </a:solidFill>
                <a:latin typeface="+mj-lt"/>
                <a:ea typeface="+mj-ea"/>
                <a:cs typeface="+mj-cs"/>
              </a:rPr>
              <a:t>Truncate : Is used to delete all the record of the table at once.</a:t>
            </a:r>
          </a:p>
          <a:p>
            <a:pPr>
              <a:lnSpc>
                <a:spcPct val="90000"/>
              </a:lnSpc>
              <a:spcBef>
                <a:spcPct val="0"/>
              </a:spcBef>
              <a:spcAft>
                <a:spcPts val="600"/>
              </a:spcAft>
            </a:pPr>
            <a:endParaRPr lang="en-US" sz="3000" kern="120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4867C190-8CEE-2A78-AFEA-B7E7A12C7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373" y="4067050"/>
            <a:ext cx="6051738" cy="210991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9FFE22F-D8B6-0ED2-F48E-9B0A8AAFC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73" y="2228087"/>
            <a:ext cx="6051738" cy="1761910"/>
          </a:xfrm>
          <a:prstGeom prst="rect">
            <a:avLst/>
          </a:prstGeom>
        </p:spPr>
      </p:pic>
      <p:sp>
        <p:nvSpPr>
          <p:cNvPr id="7" name="Arrow: Curved Left 6">
            <a:extLst>
              <a:ext uri="{FF2B5EF4-FFF2-40B4-BE49-F238E27FC236}">
                <a16:creationId xmlns:a16="http://schemas.microsoft.com/office/drawing/2014/main" id="{10109A3F-6B63-7AA1-689D-514CDA9ACBC8}"/>
              </a:ext>
            </a:extLst>
          </p:cNvPr>
          <p:cNvSpPr/>
          <p:nvPr/>
        </p:nvSpPr>
        <p:spPr>
          <a:xfrm>
            <a:off x="8882797" y="3132171"/>
            <a:ext cx="670829" cy="2240856"/>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6E901FFF-1436-A088-8F23-656FB511AF69}"/>
              </a:ext>
            </a:extLst>
          </p:cNvPr>
          <p:cNvSpPr txBox="1"/>
          <p:nvPr/>
        </p:nvSpPr>
        <p:spPr>
          <a:xfrm>
            <a:off x="2296160" y="6254016"/>
            <a:ext cx="9296400" cy="461665"/>
          </a:xfrm>
          <a:prstGeom prst="rect">
            <a:avLst/>
          </a:prstGeom>
          <a:noFill/>
        </p:spPr>
        <p:txBody>
          <a:bodyPr wrap="square" rtlCol="0">
            <a:spAutoFit/>
          </a:bodyPr>
          <a:lstStyle/>
          <a:p>
            <a:r>
              <a:rPr lang="en-IN" sz="2400" dirty="0"/>
              <a:t>				Drop: </a:t>
            </a:r>
            <a:r>
              <a:rPr lang="en-IN" dirty="0"/>
              <a:t>is used to drop/delete a table from the database.</a:t>
            </a:r>
          </a:p>
        </p:txBody>
      </p:sp>
      <p:sp>
        <p:nvSpPr>
          <p:cNvPr id="10" name="TextBox 9">
            <a:extLst>
              <a:ext uri="{FF2B5EF4-FFF2-40B4-BE49-F238E27FC236}">
                <a16:creationId xmlns:a16="http://schemas.microsoft.com/office/drawing/2014/main" id="{2C1E3370-6243-4967-E7AA-F3EB12728B3C}"/>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11" name="Picture 10" descr="A person in a blue suit&#10;&#10;Description automatically generated">
            <a:extLst>
              <a:ext uri="{FF2B5EF4-FFF2-40B4-BE49-F238E27FC236}">
                <a16:creationId xmlns:a16="http://schemas.microsoft.com/office/drawing/2014/main" id="{4AFEEA73-00CD-5058-471B-330F283FB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blue circle with white letters on it&#10;&#10;Description automatically generated">
            <a:extLst>
              <a:ext uri="{FF2B5EF4-FFF2-40B4-BE49-F238E27FC236}">
                <a16:creationId xmlns:a16="http://schemas.microsoft.com/office/drawing/2014/main" id="{B848B06F-1D93-BA7B-A994-8671D7EB2282}"/>
              </a:ext>
            </a:extLst>
          </p:cNvPr>
          <p:cNvPicPr>
            <a:picLocks noChangeAspect="1"/>
          </p:cNvPicPr>
          <p:nvPr/>
        </p:nvPicPr>
        <p:blipFill rotWithShape="1">
          <a:blip r:embed="rId5">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144553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785D17-86A0-0442-C9F5-FEFC3DC2388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					</a:t>
            </a:r>
            <a:r>
              <a:rPr lang="en-US" sz="2000" b="1"/>
              <a:t>DML</a:t>
            </a:r>
          </a:p>
          <a:p>
            <a:pPr indent="-228600">
              <a:lnSpc>
                <a:spcPct val="90000"/>
              </a:lnSpc>
              <a:spcAft>
                <a:spcPts val="600"/>
              </a:spcAft>
              <a:buFont typeface="Arial" panose="020B0604020202020204" pitchFamily="34" charset="0"/>
              <a:buChar char="•"/>
            </a:pPr>
            <a:r>
              <a:rPr lang="en-US" sz="2000"/>
              <a:t>DML stands for Data Manipulation Language .it help in loading , modifying , removing data in the database. The changes made using these commands can be rolled back.</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Insert</a:t>
            </a:r>
            <a:r>
              <a:rPr lang="en-US" sz="2000"/>
              <a:t> is used to load data.</a:t>
            </a:r>
          </a:p>
          <a:p>
            <a:pPr indent="-228600">
              <a:lnSpc>
                <a:spcPct val="90000"/>
              </a:lnSpc>
              <a:spcAft>
                <a:spcPts val="600"/>
              </a:spcAft>
              <a:buFont typeface="Arial" panose="020B0604020202020204" pitchFamily="34" charset="0"/>
              <a:buChar char="•"/>
            </a:pPr>
            <a:endParaRPr lang="en-US" sz="2000"/>
          </a:p>
        </p:txBody>
      </p:sp>
      <p:pic>
        <p:nvPicPr>
          <p:cNvPr id="4" name="Picture 3" descr="A screenshot of a computer&#10;&#10;Description automatically generated">
            <a:extLst>
              <a:ext uri="{FF2B5EF4-FFF2-40B4-BE49-F238E27FC236}">
                <a16:creationId xmlns:a16="http://schemas.microsoft.com/office/drawing/2014/main" id="{70C3DB82-F4E5-FCD8-6A1D-822B2AE4B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0625"/>
            <a:ext cx="6903720" cy="4176749"/>
          </a:xfrm>
          <a:prstGeom prst="rect">
            <a:avLst/>
          </a:prstGeom>
        </p:spPr>
      </p:pic>
      <p:sp>
        <p:nvSpPr>
          <p:cNvPr id="6" name="TextBox 5">
            <a:extLst>
              <a:ext uri="{FF2B5EF4-FFF2-40B4-BE49-F238E27FC236}">
                <a16:creationId xmlns:a16="http://schemas.microsoft.com/office/drawing/2014/main" id="{FD782EE4-0B5E-CEED-7A64-96B757B4636E}"/>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7" name="Picture 6" descr="A person in a blue suit&#10;&#10;Description automatically generated">
            <a:extLst>
              <a:ext uri="{FF2B5EF4-FFF2-40B4-BE49-F238E27FC236}">
                <a16:creationId xmlns:a16="http://schemas.microsoft.com/office/drawing/2014/main" id="{75731958-90CC-FF23-9988-C77462C4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blue circle with white letters on it&#10;&#10;Description automatically generated">
            <a:extLst>
              <a:ext uri="{FF2B5EF4-FFF2-40B4-BE49-F238E27FC236}">
                <a16:creationId xmlns:a16="http://schemas.microsoft.com/office/drawing/2014/main" id="{8A4DE2B4-7F28-F694-AC89-8B584E2EC1C1}"/>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391648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B77C7-AA74-705A-0875-0472F951ADBD}"/>
              </a:ext>
            </a:extLst>
          </p:cNvPr>
          <p:cNvSpPr txBox="1"/>
          <p:nvPr/>
        </p:nvSpPr>
        <p:spPr>
          <a:xfrm>
            <a:off x="355600" y="325120"/>
            <a:ext cx="11511280" cy="1200329"/>
          </a:xfrm>
          <a:prstGeom prst="rect">
            <a:avLst/>
          </a:prstGeom>
          <a:noFill/>
        </p:spPr>
        <p:txBody>
          <a:bodyPr wrap="square" rtlCol="0">
            <a:spAutoFit/>
          </a:bodyPr>
          <a:lstStyle/>
          <a:p>
            <a:r>
              <a:rPr lang="en-IN" dirty="0"/>
              <a:t>						</a:t>
            </a:r>
            <a:r>
              <a:rPr lang="en-IN" sz="2400" b="1" dirty="0"/>
              <a:t>DML</a:t>
            </a:r>
          </a:p>
          <a:p>
            <a:r>
              <a:rPr lang="en-IN" sz="2400" b="1" dirty="0"/>
              <a:t>Update : </a:t>
            </a:r>
            <a:r>
              <a:rPr lang="en-IN" sz="2400" dirty="0"/>
              <a:t>is used to modify the existing data.</a:t>
            </a:r>
          </a:p>
          <a:p>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16BC7990-CE4B-9676-77FF-54FF9E74E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 y="1235641"/>
            <a:ext cx="7945120" cy="2679838"/>
          </a:xfrm>
          <a:prstGeom prst="rect">
            <a:avLst/>
          </a:prstGeom>
        </p:spPr>
      </p:pic>
      <p:sp>
        <p:nvSpPr>
          <p:cNvPr id="8" name="TextBox 7">
            <a:extLst>
              <a:ext uri="{FF2B5EF4-FFF2-40B4-BE49-F238E27FC236}">
                <a16:creationId xmlns:a16="http://schemas.microsoft.com/office/drawing/2014/main" id="{36DEE593-D21F-B725-8738-B245C71150BA}"/>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9" name="Picture 8" descr="A person in a blue suit&#10;&#10;Description automatically generated">
            <a:extLst>
              <a:ext uri="{FF2B5EF4-FFF2-40B4-BE49-F238E27FC236}">
                <a16:creationId xmlns:a16="http://schemas.microsoft.com/office/drawing/2014/main" id="{7DC49FCF-7BF5-CD95-3D8A-92BE21333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A blue circle with white letters on it&#10;&#10;Description automatically generated">
            <a:extLst>
              <a:ext uri="{FF2B5EF4-FFF2-40B4-BE49-F238E27FC236}">
                <a16:creationId xmlns:a16="http://schemas.microsoft.com/office/drawing/2014/main" id="{E78DDF24-BD47-A3CB-C9C6-E906D7D666E8}"/>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187975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B8371-9020-E84B-64B3-C2567B56B3EF}"/>
              </a:ext>
            </a:extLst>
          </p:cNvPr>
          <p:cNvSpPr txBox="1"/>
          <p:nvPr/>
        </p:nvSpPr>
        <p:spPr>
          <a:xfrm>
            <a:off x="518160" y="162560"/>
            <a:ext cx="11460480" cy="830997"/>
          </a:xfrm>
          <a:prstGeom prst="rect">
            <a:avLst/>
          </a:prstGeom>
          <a:noFill/>
        </p:spPr>
        <p:txBody>
          <a:bodyPr wrap="square" rtlCol="0">
            <a:spAutoFit/>
          </a:bodyPr>
          <a:lstStyle/>
          <a:p>
            <a:r>
              <a:rPr lang="en-IN" sz="2400" b="1" dirty="0"/>
              <a:t>					DML</a:t>
            </a:r>
          </a:p>
          <a:p>
            <a:r>
              <a:rPr lang="en-IN" sz="2400" b="1" dirty="0"/>
              <a:t>Delate </a:t>
            </a:r>
            <a:r>
              <a:rPr lang="en-IN" sz="2400" dirty="0"/>
              <a:t>is used to delate rows from the table one at a time.</a:t>
            </a:r>
            <a:endParaRPr lang="en-IN" sz="2400" b="1" dirty="0"/>
          </a:p>
        </p:txBody>
      </p:sp>
      <p:pic>
        <p:nvPicPr>
          <p:cNvPr id="4" name="Picture 3" descr="A screenshot of a computer&#10;&#10;Description automatically generated">
            <a:extLst>
              <a:ext uri="{FF2B5EF4-FFF2-40B4-BE49-F238E27FC236}">
                <a16:creationId xmlns:a16="http://schemas.microsoft.com/office/drawing/2014/main" id="{C008EAF8-8F27-C09C-D62E-CD85E1225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98" y="1001961"/>
            <a:ext cx="8012621" cy="2679838"/>
          </a:xfrm>
          <a:prstGeom prst="rect">
            <a:avLst/>
          </a:prstGeom>
        </p:spPr>
      </p:pic>
      <p:sp>
        <p:nvSpPr>
          <p:cNvPr id="6" name="TextBox 5">
            <a:extLst>
              <a:ext uri="{FF2B5EF4-FFF2-40B4-BE49-F238E27FC236}">
                <a16:creationId xmlns:a16="http://schemas.microsoft.com/office/drawing/2014/main" id="{AE120BD8-0B46-053C-BBA8-111E26081DFC}"/>
              </a:ext>
            </a:extLst>
          </p:cNvPr>
          <p:cNvSpPr txBox="1"/>
          <p:nvPr/>
        </p:nvSpPr>
        <p:spPr>
          <a:xfrm>
            <a:off x="1056640" y="5892800"/>
            <a:ext cx="2174240" cy="646331"/>
          </a:xfrm>
          <a:prstGeom prst="rect">
            <a:avLst/>
          </a:prstGeom>
          <a:noFill/>
        </p:spPr>
        <p:txBody>
          <a:bodyPr wrap="square" rtlCol="0">
            <a:spAutoFit/>
          </a:bodyPr>
          <a:lstStyle/>
          <a:p>
            <a:r>
              <a:rPr lang="en-IN" b="0" i="0">
                <a:effectLst/>
                <a:latin typeface="-apple-system"/>
              </a:rPr>
              <a:t>www.linkedin.com/in/chandankumar432</a:t>
            </a:r>
            <a:endParaRPr lang="en-IN" dirty="0"/>
          </a:p>
        </p:txBody>
      </p:sp>
      <p:pic>
        <p:nvPicPr>
          <p:cNvPr id="7" name="Picture 6" descr="A person in a blue suit&#10;&#10;Description automatically generated">
            <a:extLst>
              <a:ext uri="{FF2B5EF4-FFF2-40B4-BE49-F238E27FC236}">
                <a16:creationId xmlns:a16="http://schemas.microsoft.com/office/drawing/2014/main" id="{4E0FE317-2F30-F7C2-A498-5430D1FDB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33681" y="5942506"/>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blue circle with white letters on it&#10;&#10;Description automatically generated">
            <a:extLst>
              <a:ext uri="{FF2B5EF4-FFF2-40B4-BE49-F238E27FC236}">
                <a16:creationId xmlns:a16="http://schemas.microsoft.com/office/drawing/2014/main" id="{172EFD9F-1E9A-F4E2-FCD4-EA242EFA7E16}"/>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799386" y="6056922"/>
            <a:ext cx="367139" cy="358723"/>
          </a:xfrm>
          <a:prstGeom prst="ellipse">
            <a:avLst/>
          </a:prstGeom>
        </p:spPr>
      </p:pic>
    </p:spTree>
    <p:extLst>
      <p:ext uri="{BB962C8B-B14F-4D97-AF65-F5344CB8AC3E}">
        <p14:creationId xmlns:p14="http://schemas.microsoft.com/office/powerpoint/2010/main" val="29833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580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kumar</dc:creator>
  <cp:lastModifiedBy>chandan kumar</cp:lastModifiedBy>
  <cp:revision>5</cp:revision>
  <dcterms:created xsi:type="dcterms:W3CDTF">2023-08-03T06:23:37Z</dcterms:created>
  <dcterms:modified xsi:type="dcterms:W3CDTF">2023-08-03T18:14:53Z</dcterms:modified>
</cp:coreProperties>
</file>