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0" autoAdjust="0"/>
    <p:restoredTop sz="82188" autoAdjust="0"/>
  </p:normalViewPr>
  <p:slideViewPr>
    <p:cSldViewPr snapToGrid="0">
      <p:cViewPr>
        <p:scale>
          <a:sx n="140" d="100"/>
          <a:sy n="140" d="100"/>
        </p:scale>
        <p:origin x="6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410E3-5C0F-3141-8E3C-28054232E1B7}"/>
              </a:ext>
            </a:extLst>
          </p:cNvPr>
          <p:cNvSpPr txBox="1"/>
          <p:nvPr/>
        </p:nvSpPr>
        <p:spPr>
          <a:xfrm>
            <a:off x="2940092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B7019E-7001-D94D-889D-3C50AA58240B}"/>
              </a:ext>
            </a:extLst>
          </p:cNvPr>
          <p:cNvSpPr txBox="1"/>
          <p:nvPr/>
        </p:nvSpPr>
        <p:spPr>
          <a:xfrm>
            <a:off x="3339491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4340667" y="4754498"/>
            <a:ext cx="3002322" cy="1236688"/>
          </a:xfrm>
          <a:prstGeom prst="wedgeRoundRectCallout">
            <a:avLst>
              <a:gd name="adj1" fmla="val -69453"/>
              <a:gd name="adj2" fmla="val -9189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  <a:p>
            <a:pPr algn="ctr"/>
            <a:endParaRPr lang="en-US" sz="1100" b="1" dirty="0"/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7940094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62057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Destination After Login,  Viewing Dashboard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9031"/>
              </p:ext>
            </p:extLst>
          </p:nvPr>
        </p:nvGraphicFramePr>
        <p:xfrm>
          <a:off x="2911809" y="267767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Qual Course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755112-717B-AC44-8A62-50C7F2BD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91368"/>
              </p:ext>
            </p:extLst>
          </p:nvPr>
        </p:nvGraphicFramePr>
        <p:xfrm>
          <a:off x="2947034" y="450848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Qual Course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2FE9410-8029-3A43-8807-2E270039BDB0}"/>
              </a:ext>
            </a:extLst>
          </p:cNvPr>
          <p:cNvSpPr txBox="1"/>
          <p:nvPr/>
        </p:nvSpPr>
        <p:spPr>
          <a:xfrm>
            <a:off x="2907101" y="4239731"/>
            <a:ext cx="33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Expiring Certifications &amp; Overdue Training</a:t>
            </a:r>
          </a:p>
        </p:txBody>
      </p:sp>
      <p:sp>
        <p:nvSpPr>
          <p:cNvPr id="17" name="Rectangle: Rounded Corners 27">
            <a:extLst>
              <a:ext uri="{FF2B5EF4-FFF2-40B4-BE49-F238E27FC236}">
                <a16:creationId xmlns:a16="http://schemas.microsoft.com/office/drawing/2014/main" id="{53E9CCE7-962E-FF4F-8D48-BA1F6482A8B8}"/>
              </a:ext>
            </a:extLst>
          </p:cNvPr>
          <p:cNvSpPr/>
          <p:nvPr/>
        </p:nvSpPr>
        <p:spPr>
          <a:xfrm>
            <a:off x="5191120" y="2131289"/>
            <a:ext cx="1280160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Discretionary 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1" name="Rectangle: Rounded Corners 27">
            <a:extLst>
              <a:ext uri="{FF2B5EF4-FFF2-40B4-BE49-F238E27FC236}">
                <a16:creationId xmlns:a16="http://schemas.microsoft.com/office/drawing/2014/main" id="{E009697F-EB80-224E-B4F3-100F2CCC21F0}"/>
              </a:ext>
            </a:extLst>
          </p:cNvPr>
          <p:cNvSpPr/>
          <p:nvPr/>
        </p:nvSpPr>
        <p:spPr>
          <a:xfrm>
            <a:off x="6577035" y="2131289"/>
            <a:ext cx="1280160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Support Documentation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EF68EAC-3CCD-A443-A42F-772E947DB472}"/>
              </a:ext>
            </a:extLst>
          </p:cNvPr>
          <p:cNvSpPr/>
          <p:nvPr/>
        </p:nvSpPr>
        <p:spPr>
          <a:xfrm>
            <a:off x="7962950" y="2131289"/>
            <a:ext cx="1280160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C74D86F2-20FE-6F4C-A326-3D0A1DA40971}"/>
              </a:ext>
            </a:extLst>
          </p:cNvPr>
          <p:cNvSpPr/>
          <p:nvPr/>
        </p:nvSpPr>
        <p:spPr>
          <a:xfrm>
            <a:off x="3805205" y="2131289"/>
            <a:ext cx="1280160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Date Training Finished</a:t>
            </a:r>
          </a:p>
        </p:txBody>
      </p:sp>
    </p:spTree>
    <p:extLst>
      <p:ext uri="{BB962C8B-B14F-4D97-AF65-F5344CB8AC3E}">
        <p14:creationId xmlns:p14="http://schemas.microsoft.com/office/powerpoint/2010/main" val="416572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588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612729" y="1234920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2871877" y="1240323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2DF2D-5FEA-0045-B8F8-B99716A649B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A5DC-1021-0749-9780-BE46DCF5B2E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967454-7C96-2548-BC34-FC8D6DE9A99A}"/>
              </a:ext>
            </a:extLst>
          </p:cNvPr>
          <p:cNvSpPr/>
          <p:nvPr/>
        </p:nvSpPr>
        <p:spPr>
          <a:xfrm>
            <a:off x="4381202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BCF66-D1C3-3C41-BE78-924FE6554704}"/>
              </a:ext>
            </a:extLst>
          </p:cNvPr>
          <p:cNvSpPr/>
          <p:nvPr/>
        </p:nvSpPr>
        <p:spPr>
          <a:xfrm>
            <a:off x="4383182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A5307-FA81-594F-92E1-04E02696BE1D}"/>
              </a:ext>
            </a:extLst>
          </p:cNvPr>
          <p:cNvSpPr txBox="1"/>
          <p:nvPr/>
        </p:nvSpPr>
        <p:spPr>
          <a:xfrm>
            <a:off x="2934593" y="3464099"/>
            <a:ext cx="148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Preferred School or Training Institution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67BED-D9BA-B644-96C9-5F049D51A0A3}"/>
              </a:ext>
            </a:extLst>
          </p:cNvPr>
          <p:cNvSpPr/>
          <p:nvPr/>
        </p:nvSpPr>
        <p:spPr>
          <a:xfrm>
            <a:off x="4355320" y="357628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58">
            <a:extLst>
              <a:ext uri="{FF2B5EF4-FFF2-40B4-BE49-F238E27FC236}">
                <a16:creationId xmlns:a16="http://schemas.microsoft.com/office/drawing/2014/main" id="{3CFAF6CE-92DB-4544-9461-065396202CDF}"/>
              </a:ext>
            </a:extLst>
          </p:cNvPr>
          <p:cNvSpPr/>
          <p:nvPr/>
        </p:nvSpPr>
        <p:spPr>
          <a:xfrm>
            <a:off x="5174580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5" name="Rectangle: Rounded Corners 61">
            <a:extLst>
              <a:ext uri="{FF2B5EF4-FFF2-40B4-BE49-F238E27FC236}">
                <a16:creationId xmlns:a16="http://schemas.microsoft.com/office/drawing/2014/main" id="{FE6954A1-E176-6F4D-B494-A1FB2BF7F4BE}"/>
              </a:ext>
            </a:extLst>
          </p:cNvPr>
          <p:cNvSpPr/>
          <p:nvPr/>
        </p:nvSpPr>
        <p:spPr>
          <a:xfrm>
            <a:off x="5796543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32F6-A223-D749-B1CD-83B0B36051D0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137C1-60E5-8D4A-A251-6345AC700CDA}"/>
              </a:ext>
            </a:extLst>
          </p:cNvPr>
          <p:cNvSpPr/>
          <p:nvPr/>
        </p:nvSpPr>
        <p:spPr>
          <a:xfrm>
            <a:off x="4391410" y="29742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08415-43A6-6641-8913-3CE8E6848A99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1CCA7-29FB-454E-A0FB-46CA4C0CE68B}"/>
              </a:ext>
            </a:extLst>
          </p:cNvPr>
          <p:cNvSpPr/>
          <p:nvPr/>
        </p:nvSpPr>
        <p:spPr>
          <a:xfrm>
            <a:off x="4397471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22D74-BF63-3D43-88D4-F32C7757AEAE}"/>
              </a:ext>
            </a:extLst>
          </p:cNvPr>
          <p:cNvSpPr txBox="1"/>
          <p:nvPr/>
        </p:nvSpPr>
        <p:spPr>
          <a:xfrm>
            <a:off x="5306905" y="211442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2F0BD-9A86-A540-A838-6147C09B52B3}"/>
              </a:ext>
            </a:extLst>
          </p:cNvPr>
          <p:cNvSpPr txBox="1"/>
          <p:nvPr/>
        </p:nvSpPr>
        <p:spPr>
          <a:xfrm>
            <a:off x="6394818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E360E-F658-A24B-B549-006371D96194}"/>
              </a:ext>
            </a:extLst>
          </p:cNvPr>
          <p:cNvSpPr txBox="1"/>
          <p:nvPr/>
        </p:nvSpPr>
        <p:spPr>
          <a:xfrm>
            <a:off x="6394818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F463E-9B3C-2D48-8A00-DC78EF48860E}"/>
              </a:ext>
            </a:extLst>
          </p:cNvPr>
          <p:cNvSpPr txBox="1"/>
          <p:nvPr/>
        </p:nvSpPr>
        <p:spPr>
          <a:xfrm>
            <a:off x="6360310" y="355959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Isosceles Triangle 69">
            <a:extLst>
              <a:ext uri="{FF2B5EF4-FFF2-40B4-BE49-F238E27FC236}">
                <a16:creationId xmlns:a16="http://schemas.microsoft.com/office/drawing/2014/main" id="{D7F30136-3D97-AD41-A34A-76899613F098}"/>
              </a:ext>
            </a:extLst>
          </p:cNvPr>
          <p:cNvSpPr/>
          <p:nvPr/>
        </p:nvSpPr>
        <p:spPr>
          <a:xfrm rot="10800000">
            <a:off x="6194076" y="361912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9">
            <a:extLst>
              <a:ext uri="{FF2B5EF4-FFF2-40B4-BE49-F238E27FC236}">
                <a16:creationId xmlns:a16="http://schemas.microsoft.com/office/drawing/2014/main" id="{9F72E8F3-467B-AF4D-A7BF-127BAEB0E417}"/>
              </a:ext>
            </a:extLst>
          </p:cNvPr>
          <p:cNvSpPr/>
          <p:nvPr/>
        </p:nvSpPr>
        <p:spPr>
          <a:xfrm rot="10800000">
            <a:off x="6225536" y="245731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9">
            <a:extLst>
              <a:ext uri="{FF2B5EF4-FFF2-40B4-BE49-F238E27FC236}">
                <a16:creationId xmlns:a16="http://schemas.microsoft.com/office/drawing/2014/main" id="{F5A073EA-2F0A-8342-9D56-CFE7B31F0029}"/>
              </a:ext>
            </a:extLst>
          </p:cNvPr>
          <p:cNvSpPr/>
          <p:nvPr/>
        </p:nvSpPr>
        <p:spPr>
          <a:xfrm rot="10800000">
            <a:off x="6222488" y="276515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B12C43-7DDC-AF4A-AA5B-FA8149C4B0BE}"/>
              </a:ext>
            </a:extLst>
          </p:cNvPr>
          <p:cNvSpPr/>
          <p:nvPr/>
        </p:nvSpPr>
        <p:spPr>
          <a:xfrm>
            <a:off x="5007943" y="32615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B7533-BD77-1143-8FEB-AC9A616C4859}"/>
              </a:ext>
            </a:extLst>
          </p:cNvPr>
          <p:cNvSpPr/>
          <p:nvPr/>
        </p:nvSpPr>
        <p:spPr>
          <a:xfrm>
            <a:off x="5629210" y="326157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</p:spTree>
    <p:extLst>
      <p:ext uri="{BB962C8B-B14F-4D97-AF65-F5344CB8AC3E}">
        <p14:creationId xmlns:p14="http://schemas.microsoft.com/office/powerpoint/2010/main" val="19082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E0AFA-AF7C-3F49-BF59-6F40BDDB5C52}"/>
              </a:ext>
            </a:extLst>
          </p:cNvPr>
          <p:cNvSpPr txBox="1"/>
          <p:nvPr/>
        </p:nvSpPr>
        <p:spPr>
          <a:xfrm>
            <a:off x="3304456" y="485017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771</Words>
  <Application>Microsoft Macintosh PowerPoint</Application>
  <PresentationFormat>Widescreen</PresentationFormat>
  <Paragraphs>234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179</cp:revision>
  <dcterms:created xsi:type="dcterms:W3CDTF">2018-09-02T14:41:50Z</dcterms:created>
  <dcterms:modified xsi:type="dcterms:W3CDTF">2018-09-07T00:18:21Z</dcterms:modified>
</cp:coreProperties>
</file>