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  <p:sldId id="286" r:id="rId11"/>
    <p:sldId id="290" r:id="rId12"/>
    <p:sldId id="287" r:id="rId13"/>
    <p:sldId id="29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  <p14:sldId id="286"/>
            <p14:sldId id="290"/>
            <p14:sldId id="287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 autoAdjust="0"/>
    <p:restoredTop sz="87801" autoAdjust="0"/>
  </p:normalViewPr>
  <p:slideViewPr>
    <p:cSldViewPr snapToGrid="0">
      <p:cViewPr>
        <p:scale>
          <a:sx n="140" d="100"/>
          <a:sy n="140" d="100"/>
        </p:scale>
        <p:origin x="6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no reason to distinguish mandatory training from discretionary, so we folded user story 25 into </a:t>
            </a:r>
            <a:r>
              <a:rPr lang="en-US"/>
              <a:t>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2678029" y="1249021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Edit Skills or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3485886" y="1289509"/>
            <a:ext cx="1795182" cy="20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15926"/>
              </p:ext>
            </p:extLst>
          </p:nvPr>
        </p:nvGraphicFramePr>
        <p:xfrm>
          <a:off x="2911809" y="2344176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</a:t>
                      </a:r>
                      <a:r>
                        <a:rPr lang="en-US" sz="10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075427"/>
            <a:ext cx="1712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Skills or Training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410E3-5C0F-3141-8E3C-28054232E1B7}"/>
              </a:ext>
            </a:extLst>
          </p:cNvPr>
          <p:cNvSpPr txBox="1"/>
          <p:nvPr/>
        </p:nvSpPr>
        <p:spPr>
          <a:xfrm>
            <a:off x="2940092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B7019E-7001-D94D-889D-3C50AA58240B}"/>
              </a:ext>
            </a:extLst>
          </p:cNvPr>
          <p:cNvSpPr txBox="1"/>
          <p:nvPr/>
        </p:nvSpPr>
        <p:spPr>
          <a:xfrm>
            <a:off x="3339491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7617DAF2-0C4D-4C47-9CB7-21CE9205D95C}"/>
              </a:ext>
            </a:extLst>
          </p:cNvPr>
          <p:cNvSpPr/>
          <p:nvPr/>
        </p:nvSpPr>
        <p:spPr>
          <a:xfrm>
            <a:off x="4340667" y="4754498"/>
            <a:ext cx="3002322" cy="1236688"/>
          </a:xfrm>
          <a:prstGeom prst="wedgeRoundRectCallout">
            <a:avLst>
              <a:gd name="adj1" fmla="val -69453"/>
              <a:gd name="adj2" fmla="val -9189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“+” to add table row.</a:t>
            </a:r>
          </a:p>
          <a:p>
            <a:pPr algn="ctr"/>
            <a:r>
              <a:rPr lang="en-US" sz="1100" b="1" dirty="0"/>
              <a:t>Click “-” to disable (not remove) row.</a:t>
            </a:r>
          </a:p>
          <a:p>
            <a:pPr algn="ctr"/>
            <a:r>
              <a:rPr lang="en-US" sz="1100" b="1" dirty="0"/>
              <a:t>Or edit text in table directly.</a:t>
            </a:r>
          </a:p>
          <a:p>
            <a:pPr algn="ctr"/>
            <a:endParaRPr lang="en-US" sz="1100" b="1" dirty="0"/>
          </a:p>
        </p:txBody>
      </p:sp>
      <p:sp>
        <p:nvSpPr>
          <p:cNvPr id="63" name="Rectangle: Rounded Corners 58">
            <a:extLst>
              <a:ext uri="{FF2B5EF4-FFF2-40B4-BE49-F238E27FC236}">
                <a16:creationId xmlns:a16="http://schemas.microsoft.com/office/drawing/2014/main" id="{80971C03-75A9-A44D-BFD5-68456E21178F}"/>
              </a:ext>
            </a:extLst>
          </p:cNvPr>
          <p:cNvSpPr/>
          <p:nvPr/>
        </p:nvSpPr>
        <p:spPr>
          <a:xfrm>
            <a:off x="7940094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4" name="Rectangle: Rounded Corners 61">
            <a:extLst>
              <a:ext uri="{FF2B5EF4-FFF2-40B4-BE49-F238E27FC236}">
                <a16:creationId xmlns:a16="http://schemas.microsoft.com/office/drawing/2014/main" id="{A78DB9AF-D215-2C4F-9957-BAE00EEB5557}"/>
              </a:ext>
            </a:extLst>
          </p:cNvPr>
          <p:cNvSpPr/>
          <p:nvPr/>
        </p:nvSpPr>
        <p:spPr>
          <a:xfrm>
            <a:off x="8562057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/>
        </p:nvGraphicFramePr>
        <p:xfrm>
          <a:off x="2911809" y="2677670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Qual Course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755112-717B-AC44-8A62-50C7F2BDD250}"/>
              </a:ext>
            </a:extLst>
          </p:cNvPr>
          <p:cNvGraphicFramePr>
            <a:graphicFrameLocks noGrp="1"/>
          </p:cNvGraphicFramePr>
          <p:nvPr/>
        </p:nvGraphicFramePr>
        <p:xfrm>
          <a:off x="2947034" y="4508480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Qual Course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2FE9410-8029-3A43-8807-2E270039BDB0}"/>
              </a:ext>
            </a:extLst>
          </p:cNvPr>
          <p:cNvSpPr txBox="1"/>
          <p:nvPr/>
        </p:nvSpPr>
        <p:spPr>
          <a:xfrm>
            <a:off x="2907101" y="4239731"/>
            <a:ext cx="330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Expiring Certifications &amp; Overdue Training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EF68EAC-3CCD-A443-A42F-772E947DB472}"/>
              </a:ext>
            </a:extLst>
          </p:cNvPr>
          <p:cNvSpPr/>
          <p:nvPr/>
        </p:nvSpPr>
        <p:spPr>
          <a:xfrm>
            <a:off x="5427183" y="2124500"/>
            <a:ext cx="1406702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 with Documentation</a:t>
            </a:r>
          </a:p>
        </p:txBody>
      </p:sp>
      <p:sp>
        <p:nvSpPr>
          <p:cNvPr id="23" name="Rectangle: Rounded Corners 27">
            <a:extLst>
              <a:ext uri="{FF2B5EF4-FFF2-40B4-BE49-F238E27FC236}">
                <a16:creationId xmlns:a16="http://schemas.microsoft.com/office/drawing/2014/main" id="{C74D86F2-20FE-6F4C-A326-3D0A1DA40971}"/>
              </a:ext>
            </a:extLst>
          </p:cNvPr>
          <p:cNvSpPr/>
          <p:nvPr/>
        </p:nvSpPr>
        <p:spPr>
          <a:xfrm>
            <a:off x="3934695" y="2131289"/>
            <a:ext cx="1406702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Date Training Finished, with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Shown Below is Special Agent: Destination After Login,  Viewing Dashboard</a:t>
            </a:r>
          </a:p>
        </p:txBody>
      </p:sp>
    </p:spTree>
    <p:extLst>
      <p:ext uri="{BB962C8B-B14F-4D97-AF65-F5344CB8AC3E}">
        <p14:creationId xmlns:p14="http://schemas.microsoft.com/office/powerpoint/2010/main" val="33261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“Report Date Training Finished”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6" y="2107701"/>
            <a:ext cx="5394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Date of Mandatory or Discretionary Training Finished with Documentation: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CD5E1-2E3E-DB4C-836F-E9C31D9888BC}"/>
              </a:ext>
            </a:extLst>
          </p:cNvPr>
          <p:cNvSpPr txBox="1"/>
          <p:nvPr/>
        </p:nvSpPr>
        <p:spPr>
          <a:xfrm>
            <a:off x="2945345" y="2859940"/>
            <a:ext cx="148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Completed: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79832B-77FF-FB43-B02B-11AB0FA116EF}"/>
              </a:ext>
            </a:extLst>
          </p:cNvPr>
          <p:cNvSpPr/>
          <p:nvPr/>
        </p:nvSpPr>
        <p:spPr>
          <a:xfrm>
            <a:off x="4512843" y="291066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58">
            <a:extLst>
              <a:ext uri="{FF2B5EF4-FFF2-40B4-BE49-F238E27FC236}">
                <a16:creationId xmlns:a16="http://schemas.microsoft.com/office/drawing/2014/main" id="{B5DB86DA-8694-7A4C-B6A9-D1E22700BEB8}"/>
              </a:ext>
            </a:extLst>
          </p:cNvPr>
          <p:cNvSpPr/>
          <p:nvPr/>
        </p:nvSpPr>
        <p:spPr>
          <a:xfrm>
            <a:off x="5332965" y="365295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27" name="Rectangle: Rounded Corners 61">
            <a:extLst>
              <a:ext uri="{FF2B5EF4-FFF2-40B4-BE49-F238E27FC236}">
                <a16:creationId xmlns:a16="http://schemas.microsoft.com/office/drawing/2014/main" id="{A4A9E863-3BC4-8F49-85C2-826FC8D1B410}"/>
              </a:ext>
            </a:extLst>
          </p:cNvPr>
          <p:cNvSpPr/>
          <p:nvPr/>
        </p:nvSpPr>
        <p:spPr>
          <a:xfrm>
            <a:off x="5954928" y="365295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3ECA2-9D49-174A-93D7-1A3853F62E0F}"/>
              </a:ext>
            </a:extLst>
          </p:cNvPr>
          <p:cNvSpPr txBox="1"/>
          <p:nvPr/>
        </p:nvSpPr>
        <p:spPr>
          <a:xfrm>
            <a:off x="2945345" y="256824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AF6D70-E30D-DF4C-B6F1-591E9B32FD45}"/>
              </a:ext>
            </a:extLst>
          </p:cNvPr>
          <p:cNvSpPr/>
          <p:nvPr/>
        </p:nvSpPr>
        <p:spPr>
          <a:xfrm>
            <a:off x="4554994" y="259813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AC6B-DC63-904F-98F4-7AD99DBECA6C}"/>
              </a:ext>
            </a:extLst>
          </p:cNvPr>
          <p:cNvSpPr txBox="1"/>
          <p:nvPr/>
        </p:nvSpPr>
        <p:spPr>
          <a:xfrm>
            <a:off x="6488178" y="2893972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1" name="Isosceles Triangle 69">
            <a:extLst>
              <a:ext uri="{FF2B5EF4-FFF2-40B4-BE49-F238E27FC236}">
                <a16:creationId xmlns:a16="http://schemas.microsoft.com/office/drawing/2014/main" id="{4B3099E6-B524-7A4C-B2B4-37FB67F9A496}"/>
              </a:ext>
            </a:extLst>
          </p:cNvPr>
          <p:cNvSpPr/>
          <p:nvPr/>
        </p:nvSpPr>
        <p:spPr>
          <a:xfrm rot="10800000">
            <a:off x="6351599" y="2953501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F513D-8214-E240-92E4-313BF79ED2CC}"/>
              </a:ext>
            </a:extLst>
          </p:cNvPr>
          <p:cNvSpPr/>
          <p:nvPr/>
        </p:nvSpPr>
        <p:spPr>
          <a:xfrm>
            <a:off x="5165466" y="259595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788C6A-7510-4E4E-9DA9-959E749B3639}"/>
              </a:ext>
            </a:extLst>
          </p:cNvPr>
          <p:cNvSpPr/>
          <p:nvPr/>
        </p:nvSpPr>
        <p:spPr>
          <a:xfrm>
            <a:off x="5786733" y="2595954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6BFF6-3BC3-BC48-9254-F5A7CA4FB819}"/>
              </a:ext>
            </a:extLst>
          </p:cNvPr>
          <p:cNvSpPr txBox="1"/>
          <p:nvPr/>
        </p:nvSpPr>
        <p:spPr>
          <a:xfrm>
            <a:off x="6488178" y="252333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0A9CC-8E04-4544-9C25-A8FD7B42B785}"/>
              </a:ext>
            </a:extLst>
          </p:cNvPr>
          <p:cNvSpPr txBox="1"/>
          <p:nvPr/>
        </p:nvSpPr>
        <p:spPr>
          <a:xfrm>
            <a:off x="5393334" y="23323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416F12-58DD-9B49-B619-38060006A2EC}"/>
              </a:ext>
            </a:extLst>
          </p:cNvPr>
          <p:cNvSpPr txBox="1"/>
          <p:nvPr/>
        </p:nvSpPr>
        <p:spPr>
          <a:xfrm>
            <a:off x="6488178" y="327912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3" name="Rectangle: Rounded Corners 58">
            <a:extLst>
              <a:ext uri="{FF2B5EF4-FFF2-40B4-BE49-F238E27FC236}">
                <a16:creationId xmlns:a16="http://schemas.microsoft.com/office/drawing/2014/main" id="{5322E584-9218-F74F-9741-E1F9DE1E4B5F}"/>
              </a:ext>
            </a:extLst>
          </p:cNvPr>
          <p:cNvSpPr/>
          <p:nvPr/>
        </p:nvSpPr>
        <p:spPr>
          <a:xfrm>
            <a:off x="3025887" y="3230238"/>
            <a:ext cx="3485339" cy="243221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scanned copy of training certificate, diploma, etc.</a:t>
            </a:r>
          </a:p>
        </p:txBody>
      </p:sp>
    </p:spTree>
    <p:extLst>
      <p:ext uri="{BB962C8B-B14F-4D97-AF65-F5344CB8AC3E}">
        <p14:creationId xmlns:p14="http://schemas.microsoft.com/office/powerpoint/2010/main" val="416572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“Report Date Training Finished”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237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Degree Info: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CD5E1-2E3E-DB4C-836F-E9C31D9888BC}"/>
              </a:ext>
            </a:extLst>
          </p:cNvPr>
          <p:cNvSpPr txBox="1"/>
          <p:nvPr/>
        </p:nvSpPr>
        <p:spPr>
          <a:xfrm>
            <a:off x="2945345" y="2704492"/>
            <a:ext cx="148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Degree Earned: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79832B-77FF-FB43-B02B-11AB0FA116EF}"/>
              </a:ext>
            </a:extLst>
          </p:cNvPr>
          <p:cNvSpPr/>
          <p:nvPr/>
        </p:nvSpPr>
        <p:spPr>
          <a:xfrm>
            <a:off x="4494555" y="275522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3ECA2-9D49-174A-93D7-1A3853F62E0F}"/>
              </a:ext>
            </a:extLst>
          </p:cNvPr>
          <p:cNvSpPr txBox="1"/>
          <p:nvPr/>
        </p:nvSpPr>
        <p:spPr>
          <a:xfrm>
            <a:off x="2945345" y="241279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AF6D70-E30D-DF4C-B6F1-591E9B32FD45}"/>
              </a:ext>
            </a:extLst>
          </p:cNvPr>
          <p:cNvSpPr/>
          <p:nvPr/>
        </p:nvSpPr>
        <p:spPr>
          <a:xfrm>
            <a:off x="4536706" y="244268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AC6B-DC63-904F-98F4-7AD99DBECA6C}"/>
              </a:ext>
            </a:extLst>
          </p:cNvPr>
          <p:cNvSpPr txBox="1"/>
          <p:nvPr/>
        </p:nvSpPr>
        <p:spPr>
          <a:xfrm>
            <a:off x="6499545" y="273852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1" name="Isosceles Triangle 69">
            <a:extLst>
              <a:ext uri="{FF2B5EF4-FFF2-40B4-BE49-F238E27FC236}">
                <a16:creationId xmlns:a16="http://schemas.microsoft.com/office/drawing/2014/main" id="{4B3099E6-B524-7A4C-B2B4-37FB67F9A496}"/>
              </a:ext>
            </a:extLst>
          </p:cNvPr>
          <p:cNvSpPr/>
          <p:nvPr/>
        </p:nvSpPr>
        <p:spPr>
          <a:xfrm rot="10800000">
            <a:off x="6333311" y="279805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F513D-8214-E240-92E4-313BF79ED2CC}"/>
              </a:ext>
            </a:extLst>
          </p:cNvPr>
          <p:cNvSpPr/>
          <p:nvPr/>
        </p:nvSpPr>
        <p:spPr>
          <a:xfrm>
            <a:off x="5147178" y="244050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788C6A-7510-4E4E-9DA9-959E749B3639}"/>
              </a:ext>
            </a:extLst>
          </p:cNvPr>
          <p:cNvSpPr/>
          <p:nvPr/>
        </p:nvSpPr>
        <p:spPr>
          <a:xfrm>
            <a:off x="5768445" y="2440506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6BFF6-3BC3-BC48-9254-F5A7CA4FB819}"/>
              </a:ext>
            </a:extLst>
          </p:cNvPr>
          <p:cNvSpPr txBox="1"/>
          <p:nvPr/>
        </p:nvSpPr>
        <p:spPr>
          <a:xfrm>
            <a:off x="6495496" y="23678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0A9CC-8E04-4544-9C25-A8FD7B42B785}"/>
              </a:ext>
            </a:extLst>
          </p:cNvPr>
          <p:cNvSpPr txBox="1"/>
          <p:nvPr/>
        </p:nvSpPr>
        <p:spPr>
          <a:xfrm>
            <a:off x="5399170" y="212139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36" name="Rectangle: Rounded Corners 58">
            <a:extLst>
              <a:ext uri="{FF2B5EF4-FFF2-40B4-BE49-F238E27FC236}">
                <a16:creationId xmlns:a16="http://schemas.microsoft.com/office/drawing/2014/main" id="{702FEA11-810C-4548-87BF-6E673B801E1B}"/>
              </a:ext>
            </a:extLst>
          </p:cNvPr>
          <p:cNvSpPr/>
          <p:nvPr/>
        </p:nvSpPr>
        <p:spPr>
          <a:xfrm>
            <a:off x="5351253" y="34975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37" name="Rectangle: Rounded Corners 61">
            <a:extLst>
              <a:ext uri="{FF2B5EF4-FFF2-40B4-BE49-F238E27FC236}">
                <a16:creationId xmlns:a16="http://schemas.microsoft.com/office/drawing/2014/main" id="{113445CF-A7D5-CC4C-A993-AFF844D8D95D}"/>
              </a:ext>
            </a:extLst>
          </p:cNvPr>
          <p:cNvSpPr/>
          <p:nvPr/>
        </p:nvSpPr>
        <p:spPr>
          <a:xfrm>
            <a:off x="5973216" y="34975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3AF399-14BF-2C4D-AF14-E3DBA4271472}"/>
              </a:ext>
            </a:extLst>
          </p:cNvPr>
          <p:cNvSpPr txBox="1"/>
          <p:nvPr/>
        </p:nvSpPr>
        <p:spPr>
          <a:xfrm>
            <a:off x="6680202" y="312367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Rectangle: Rounded Corners 58">
            <a:extLst>
              <a:ext uri="{FF2B5EF4-FFF2-40B4-BE49-F238E27FC236}">
                <a16:creationId xmlns:a16="http://schemas.microsoft.com/office/drawing/2014/main" id="{BF5ED56B-02C8-0C4E-9A2C-8F6D2C2AFA35}"/>
              </a:ext>
            </a:extLst>
          </p:cNvPr>
          <p:cNvSpPr/>
          <p:nvPr/>
        </p:nvSpPr>
        <p:spPr>
          <a:xfrm>
            <a:off x="3025887" y="3074790"/>
            <a:ext cx="3485339" cy="243221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scanned copy of diploma </a:t>
            </a:r>
          </a:p>
        </p:txBody>
      </p:sp>
    </p:spTree>
    <p:extLst>
      <p:ext uri="{BB962C8B-B14F-4D97-AF65-F5344CB8AC3E}">
        <p14:creationId xmlns:p14="http://schemas.microsoft.com/office/powerpoint/2010/main" val="36799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588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Requesting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4612729" y="1234920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2871877" y="1240323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2DF2D-5FEA-0045-B8F8-B99716A649B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FA5DC-1021-0749-9780-BE46DCF5B2E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967454-7C96-2548-BC34-FC8D6DE9A99A}"/>
              </a:ext>
            </a:extLst>
          </p:cNvPr>
          <p:cNvSpPr/>
          <p:nvPr/>
        </p:nvSpPr>
        <p:spPr>
          <a:xfrm>
            <a:off x="4381202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3BCF66-D1C3-3C41-BE78-924FE6554704}"/>
              </a:ext>
            </a:extLst>
          </p:cNvPr>
          <p:cNvSpPr/>
          <p:nvPr/>
        </p:nvSpPr>
        <p:spPr>
          <a:xfrm>
            <a:off x="4383182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FA5307-FA81-594F-92E1-04E02696BE1D}"/>
              </a:ext>
            </a:extLst>
          </p:cNvPr>
          <p:cNvSpPr txBox="1"/>
          <p:nvPr/>
        </p:nvSpPr>
        <p:spPr>
          <a:xfrm>
            <a:off x="2934593" y="3464099"/>
            <a:ext cx="148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Preferred School or Training Institution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67BED-D9BA-B644-96C9-5F049D51A0A3}"/>
              </a:ext>
            </a:extLst>
          </p:cNvPr>
          <p:cNvSpPr/>
          <p:nvPr/>
        </p:nvSpPr>
        <p:spPr>
          <a:xfrm>
            <a:off x="4355320" y="357628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58">
            <a:extLst>
              <a:ext uri="{FF2B5EF4-FFF2-40B4-BE49-F238E27FC236}">
                <a16:creationId xmlns:a16="http://schemas.microsoft.com/office/drawing/2014/main" id="{3CFAF6CE-92DB-4544-9461-065396202CDF}"/>
              </a:ext>
            </a:extLst>
          </p:cNvPr>
          <p:cNvSpPr/>
          <p:nvPr/>
        </p:nvSpPr>
        <p:spPr>
          <a:xfrm>
            <a:off x="5174580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35" name="Rectangle: Rounded Corners 61">
            <a:extLst>
              <a:ext uri="{FF2B5EF4-FFF2-40B4-BE49-F238E27FC236}">
                <a16:creationId xmlns:a16="http://schemas.microsoft.com/office/drawing/2014/main" id="{FE6954A1-E176-6F4D-B494-A1FB2BF7F4BE}"/>
              </a:ext>
            </a:extLst>
          </p:cNvPr>
          <p:cNvSpPr/>
          <p:nvPr/>
        </p:nvSpPr>
        <p:spPr>
          <a:xfrm>
            <a:off x="5796543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632F6-A223-D749-B1CD-83B0B36051D0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3137C1-60E5-8D4A-A251-6345AC700CDA}"/>
              </a:ext>
            </a:extLst>
          </p:cNvPr>
          <p:cNvSpPr/>
          <p:nvPr/>
        </p:nvSpPr>
        <p:spPr>
          <a:xfrm>
            <a:off x="4391410" y="2974238"/>
            <a:ext cx="1990725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08415-43A6-6641-8913-3CE8E6848A99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Requested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01CCA7-29FB-454E-A0FB-46CA4C0CE68B}"/>
              </a:ext>
            </a:extLst>
          </p:cNvPr>
          <p:cNvSpPr/>
          <p:nvPr/>
        </p:nvSpPr>
        <p:spPr>
          <a:xfrm>
            <a:off x="4397471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22D74-BF63-3D43-88D4-F32C7757AEAE}"/>
              </a:ext>
            </a:extLst>
          </p:cNvPr>
          <p:cNvSpPr txBox="1"/>
          <p:nvPr/>
        </p:nvSpPr>
        <p:spPr>
          <a:xfrm>
            <a:off x="5306905" y="211442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2F0BD-9A86-A540-A838-6147C09B52B3}"/>
              </a:ext>
            </a:extLst>
          </p:cNvPr>
          <p:cNvSpPr txBox="1"/>
          <p:nvPr/>
        </p:nvSpPr>
        <p:spPr>
          <a:xfrm>
            <a:off x="6394818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E360E-F658-A24B-B549-006371D96194}"/>
              </a:ext>
            </a:extLst>
          </p:cNvPr>
          <p:cNvSpPr txBox="1"/>
          <p:nvPr/>
        </p:nvSpPr>
        <p:spPr>
          <a:xfrm>
            <a:off x="6394818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2F463E-9B3C-2D48-8A00-DC78EF48860E}"/>
              </a:ext>
            </a:extLst>
          </p:cNvPr>
          <p:cNvSpPr txBox="1"/>
          <p:nvPr/>
        </p:nvSpPr>
        <p:spPr>
          <a:xfrm>
            <a:off x="6360310" y="3559592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Isosceles Triangle 69">
            <a:extLst>
              <a:ext uri="{FF2B5EF4-FFF2-40B4-BE49-F238E27FC236}">
                <a16:creationId xmlns:a16="http://schemas.microsoft.com/office/drawing/2014/main" id="{D7F30136-3D97-AD41-A34A-76899613F098}"/>
              </a:ext>
            </a:extLst>
          </p:cNvPr>
          <p:cNvSpPr/>
          <p:nvPr/>
        </p:nvSpPr>
        <p:spPr>
          <a:xfrm rot="10800000">
            <a:off x="6194076" y="3619121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9">
            <a:extLst>
              <a:ext uri="{FF2B5EF4-FFF2-40B4-BE49-F238E27FC236}">
                <a16:creationId xmlns:a16="http://schemas.microsoft.com/office/drawing/2014/main" id="{9F72E8F3-467B-AF4D-A7BF-127BAEB0E417}"/>
              </a:ext>
            </a:extLst>
          </p:cNvPr>
          <p:cNvSpPr/>
          <p:nvPr/>
        </p:nvSpPr>
        <p:spPr>
          <a:xfrm rot="10800000">
            <a:off x="6225536" y="245731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9">
            <a:extLst>
              <a:ext uri="{FF2B5EF4-FFF2-40B4-BE49-F238E27FC236}">
                <a16:creationId xmlns:a16="http://schemas.microsoft.com/office/drawing/2014/main" id="{F5A073EA-2F0A-8342-9D56-CFE7B31F0029}"/>
              </a:ext>
            </a:extLst>
          </p:cNvPr>
          <p:cNvSpPr/>
          <p:nvPr/>
        </p:nvSpPr>
        <p:spPr>
          <a:xfrm rot="10800000">
            <a:off x="6222488" y="276515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B12C43-7DDC-AF4A-AA5B-FA8149C4B0BE}"/>
              </a:ext>
            </a:extLst>
          </p:cNvPr>
          <p:cNvSpPr/>
          <p:nvPr/>
        </p:nvSpPr>
        <p:spPr>
          <a:xfrm>
            <a:off x="5007943" y="326157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DB7533-BD77-1143-8FEB-AC9A616C4859}"/>
              </a:ext>
            </a:extLst>
          </p:cNvPr>
          <p:cNvSpPr/>
          <p:nvPr/>
        </p:nvSpPr>
        <p:spPr>
          <a:xfrm>
            <a:off x="5629210" y="3261574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</p:spTree>
    <p:extLst>
      <p:ext uri="{BB962C8B-B14F-4D97-AF65-F5344CB8AC3E}">
        <p14:creationId xmlns:p14="http://schemas.microsoft.com/office/powerpoint/2010/main" val="19082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66743" y="4229727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339184"/>
            <a:ext cx="2383971" cy="615302"/>
          </a:xfrm>
          <a:prstGeom prst="wedgeRoundRectCallout">
            <a:avLst>
              <a:gd name="adj1" fmla="val -108504"/>
              <a:gd name="adj2" fmla="val -13202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12258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14238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22864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20884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20884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940144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562107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22466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28527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31058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9BD17-4AAB-F54E-A662-DB40ECDC1FC2}"/>
              </a:ext>
            </a:extLst>
          </p:cNvPr>
          <p:cNvSpPr txBox="1"/>
          <p:nvPr/>
        </p:nvSpPr>
        <p:spPr>
          <a:xfrm>
            <a:off x="6125874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88323-F9EB-4B42-808C-0AE6643191FC}"/>
              </a:ext>
            </a:extLst>
          </p:cNvPr>
          <p:cNvSpPr txBox="1"/>
          <p:nvPr/>
        </p:nvSpPr>
        <p:spPr>
          <a:xfrm>
            <a:off x="6125874" y="39110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670F97-812A-0D44-82FB-729B9D6A6277}"/>
              </a:ext>
            </a:extLst>
          </p:cNvPr>
          <p:cNvSpPr txBox="1"/>
          <p:nvPr/>
        </p:nvSpPr>
        <p:spPr>
          <a:xfrm>
            <a:off x="6125874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EA799-E627-4145-8DEF-16AADC699770}"/>
              </a:ext>
            </a:extLst>
          </p:cNvPr>
          <p:cNvSpPr txBox="1"/>
          <p:nvPr/>
        </p:nvSpPr>
        <p:spPr>
          <a:xfrm>
            <a:off x="6125874" y="371139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6B1C8-EB23-7742-A6A2-E9184E018DAE}"/>
              </a:ext>
            </a:extLst>
          </p:cNvPr>
          <p:cNvSpPr txBox="1"/>
          <p:nvPr/>
        </p:nvSpPr>
        <p:spPr>
          <a:xfrm>
            <a:off x="6125874" y="418115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1FCD02-5F13-6E41-9F32-BDE904D3CD63}"/>
              </a:ext>
            </a:extLst>
          </p:cNvPr>
          <p:cNvSpPr txBox="1"/>
          <p:nvPr/>
        </p:nvSpPr>
        <p:spPr>
          <a:xfrm>
            <a:off x="6125874" y="454826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9" name="Isosceles Triangle 69">
            <a:extLst>
              <a:ext uri="{FF2B5EF4-FFF2-40B4-BE49-F238E27FC236}">
                <a16:creationId xmlns:a16="http://schemas.microsoft.com/office/drawing/2014/main" id="{4EE5C8A3-B99F-C341-BA58-1701C9D3977B}"/>
              </a:ext>
            </a:extLst>
          </p:cNvPr>
          <p:cNvSpPr/>
          <p:nvPr/>
        </p:nvSpPr>
        <p:spPr>
          <a:xfrm rot="10800000">
            <a:off x="5959640" y="4607795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83B43A4B-B5F4-484E-9BDE-62C030F34124}"/>
              </a:ext>
            </a:extLst>
          </p:cNvPr>
          <p:cNvSpPr/>
          <p:nvPr/>
        </p:nvSpPr>
        <p:spPr>
          <a:xfrm rot="10800000">
            <a:off x="5959640" y="4312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9">
            <a:extLst>
              <a:ext uri="{FF2B5EF4-FFF2-40B4-BE49-F238E27FC236}">
                <a16:creationId xmlns:a16="http://schemas.microsoft.com/office/drawing/2014/main" id="{373001BF-19FF-7744-ABB2-391C719215BE}"/>
              </a:ext>
            </a:extLst>
          </p:cNvPr>
          <p:cNvSpPr/>
          <p:nvPr/>
        </p:nvSpPr>
        <p:spPr>
          <a:xfrm rot="10800000">
            <a:off x="5959640" y="404460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1AB0A96D-C1BF-1A48-BD89-1B2B0B46A606}"/>
              </a:ext>
            </a:extLst>
          </p:cNvPr>
          <p:cNvSpPr/>
          <p:nvPr/>
        </p:nvSpPr>
        <p:spPr>
          <a:xfrm rot="10800000">
            <a:off x="5959640" y="37764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7397809" y="4090320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7310624" y="2398885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69101" y="345748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120884" y="34873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1E9472-C73F-A349-A8DA-CD6049DD2160}"/>
              </a:ext>
            </a:extLst>
          </p:cNvPr>
          <p:cNvSpPr txBox="1"/>
          <p:nvPr/>
        </p:nvSpPr>
        <p:spPr>
          <a:xfrm>
            <a:off x="6125874" y="347067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5959640" y="353020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27108" y="2950485"/>
            <a:ext cx="2383971" cy="637449"/>
          </a:xfrm>
          <a:prstGeom prst="wedgeRoundRectCallout">
            <a:avLst>
              <a:gd name="adj1" fmla="val 75059"/>
              <a:gd name="adj2" fmla="val 4633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BEDA0A-737D-164C-AFAB-DBEF8006EED6}"/>
              </a:ext>
            </a:extLst>
          </p:cNvPr>
          <p:cNvSpPr txBox="1"/>
          <p:nvPr/>
        </p:nvSpPr>
        <p:spPr>
          <a:xfrm>
            <a:off x="4993655" y="212380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69654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71634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517355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80260" y="52034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4396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78280" y="54695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60209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78280" y="60508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7306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79862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85923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88454" y="57528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3361617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286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3304035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8229754" y="4127260"/>
            <a:ext cx="2383971" cy="1236688"/>
          </a:xfrm>
          <a:prstGeom prst="wedgeRoundRectCallout">
            <a:avLst>
              <a:gd name="adj1" fmla="val -98459"/>
              <a:gd name="adj2" fmla="val -478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/>
              <a:t>3. Text boxes here display current info for agent clicked on in step 3.</a:t>
            </a:r>
          </a:p>
          <a:p>
            <a:pPr algn="ctr"/>
            <a:r>
              <a:rPr lang="en-US" sz="1100" b="1" dirty="0"/>
              <a:t>4. Admin can change any info and click “Save.” </a:t>
            </a:r>
          </a:p>
        </p:txBody>
      </p:sp>
      <p:sp>
        <p:nvSpPr>
          <p:cNvPr id="72" name="Isosceles Triangle 69">
            <a:extLst>
              <a:ext uri="{FF2B5EF4-FFF2-40B4-BE49-F238E27FC236}">
                <a16:creationId xmlns:a16="http://schemas.microsoft.com/office/drawing/2014/main" id="{20E4D386-BFFA-7745-8732-5D395D800250}"/>
              </a:ext>
            </a:extLst>
          </p:cNvPr>
          <p:cNvSpPr/>
          <p:nvPr/>
        </p:nvSpPr>
        <p:spPr>
          <a:xfrm rot="10800000">
            <a:off x="6035836" y="61100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69">
            <a:extLst>
              <a:ext uri="{FF2B5EF4-FFF2-40B4-BE49-F238E27FC236}">
                <a16:creationId xmlns:a16="http://schemas.microsoft.com/office/drawing/2014/main" id="{930AEEE6-B4C1-4A49-A627-606EAF1F905A}"/>
              </a:ext>
            </a:extLst>
          </p:cNvPr>
          <p:cNvSpPr/>
          <p:nvPr/>
        </p:nvSpPr>
        <p:spPr>
          <a:xfrm rot="10800000">
            <a:off x="6035836" y="58149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AA4C62D5-C599-224B-ABD0-A6954E57D213}"/>
              </a:ext>
            </a:extLst>
          </p:cNvPr>
          <p:cNvSpPr/>
          <p:nvPr/>
        </p:nvSpPr>
        <p:spPr>
          <a:xfrm rot="10800000">
            <a:off x="6035836" y="554682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69">
            <a:extLst>
              <a:ext uri="{FF2B5EF4-FFF2-40B4-BE49-F238E27FC236}">
                <a16:creationId xmlns:a16="http://schemas.microsoft.com/office/drawing/2014/main" id="{B9FE2958-ED69-E34E-8170-FC236BF6066A}"/>
              </a:ext>
            </a:extLst>
          </p:cNvPr>
          <p:cNvSpPr/>
          <p:nvPr/>
        </p:nvSpPr>
        <p:spPr>
          <a:xfrm rot="10800000">
            <a:off x="6035836" y="5278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496E4A-7C0C-B74E-BEEE-E0578372903B}"/>
              </a:ext>
            </a:extLst>
          </p:cNvPr>
          <p:cNvSpPr txBox="1"/>
          <p:nvPr/>
        </p:nvSpPr>
        <p:spPr>
          <a:xfrm>
            <a:off x="2971503" y="492711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F17DF6-6430-4648-B9B1-C774DDFB825D}"/>
              </a:ext>
            </a:extLst>
          </p:cNvPr>
          <p:cNvSpPr/>
          <p:nvPr/>
        </p:nvSpPr>
        <p:spPr>
          <a:xfrm>
            <a:off x="4177716" y="495701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4BA94A4E-F44D-B746-ABC6-78923590D0A4}"/>
              </a:ext>
            </a:extLst>
          </p:cNvPr>
          <p:cNvSpPr/>
          <p:nvPr/>
        </p:nvSpPr>
        <p:spPr>
          <a:xfrm rot="10800000">
            <a:off x="6017032" y="501159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895</Words>
  <Application>Microsoft Macintosh PowerPoint</Application>
  <PresentationFormat>Widescreen</PresentationFormat>
  <Paragraphs>271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198</cp:revision>
  <dcterms:created xsi:type="dcterms:W3CDTF">2018-09-02T14:41:50Z</dcterms:created>
  <dcterms:modified xsi:type="dcterms:W3CDTF">2018-09-07T00:49:33Z</dcterms:modified>
</cp:coreProperties>
</file>