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5" r:id="rId4"/>
    <p:sldId id="259" r:id="rId5"/>
    <p:sldId id="293" r:id="rId6"/>
    <p:sldId id="285" r:id="rId7"/>
    <p:sldId id="282" r:id="rId8"/>
    <p:sldId id="283" r:id="rId9"/>
    <p:sldId id="284" r:id="rId10"/>
    <p:sldId id="296" r:id="rId11"/>
    <p:sldId id="297" r:id="rId12"/>
    <p:sldId id="298" r:id="rId13"/>
    <p:sldId id="286" r:id="rId14"/>
    <p:sldId id="290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59"/>
            <p14:sldId id="293"/>
            <p14:sldId id="285"/>
            <p14:sldId id="282"/>
            <p14:sldId id="283"/>
            <p14:sldId id="284"/>
            <p14:sldId id="296"/>
            <p14:sldId id="297"/>
            <p14:sldId id="298"/>
            <p14:sldId id="286"/>
            <p14:sldId id="290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87868" autoAdjust="0"/>
  </p:normalViewPr>
  <p:slideViewPr>
    <p:cSldViewPr snapToGrid="0">
      <p:cViewPr varScale="1">
        <p:scale>
          <a:sx n="113" d="100"/>
          <a:sy n="113" d="100"/>
        </p:scale>
        <p:origin x="192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badget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9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5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badget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badget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11</a:t>
            </a:r>
          </a:p>
          <a:p>
            <a:r>
              <a:rPr lang="en-US" dirty="0"/>
              <a:t>9/7/2018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3" y="224401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2993709" y="25048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2" y="253879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 ID	FIRST NAME	    MIDDLE	    LAST	OFFICE CODE	            LOCATION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505322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86850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72936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BBB673-4B24-4213-B269-395480CD1642}"/>
              </a:ext>
            </a:extLst>
          </p:cNvPr>
          <p:cNvCxnSpPr>
            <a:cxnSpLocks/>
          </p:cNvCxnSpPr>
          <p:nvPr/>
        </p:nvCxnSpPr>
        <p:spPr>
          <a:xfrm>
            <a:off x="662471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B66ECF-DA1D-4FC0-925F-504094FF7EA3}"/>
              </a:ext>
            </a:extLst>
          </p:cNvPr>
          <p:cNvCxnSpPr>
            <a:cxnSpLocks/>
          </p:cNvCxnSpPr>
          <p:nvPr/>
        </p:nvCxnSpPr>
        <p:spPr>
          <a:xfrm>
            <a:off x="7746761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6D24DA-1B9E-4051-9F22-37E09AC07093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Agent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97A920-631B-4412-89F7-36718B78CAB3}"/>
              </a:ext>
            </a:extLst>
          </p:cNvPr>
          <p:cNvSpPr/>
          <p:nvPr/>
        </p:nvSpPr>
        <p:spPr>
          <a:xfrm>
            <a:off x="3731258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3745150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095E8E1-049C-4E90-82A9-BD875F4EC044}"/>
              </a:ext>
            </a:extLst>
          </p:cNvPr>
          <p:cNvSpPr txBox="1"/>
          <p:nvPr/>
        </p:nvSpPr>
        <p:spPr>
          <a:xfrm>
            <a:off x="2931684" y="61117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AE8CC7-1EC3-4373-8430-2234B02D7023}"/>
              </a:ext>
            </a:extLst>
          </p:cNvPr>
          <p:cNvSpPr txBox="1"/>
          <p:nvPr/>
        </p:nvSpPr>
        <p:spPr>
          <a:xfrm>
            <a:off x="4074678" y="611142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01B4E-66E3-47C3-BE72-5009A542CA88}"/>
              </a:ext>
            </a:extLst>
          </p:cNvPr>
          <p:cNvSpPr txBox="1"/>
          <p:nvPr/>
        </p:nvSpPr>
        <p:spPr>
          <a:xfrm>
            <a:off x="2914831" y="2874876"/>
            <a:ext cx="6142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   Middle              Last	            ####	       Location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First                     Middle              Last                              ###               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D3D42-FBA4-4E13-AC60-3D4AC8A6446F}"/>
              </a:ext>
            </a:extLst>
          </p:cNvPr>
          <p:cNvSpPr/>
          <p:nvPr/>
        </p:nvSpPr>
        <p:spPr>
          <a:xfrm>
            <a:off x="2993709" y="3132825"/>
            <a:ext cx="6063463" cy="321963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5F947D-2F94-4756-B45B-6A8E53241FCB}"/>
              </a:ext>
            </a:extLst>
          </p:cNvPr>
          <p:cNvSpPr txBox="1"/>
          <p:nvPr/>
        </p:nvSpPr>
        <p:spPr>
          <a:xfrm>
            <a:off x="2914830" y="42828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83C8DD-E561-4B53-ADCB-4EF6E42B5A3C}"/>
              </a:ext>
            </a:extLst>
          </p:cNvPr>
          <p:cNvSpPr txBox="1"/>
          <p:nvPr/>
        </p:nvSpPr>
        <p:spPr>
          <a:xfrm>
            <a:off x="2914830" y="45681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236D-34FB-4BB0-9505-07DA926757A7}"/>
              </a:ext>
            </a:extLst>
          </p:cNvPr>
          <p:cNvSpPr/>
          <p:nvPr/>
        </p:nvSpPr>
        <p:spPr>
          <a:xfrm>
            <a:off x="4312283" y="4318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6015CD-9FC3-4C61-B790-1B72D0DDA4D9}"/>
              </a:ext>
            </a:extLst>
          </p:cNvPr>
          <p:cNvSpPr/>
          <p:nvPr/>
        </p:nvSpPr>
        <p:spPr>
          <a:xfrm>
            <a:off x="4314263" y="4598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FE2639-519E-496B-9C53-DFF50D2E8E10}"/>
              </a:ext>
            </a:extLst>
          </p:cNvPr>
          <p:cNvSpPr txBox="1"/>
          <p:nvPr/>
        </p:nvSpPr>
        <p:spPr>
          <a:xfrm>
            <a:off x="2923456" y="60594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9DFD6-193D-45E9-9BEF-2A68B5DE2A8A}"/>
              </a:ext>
            </a:extLst>
          </p:cNvPr>
          <p:cNvSpPr/>
          <p:nvPr/>
        </p:nvSpPr>
        <p:spPr>
          <a:xfrm>
            <a:off x="4322889" y="608933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71C644-69C1-4903-BC6C-0F9DD4FA1331}"/>
              </a:ext>
            </a:extLst>
          </p:cNvPr>
          <p:cNvSpPr txBox="1"/>
          <p:nvPr/>
        </p:nvSpPr>
        <p:spPr>
          <a:xfrm>
            <a:off x="2923058" y="48493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D6332-01A1-44BC-B000-46EC6AA485DF}"/>
              </a:ext>
            </a:extLst>
          </p:cNvPr>
          <p:cNvSpPr/>
          <p:nvPr/>
        </p:nvSpPr>
        <p:spPr>
          <a:xfrm>
            <a:off x="4312966" y="4879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313196-CEA2-49B0-AED1-06B2EE6539D5}"/>
              </a:ext>
            </a:extLst>
          </p:cNvPr>
          <p:cNvSpPr txBox="1"/>
          <p:nvPr/>
        </p:nvSpPr>
        <p:spPr>
          <a:xfrm>
            <a:off x="2929118" y="5138863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DD2298-E94B-43E6-9759-7D950E7D3CC4}"/>
              </a:ext>
            </a:extLst>
          </p:cNvPr>
          <p:cNvSpPr/>
          <p:nvPr/>
        </p:nvSpPr>
        <p:spPr>
          <a:xfrm>
            <a:off x="4320909" y="515894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E50FD-DE40-4B70-864A-881D0CA81FCE}"/>
              </a:ext>
            </a:extLst>
          </p:cNvPr>
          <p:cNvSpPr txBox="1"/>
          <p:nvPr/>
        </p:nvSpPr>
        <p:spPr>
          <a:xfrm>
            <a:off x="2921476" y="560060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CBB80F-B2BD-4415-A504-CEC26F114628}"/>
              </a:ext>
            </a:extLst>
          </p:cNvPr>
          <p:cNvSpPr/>
          <p:nvPr/>
        </p:nvSpPr>
        <p:spPr>
          <a:xfrm>
            <a:off x="4320909" y="563049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Isosceles Triangle 69">
            <a:extLst>
              <a:ext uri="{FF2B5EF4-FFF2-40B4-BE49-F238E27FC236}">
                <a16:creationId xmlns:a16="http://schemas.microsoft.com/office/drawing/2014/main" id="{D3383B11-1070-414E-93D3-710E76CF0BCA}"/>
              </a:ext>
            </a:extLst>
          </p:cNvPr>
          <p:cNvSpPr/>
          <p:nvPr/>
        </p:nvSpPr>
        <p:spPr>
          <a:xfrm rot="10800000">
            <a:off x="6177953" y="5691619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2A80B-FD4F-45CA-90DA-E01AE5D530BD}"/>
              </a:ext>
            </a:extLst>
          </p:cNvPr>
          <p:cNvSpPr txBox="1"/>
          <p:nvPr/>
        </p:nvSpPr>
        <p:spPr>
          <a:xfrm>
            <a:off x="4064633" y="43036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D42EA9-3547-497F-BD84-07366678B08C}"/>
              </a:ext>
            </a:extLst>
          </p:cNvPr>
          <p:cNvSpPr txBox="1"/>
          <p:nvPr/>
        </p:nvSpPr>
        <p:spPr>
          <a:xfrm>
            <a:off x="4064633" y="48646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1BF11-6935-4F2C-800D-AF7DF44762C4}"/>
              </a:ext>
            </a:extLst>
          </p:cNvPr>
          <p:cNvSpPr txBox="1"/>
          <p:nvPr/>
        </p:nvSpPr>
        <p:spPr>
          <a:xfrm>
            <a:off x="4074158" y="561800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879E6-518D-4EC6-B6CF-ADAE37D8A935}"/>
              </a:ext>
            </a:extLst>
          </p:cNvPr>
          <p:cNvSpPr txBox="1"/>
          <p:nvPr/>
        </p:nvSpPr>
        <p:spPr>
          <a:xfrm>
            <a:off x="4074678" y="606535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A9DD636-E9CB-4AF2-A086-FEAE28B83C56}"/>
              </a:ext>
            </a:extLst>
          </p:cNvPr>
          <p:cNvSpPr/>
          <p:nvPr/>
        </p:nvSpPr>
        <p:spPr>
          <a:xfrm>
            <a:off x="4326580" y="4036689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Selected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E9748-8886-4A15-AEB5-FB6FB636EA9E}"/>
              </a:ext>
            </a:extLst>
          </p:cNvPr>
          <p:cNvSpPr/>
          <p:nvPr/>
        </p:nvSpPr>
        <p:spPr>
          <a:xfrm>
            <a:off x="2609850" y="6154806"/>
            <a:ext cx="6870572" cy="22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3" y="224401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2993709" y="25048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2" y="253879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 ID	FIRST NAME	    MIDDLE	    LAST	OFFICE CODE	            LOCATION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505322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86850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72936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1. Admin searches for name.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BBB673-4B24-4213-B269-395480CD1642}"/>
              </a:ext>
            </a:extLst>
          </p:cNvPr>
          <p:cNvCxnSpPr>
            <a:cxnSpLocks/>
          </p:cNvCxnSpPr>
          <p:nvPr/>
        </p:nvCxnSpPr>
        <p:spPr>
          <a:xfrm>
            <a:off x="662471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B66ECF-DA1D-4FC0-925F-504094FF7EA3}"/>
              </a:ext>
            </a:extLst>
          </p:cNvPr>
          <p:cNvCxnSpPr>
            <a:cxnSpLocks/>
          </p:cNvCxnSpPr>
          <p:nvPr/>
        </p:nvCxnSpPr>
        <p:spPr>
          <a:xfrm>
            <a:off x="7746761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6D24DA-1B9E-4051-9F22-37E09AC07093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Agent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97A920-631B-4412-89F7-36718B78CAB3}"/>
              </a:ext>
            </a:extLst>
          </p:cNvPr>
          <p:cNvSpPr/>
          <p:nvPr/>
        </p:nvSpPr>
        <p:spPr>
          <a:xfrm>
            <a:off x="3731258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3745150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095E8E1-049C-4E90-82A9-BD875F4EC044}"/>
              </a:ext>
            </a:extLst>
          </p:cNvPr>
          <p:cNvSpPr txBox="1"/>
          <p:nvPr/>
        </p:nvSpPr>
        <p:spPr>
          <a:xfrm>
            <a:off x="2931684" y="61117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AE8CC7-1EC3-4373-8430-2234B02D7023}"/>
              </a:ext>
            </a:extLst>
          </p:cNvPr>
          <p:cNvSpPr txBox="1"/>
          <p:nvPr/>
        </p:nvSpPr>
        <p:spPr>
          <a:xfrm>
            <a:off x="4074678" y="611142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01B4E-66E3-47C3-BE72-5009A542CA88}"/>
              </a:ext>
            </a:extLst>
          </p:cNvPr>
          <p:cNvSpPr txBox="1"/>
          <p:nvPr/>
        </p:nvSpPr>
        <p:spPr>
          <a:xfrm>
            <a:off x="2914831" y="2874876"/>
            <a:ext cx="6142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   Middle              Last	            ####	       Location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First                     Middle              Last                              ###               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D3D42-FBA4-4E13-AC60-3D4AC8A6446F}"/>
              </a:ext>
            </a:extLst>
          </p:cNvPr>
          <p:cNvSpPr/>
          <p:nvPr/>
        </p:nvSpPr>
        <p:spPr>
          <a:xfrm>
            <a:off x="2993709" y="3132825"/>
            <a:ext cx="6063463" cy="321963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5F947D-2F94-4756-B45B-6A8E53241FCB}"/>
              </a:ext>
            </a:extLst>
          </p:cNvPr>
          <p:cNvSpPr txBox="1"/>
          <p:nvPr/>
        </p:nvSpPr>
        <p:spPr>
          <a:xfrm>
            <a:off x="2914830" y="42828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83C8DD-E561-4B53-ADCB-4EF6E42B5A3C}"/>
              </a:ext>
            </a:extLst>
          </p:cNvPr>
          <p:cNvSpPr txBox="1"/>
          <p:nvPr/>
        </p:nvSpPr>
        <p:spPr>
          <a:xfrm>
            <a:off x="2914830" y="45681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236D-34FB-4BB0-9505-07DA926757A7}"/>
              </a:ext>
            </a:extLst>
          </p:cNvPr>
          <p:cNvSpPr/>
          <p:nvPr/>
        </p:nvSpPr>
        <p:spPr>
          <a:xfrm>
            <a:off x="4312283" y="4318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6015CD-9FC3-4C61-B790-1B72D0DDA4D9}"/>
              </a:ext>
            </a:extLst>
          </p:cNvPr>
          <p:cNvSpPr/>
          <p:nvPr/>
        </p:nvSpPr>
        <p:spPr>
          <a:xfrm>
            <a:off x="4314263" y="4598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FE2639-519E-496B-9C53-DFF50D2E8E10}"/>
              </a:ext>
            </a:extLst>
          </p:cNvPr>
          <p:cNvSpPr txBox="1"/>
          <p:nvPr/>
        </p:nvSpPr>
        <p:spPr>
          <a:xfrm>
            <a:off x="2923456" y="60594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9DFD6-193D-45E9-9BEF-2A68B5DE2A8A}"/>
              </a:ext>
            </a:extLst>
          </p:cNvPr>
          <p:cNvSpPr/>
          <p:nvPr/>
        </p:nvSpPr>
        <p:spPr>
          <a:xfrm>
            <a:off x="4322889" y="608933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71C644-69C1-4903-BC6C-0F9DD4FA1331}"/>
              </a:ext>
            </a:extLst>
          </p:cNvPr>
          <p:cNvSpPr txBox="1"/>
          <p:nvPr/>
        </p:nvSpPr>
        <p:spPr>
          <a:xfrm>
            <a:off x="2923058" y="48493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D6332-01A1-44BC-B000-46EC6AA485DF}"/>
              </a:ext>
            </a:extLst>
          </p:cNvPr>
          <p:cNvSpPr/>
          <p:nvPr/>
        </p:nvSpPr>
        <p:spPr>
          <a:xfrm>
            <a:off x="4312966" y="4879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313196-CEA2-49B0-AED1-06B2EE6539D5}"/>
              </a:ext>
            </a:extLst>
          </p:cNvPr>
          <p:cNvSpPr txBox="1"/>
          <p:nvPr/>
        </p:nvSpPr>
        <p:spPr>
          <a:xfrm>
            <a:off x="2929118" y="5138863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DD2298-E94B-43E6-9759-7D950E7D3CC4}"/>
              </a:ext>
            </a:extLst>
          </p:cNvPr>
          <p:cNvSpPr/>
          <p:nvPr/>
        </p:nvSpPr>
        <p:spPr>
          <a:xfrm>
            <a:off x="4320909" y="515894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E50FD-DE40-4B70-864A-881D0CA81FCE}"/>
              </a:ext>
            </a:extLst>
          </p:cNvPr>
          <p:cNvSpPr txBox="1"/>
          <p:nvPr/>
        </p:nvSpPr>
        <p:spPr>
          <a:xfrm>
            <a:off x="2921476" y="560060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CBB80F-B2BD-4415-A504-CEC26F114628}"/>
              </a:ext>
            </a:extLst>
          </p:cNvPr>
          <p:cNvSpPr/>
          <p:nvPr/>
        </p:nvSpPr>
        <p:spPr>
          <a:xfrm>
            <a:off x="4320909" y="563049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Isosceles Triangle 69">
            <a:extLst>
              <a:ext uri="{FF2B5EF4-FFF2-40B4-BE49-F238E27FC236}">
                <a16:creationId xmlns:a16="http://schemas.microsoft.com/office/drawing/2014/main" id="{D3383B11-1070-414E-93D3-710E76CF0BCA}"/>
              </a:ext>
            </a:extLst>
          </p:cNvPr>
          <p:cNvSpPr/>
          <p:nvPr/>
        </p:nvSpPr>
        <p:spPr>
          <a:xfrm rot="10800000">
            <a:off x="6177953" y="56916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2A80B-FD4F-45CA-90DA-E01AE5D530BD}"/>
              </a:ext>
            </a:extLst>
          </p:cNvPr>
          <p:cNvSpPr txBox="1"/>
          <p:nvPr/>
        </p:nvSpPr>
        <p:spPr>
          <a:xfrm>
            <a:off x="4064633" y="43036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D42EA9-3547-497F-BD84-07366678B08C}"/>
              </a:ext>
            </a:extLst>
          </p:cNvPr>
          <p:cNvSpPr txBox="1"/>
          <p:nvPr/>
        </p:nvSpPr>
        <p:spPr>
          <a:xfrm>
            <a:off x="4064633" y="48646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1BF11-6935-4F2C-800D-AF7DF44762C4}"/>
              </a:ext>
            </a:extLst>
          </p:cNvPr>
          <p:cNvSpPr txBox="1"/>
          <p:nvPr/>
        </p:nvSpPr>
        <p:spPr>
          <a:xfrm>
            <a:off x="4074158" y="561800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879E6-518D-4EC6-B6CF-ADAE37D8A935}"/>
              </a:ext>
            </a:extLst>
          </p:cNvPr>
          <p:cNvSpPr txBox="1"/>
          <p:nvPr/>
        </p:nvSpPr>
        <p:spPr>
          <a:xfrm>
            <a:off x="4074678" y="606535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A9DD636-E9CB-4AF2-A086-FEAE28B83C56}"/>
              </a:ext>
            </a:extLst>
          </p:cNvPr>
          <p:cNvSpPr/>
          <p:nvPr/>
        </p:nvSpPr>
        <p:spPr>
          <a:xfrm>
            <a:off x="4326580" y="4036689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Editing Selected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E9748-8886-4A15-AEB5-FB6FB636EA9E}"/>
              </a:ext>
            </a:extLst>
          </p:cNvPr>
          <p:cNvSpPr/>
          <p:nvPr/>
        </p:nvSpPr>
        <p:spPr>
          <a:xfrm>
            <a:off x="2609850" y="6154806"/>
            <a:ext cx="6870572" cy="22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6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1. Admin searches for name.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507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2173525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35F947D-2F94-4756-B45B-6A8E53241FCB}"/>
              </a:ext>
            </a:extLst>
          </p:cNvPr>
          <p:cNvSpPr txBox="1"/>
          <p:nvPr/>
        </p:nvSpPr>
        <p:spPr>
          <a:xfrm>
            <a:off x="2914830" y="271118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83C8DD-E561-4B53-ADCB-4EF6E42B5A3C}"/>
              </a:ext>
            </a:extLst>
          </p:cNvPr>
          <p:cNvSpPr txBox="1"/>
          <p:nvPr/>
        </p:nvSpPr>
        <p:spPr>
          <a:xfrm>
            <a:off x="2914830" y="299652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236D-34FB-4BB0-9505-07DA926757A7}"/>
              </a:ext>
            </a:extLst>
          </p:cNvPr>
          <p:cNvSpPr/>
          <p:nvPr/>
        </p:nvSpPr>
        <p:spPr>
          <a:xfrm>
            <a:off x="4312283" y="274670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6015CD-9FC3-4C61-B790-1B72D0DDA4D9}"/>
              </a:ext>
            </a:extLst>
          </p:cNvPr>
          <p:cNvSpPr/>
          <p:nvPr/>
        </p:nvSpPr>
        <p:spPr>
          <a:xfrm>
            <a:off x="4314263" y="3026415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9DFD6-193D-45E9-9BEF-2A68B5DE2A8A}"/>
              </a:ext>
            </a:extLst>
          </p:cNvPr>
          <p:cNvSpPr/>
          <p:nvPr/>
        </p:nvSpPr>
        <p:spPr>
          <a:xfrm>
            <a:off x="4322889" y="4517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71C644-69C1-4903-BC6C-0F9DD4FA1331}"/>
              </a:ext>
            </a:extLst>
          </p:cNvPr>
          <p:cNvSpPr txBox="1"/>
          <p:nvPr/>
        </p:nvSpPr>
        <p:spPr>
          <a:xfrm>
            <a:off x="2923058" y="3277719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D6332-01A1-44BC-B000-46EC6AA485DF}"/>
              </a:ext>
            </a:extLst>
          </p:cNvPr>
          <p:cNvSpPr/>
          <p:nvPr/>
        </p:nvSpPr>
        <p:spPr>
          <a:xfrm>
            <a:off x="4312966" y="330761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313196-CEA2-49B0-AED1-06B2EE6539D5}"/>
              </a:ext>
            </a:extLst>
          </p:cNvPr>
          <p:cNvSpPr txBox="1"/>
          <p:nvPr/>
        </p:nvSpPr>
        <p:spPr>
          <a:xfrm>
            <a:off x="2929118" y="3567238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DD2298-E94B-43E6-9759-7D950E7D3CC4}"/>
              </a:ext>
            </a:extLst>
          </p:cNvPr>
          <p:cNvSpPr/>
          <p:nvPr/>
        </p:nvSpPr>
        <p:spPr>
          <a:xfrm>
            <a:off x="4320909" y="358732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E50FD-DE40-4B70-864A-881D0CA81FCE}"/>
              </a:ext>
            </a:extLst>
          </p:cNvPr>
          <p:cNvSpPr txBox="1"/>
          <p:nvPr/>
        </p:nvSpPr>
        <p:spPr>
          <a:xfrm>
            <a:off x="2921476" y="4028980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CBB80F-B2BD-4415-A504-CEC26F114628}"/>
              </a:ext>
            </a:extLst>
          </p:cNvPr>
          <p:cNvSpPr/>
          <p:nvPr/>
        </p:nvSpPr>
        <p:spPr>
          <a:xfrm>
            <a:off x="4320909" y="40588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Isosceles Triangle 69">
            <a:extLst>
              <a:ext uri="{FF2B5EF4-FFF2-40B4-BE49-F238E27FC236}">
                <a16:creationId xmlns:a16="http://schemas.microsoft.com/office/drawing/2014/main" id="{D3383B11-1070-414E-93D3-710E76CF0BCA}"/>
              </a:ext>
            </a:extLst>
          </p:cNvPr>
          <p:cNvSpPr/>
          <p:nvPr/>
        </p:nvSpPr>
        <p:spPr>
          <a:xfrm rot="10800000">
            <a:off x="6177953" y="411999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2A80B-FD4F-45CA-90DA-E01AE5D530BD}"/>
              </a:ext>
            </a:extLst>
          </p:cNvPr>
          <p:cNvSpPr txBox="1"/>
          <p:nvPr/>
        </p:nvSpPr>
        <p:spPr>
          <a:xfrm>
            <a:off x="4064633" y="273206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D42EA9-3547-497F-BD84-07366678B08C}"/>
              </a:ext>
            </a:extLst>
          </p:cNvPr>
          <p:cNvSpPr txBox="1"/>
          <p:nvPr/>
        </p:nvSpPr>
        <p:spPr>
          <a:xfrm>
            <a:off x="4064633" y="329298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1BF11-6935-4F2C-800D-AF7DF44762C4}"/>
              </a:ext>
            </a:extLst>
          </p:cNvPr>
          <p:cNvSpPr txBox="1"/>
          <p:nvPr/>
        </p:nvSpPr>
        <p:spPr>
          <a:xfrm>
            <a:off x="4074158" y="4046381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A9DD636-E9CB-4AF2-A086-FEAE28B83C56}"/>
              </a:ext>
            </a:extLst>
          </p:cNvPr>
          <p:cNvSpPr/>
          <p:nvPr/>
        </p:nvSpPr>
        <p:spPr>
          <a:xfrm>
            <a:off x="4326580" y="2465064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Editing Selected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2B25E6-0851-4096-A460-49716C942164}"/>
              </a:ext>
            </a:extLst>
          </p:cNvPr>
          <p:cNvSpPr txBox="1"/>
          <p:nvPr/>
        </p:nvSpPr>
        <p:spPr>
          <a:xfrm>
            <a:off x="2923456" y="44973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1CB191-BD5A-4259-A084-E9EBCEF62FA2}"/>
              </a:ext>
            </a:extLst>
          </p:cNvPr>
          <p:cNvSpPr txBox="1"/>
          <p:nvPr/>
        </p:nvSpPr>
        <p:spPr>
          <a:xfrm>
            <a:off x="2921476" y="496346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A84F3F-CD24-4B93-8AD3-261254F0D0E7}"/>
              </a:ext>
            </a:extLst>
          </p:cNvPr>
          <p:cNvSpPr/>
          <p:nvPr/>
        </p:nvSpPr>
        <p:spPr>
          <a:xfrm>
            <a:off x="4320909" y="499335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3E19BC-D3E6-40EC-92CC-9F4D3938B0E5}"/>
              </a:ext>
            </a:extLst>
          </p:cNvPr>
          <p:cNvSpPr txBox="1"/>
          <p:nvPr/>
        </p:nvSpPr>
        <p:spPr>
          <a:xfrm>
            <a:off x="2921476" y="57161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BBC19E-7E90-4F3D-B3D3-75BEAB8D0A35}"/>
              </a:ext>
            </a:extLst>
          </p:cNvPr>
          <p:cNvSpPr/>
          <p:nvPr/>
        </p:nvSpPr>
        <p:spPr>
          <a:xfrm>
            <a:off x="4320909" y="57460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054146-F85A-472E-862B-40C94D68E2D4}"/>
              </a:ext>
            </a:extLst>
          </p:cNvPr>
          <p:cNvSpPr/>
          <p:nvPr/>
        </p:nvSpPr>
        <p:spPr>
          <a:xfrm>
            <a:off x="4324850" y="6025000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C582A9A-1E52-46DA-9DC6-FBF1826A9C83}"/>
              </a:ext>
            </a:extLst>
          </p:cNvPr>
          <p:cNvSpPr/>
          <p:nvPr/>
        </p:nvSpPr>
        <p:spPr>
          <a:xfrm>
            <a:off x="5762009" y="602857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8E7854-D515-4043-AC98-88F21C62EDE8}"/>
              </a:ext>
            </a:extLst>
          </p:cNvPr>
          <p:cNvSpPr txBox="1"/>
          <p:nvPr/>
        </p:nvSpPr>
        <p:spPr>
          <a:xfrm>
            <a:off x="2931684" y="525445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EADF60-9929-4476-93D6-04C989EF1CB8}"/>
              </a:ext>
            </a:extLst>
          </p:cNvPr>
          <p:cNvSpPr/>
          <p:nvPr/>
        </p:nvSpPr>
        <p:spPr>
          <a:xfrm>
            <a:off x="4321315" y="52766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967257-1789-4C16-A8DB-8CA6A89744CA}"/>
              </a:ext>
            </a:extLst>
          </p:cNvPr>
          <p:cNvSpPr txBox="1"/>
          <p:nvPr/>
        </p:nvSpPr>
        <p:spPr>
          <a:xfrm>
            <a:off x="2914830" y="6010165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8C33A8-2CE2-47AB-B319-DE59C2101F64}"/>
              </a:ext>
            </a:extLst>
          </p:cNvPr>
          <p:cNvSpPr txBox="1"/>
          <p:nvPr/>
        </p:nvSpPr>
        <p:spPr>
          <a:xfrm>
            <a:off x="4074678" y="451277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3" name="Isosceles Triangle 69">
            <a:extLst>
              <a:ext uri="{FF2B5EF4-FFF2-40B4-BE49-F238E27FC236}">
                <a16:creationId xmlns:a16="http://schemas.microsoft.com/office/drawing/2014/main" id="{3811B752-FFBD-40E8-840F-7D2D59710D79}"/>
              </a:ext>
            </a:extLst>
          </p:cNvPr>
          <p:cNvSpPr/>
          <p:nvPr/>
        </p:nvSpPr>
        <p:spPr>
          <a:xfrm rot="10800000">
            <a:off x="6177953" y="5061877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Isosceles Triangle 69">
            <a:extLst>
              <a:ext uri="{FF2B5EF4-FFF2-40B4-BE49-F238E27FC236}">
                <a16:creationId xmlns:a16="http://schemas.microsoft.com/office/drawing/2014/main" id="{CD62E9E9-11DC-443A-987F-5F622AD50AAC}"/>
              </a:ext>
            </a:extLst>
          </p:cNvPr>
          <p:cNvSpPr/>
          <p:nvPr/>
        </p:nvSpPr>
        <p:spPr>
          <a:xfrm rot="10800000">
            <a:off x="6177953" y="5348923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FA1A-6498-4455-A007-152EFA834423}"/>
              </a:ext>
            </a:extLst>
          </p:cNvPr>
          <p:cNvSpPr txBox="1"/>
          <p:nvPr/>
        </p:nvSpPr>
        <p:spPr>
          <a:xfrm>
            <a:off x="4074678" y="4980205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2A53C7-92E9-4201-8E87-3D5534B53BC1}"/>
              </a:ext>
            </a:extLst>
          </p:cNvPr>
          <p:cNvSpPr txBox="1"/>
          <p:nvPr/>
        </p:nvSpPr>
        <p:spPr>
          <a:xfrm>
            <a:off x="4074678" y="525417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1E315-6AE3-4BCB-A8A7-6AF6B7ADE32E}"/>
              </a:ext>
            </a:extLst>
          </p:cNvPr>
          <p:cNvSpPr txBox="1"/>
          <p:nvPr/>
        </p:nvSpPr>
        <p:spPr>
          <a:xfrm>
            <a:off x="4085378" y="57510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9" name="Rounded Rectangular Callout 10">
            <a:extLst>
              <a:ext uri="{FF2B5EF4-FFF2-40B4-BE49-F238E27FC236}">
                <a16:creationId xmlns:a16="http://schemas.microsoft.com/office/drawing/2014/main" id="{464FC331-9462-4BF5-9F19-D50F8C0BE4DD}"/>
              </a:ext>
            </a:extLst>
          </p:cNvPr>
          <p:cNvSpPr/>
          <p:nvPr/>
        </p:nvSpPr>
        <p:spPr>
          <a:xfrm>
            <a:off x="9606117" y="5788210"/>
            <a:ext cx="2383971" cy="517340"/>
          </a:xfrm>
          <a:prstGeom prst="wedgeRoundRectCallout">
            <a:avLst>
              <a:gd name="adj1" fmla="val -59417"/>
              <a:gd name="adj2" fmla="val -2424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Would probably scroll down the page, not within the tab pane as shown here</a:t>
            </a:r>
          </a:p>
        </p:txBody>
      </p:sp>
    </p:spTree>
    <p:extLst>
      <p:ext uri="{BB962C8B-B14F-4D97-AF65-F5344CB8AC3E}">
        <p14:creationId xmlns:p14="http://schemas.microsoft.com/office/powerpoint/2010/main" val="153338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00ADB53-36D7-4B2F-BF5E-4915A5C73190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4125734-CB05-4A97-ACCD-4EA2235C0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62E6E-311E-47B2-9E5D-69AE21C08CDC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86837A-5AEF-4879-A441-750F10CC371F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Edit Skills or Training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4042208" y="1280396"/>
            <a:ext cx="1795182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7617DAF2-0C4D-4C47-9CB7-21CE9205D95C}"/>
              </a:ext>
            </a:extLst>
          </p:cNvPr>
          <p:cNvSpPr/>
          <p:nvPr/>
        </p:nvSpPr>
        <p:spPr>
          <a:xfrm>
            <a:off x="141027" y="3806145"/>
            <a:ext cx="1761211" cy="1236688"/>
          </a:xfrm>
          <a:prstGeom prst="wedgeRoundRectCallout">
            <a:avLst>
              <a:gd name="adj1" fmla="val 81353"/>
              <a:gd name="adj2" fmla="val -202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“+” to add table row.</a:t>
            </a:r>
          </a:p>
          <a:p>
            <a:pPr algn="ctr"/>
            <a:r>
              <a:rPr lang="en-US" sz="1100" b="1" dirty="0"/>
              <a:t>Click “-” to disable (not remove) row.</a:t>
            </a:r>
          </a:p>
          <a:p>
            <a:pPr algn="ctr"/>
            <a:r>
              <a:rPr lang="en-US" sz="1100" b="1" dirty="0"/>
              <a:t>Or edit text in table directly.</a:t>
            </a:r>
          </a:p>
        </p:txBody>
      </p:sp>
      <p:sp>
        <p:nvSpPr>
          <p:cNvPr id="63" name="Rectangle: Rounded Corners 58">
            <a:extLst>
              <a:ext uri="{FF2B5EF4-FFF2-40B4-BE49-F238E27FC236}">
                <a16:creationId xmlns:a16="http://schemas.microsoft.com/office/drawing/2014/main" id="{80971C03-75A9-A44D-BFD5-68456E21178F}"/>
              </a:ext>
            </a:extLst>
          </p:cNvPr>
          <p:cNvSpPr/>
          <p:nvPr/>
        </p:nvSpPr>
        <p:spPr>
          <a:xfrm>
            <a:off x="2993709" y="442731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4" name="Rectangle: Rounded Corners 61">
            <a:extLst>
              <a:ext uri="{FF2B5EF4-FFF2-40B4-BE49-F238E27FC236}">
                <a16:creationId xmlns:a16="http://schemas.microsoft.com/office/drawing/2014/main" id="{A78DB9AF-D215-2C4F-9957-BAE00EEB5557}"/>
              </a:ext>
            </a:extLst>
          </p:cNvPr>
          <p:cNvSpPr/>
          <p:nvPr/>
        </p:nvSpPr>
        <p:spPr>
          <a:xfrm>
            <a:off x="8508532" y="446590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40FC3-163F-4DB3-B47C-01A39870A8BB}"/>
              </a:ext>
            </a:extLst>
          </p:cNvPr>
          <p:cNvSpPr txBox="1"/>
          <p:nvPr/>
        </p:nvSpPr>
        <p:spPr>
          <a:xfrm>
            <a:off x="3192867" y="1245977"/>
            <a:ext cx="849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62A46-2E6E-4E34-822E-9607913C76BC}"/>
              </a:ext>
            </a:extLst>
          </p:cNvPr>
          <p:cNvSpPr/>
          <p:nvPr/>
        </p:nvSpPr>
        <p:spPr>
          <a:xfrm>
            <a:off x="2832339" y="2056200"/>
            <a:ext cx="6455434" cy="2724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47DAE-8ECC-4019-AA69-5D57D6B652E1}"/>
              </a:ext>
            </a:extLst>
          </p:cNvPr>
          <p:cNvSpPr txBox="1"/>
          <p:nvPr/>
        </p:nvSpPr>
        <p:spPr>
          <a:xfrm>
            <a:off x="2838630" y="1830945"/>
            <a:ext cx="192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Edit Skills and Training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43D82-333D-430D-A308-F4DF11E1CD9B}"/>
              </a:ext>
            </a:extLst>
          </p:cNvPr>
          <p:cNvSpPr/>
          <p:nvPr/>
        </p:nvSpPr>
        <p:spPr>
          <a:xfrm>
            <a:off x="2993709" y="2219143"/>
            <a:ext cx="6063463" cy="413079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9B89D-B7AD-470E-B38C-FA6A63DAF266}"/>
              </a:ext>
            </a:extLst>
          </p:cNvPr>
          <p:cNvSpPr txBox="1"/>
          <p:nvPr/>
        </p:nvSpPr>
        <p:spPr>
          <a:xfrm>
            <a:off x="3057652" y="2253049"/>
            <a:ext cx="600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CATEGORY	                          TYPE	               TRAINING	     (M)ANDATORY/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(D)ISCRETIONARY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D21FCF-81B7-4A9D-8E64-ABC79FA7DA42}"/>
              </a:ext>
            </a:extLst>
          </p:cNvPr>
          <p:cNvCxnSpPr>
            <a:cxnSpLocks/>
          </p:cNvCxnSpPr>
          <p:nvPr/>
        </p:nvCxnSpPr>
        <p:spPr>
          <a:xfrm>
            <a:off x="4403772" y="2219571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33C2AF-5348-461D-ADCC-2C137E3D7232}"/>
              </a:ext>
            </a:extLst>
          </p:cNvPr>
          <p:cNvCxnSpPr>
            <a:cxnSpLocks/>
          </p:cNvCxnSpPr>
          <p:nvPr/>
        </p:nvCxnSpPr>
        <p:spPr>
          <a:xfrm>
            <a:off x="7572900" y="2214948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097943-4980-43EF-86CE-CD2C344053A6}"/>
              </a:ext>
            </a:extLst>
          </p:cNvPr>
          <p:cNvCxnSpPr>
            <a:cxnSpLocks/>
          </p:cNvCxnSpPr>
          <p:nvPr/>
        </p:nvCxnSpPr>
        <p:spPr>
          <a:xfrm>
            <a:off x="5710316" y="2219142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44362DF-4795-4F31-AC94-F2358533EB41}"/>
              </a:ext>
            </a:extLst>
          </p:cNvPr>
          <p:cNvSpPr txBox="1"/>
          <p:nvPr/>
        </p:nvSpPr>
        <p:spPr>
          <a:xfrm>
            <a:off x="2914831" y="2703426"/>
            <a:ext cx="6142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Driver License	 State Certification	                  D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Pilot License	 State Certification	                  D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Language	                Spanish	 Agency Certification	                  D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Firearms	                Glock 40	 Agency Certification	                  M</a:t>
            </a:r>
          </a:p>
        </p:txBody>
      </p:sp>
      <p:sp>
        <p:nvSpPr>
          <p:cNvPr id="46" name="Rectangle: Rounded Corners 58">
            <a:extLst>
              <a:ext uri="{FF2B5EF4-FFF2-40B4-BE49-F238E27FC236}">
                <a16:creationId xmlns:a16="http://schemas.microsoft.com/office/drawing/2014/main" id="{5DDCBD2D-D475-4412-BB4F-5CDAA296AF70}"/>
              </a:ext>
            </a:extLst>
          </p:cNvPr>
          <p:cNvSpPr/>
          <p:nvPr/>
        </p:nvSpPr>
        <p:spPr>
          <a:xfrm>
            <a:off x="8134476" y="4094093"/>
            <a:ext cx="91440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Row</a:t>
            </a:r>
          </a:p>
        </p:txBody>
      </p:sp>
      <p:sp>
        <p:nvSpPr>
          <p:cNvPr id="47" name="Rectangle: Rounded Corners 58">
            <a:extLst>
              <a:ext uri="{FF2B5EF4-FFF2-40B4-BE49-F238E27FC236}">
                <a16:creationId xmlns:a16="http://schemas.microsoft.com/office/drawing/2014/main" id="{5FEAA443-C066-49F0-BB2C-A8AE873E08EF}"/>
              </a:ext>
            </a:extLst>
          </p:cNvPr>
          <p:cNvSpPr/>
          <p:nvPr/>
        </p:nvSpPr>
        <p:spPr>
          <a:xfrm>
            <a:off x="2991747" y="4094093"/>
            <a:ext cx="91440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Selected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200"/>
            <a:ext cx="6455434" cy="3115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5162550" y="1245977"/>
            <a:ext cx="402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3192866" y="1283491"/>
            <a:ext cx="182880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Destination After Login,  Viewing Dashboard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30" y="1830945"/>
            <a:ext cx="192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Training and Education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DD8524-7C1F-4E92-8E25-10BAFA64E5D5}"/>
              </a:ext>
            </a:extLst>
          </p:cNvPr>
          <p:cNvSpPr/>
          <p:nvPr/>
        </p:nvSpPr>
        <p:spPr>
          <a:xfrm>
            <a:off x="2993709" y="26191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270631-92ED-4EBA-9148-FA4C14E91972}"/>
              </a:ext>
            </a:extLst>
          </p:cNvPr>
          <p:cNvSpPr txBox="1"/>
          <p:nvPr/>
        </p:nvSpPr>
        <p:spPr>
          <a:xfrm>
            <a:off x="3057652" y="2643574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CATEGORY	                          TYPE	              TRAINING                       M / D          EXPIRATION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1F5102-B21B-4387-A19B-FC9CBC79E5C1}"/>
              </a:ext>
            </a:extLst>
          </p:cNvPr>
          <p:cNvCxnSpPr>
            <a:cxnSpLocks/>
          </p:cNvCxnSpPr>
          <p:nvPr/>
        </p:nvCxnSpPr>
        <p:spPr>
          <a:xfrm>
            <a:off x="4403772" y="2610096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1D5613-3091-4335-A1BE-47FBE6C593F5}"/>
              </a:ext>
            </a:extLst>
          </p:cNvPr>
          <p:cNvCxnSpPr>
            <a:cxnSpLocks/>
          </p:cNvCxnSpPr>
          <p:nvPr/>
        </p:nvCxnSpPr>
        <p:spPr>
          <a:xfrm>
            <a:off x="7468125" y="2605473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F72C03-7C66-4118-9767-A172B1B0EC3E}"/>
              </a:ext>
            </a:extLst>
          </p:cNvPr>
          <p:cNvCxnSpPr>
            <a:cxnSpLocks/>
          </p:cNvCxnSpPr>
          <p:nvPr/>
        </p:nvCxnSpPr>
        <p:spPr>
          <a:xfrm>
            <a:off x="5710316" y="2609667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A2D30B-526E-45EB-83E7-3AB194A83681}"/>
              </a:ext>
            </a:extLst>
          </p:cNvPr>
          <p:cNvSpPr txBox="1"/>
          <p:nvPr/>
        </p:nvSpPr>
        <p:spPr>
          <a:xfrm>
            <a:off x="2914831" y="2989176"/>
            <a:ext cx="6142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Driver License	 State Certification	    D                    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Pilot License	 State Certification	    D           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08/21/2018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Language	                Spanish	 Agency Verification	    D             09/02/2018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Firearms	                Glock 40	 Agency Certification	    M           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07/31/2018</a:t>
            </a:r>
          </a:p>
        </p:txBody>
      </p:sp>
      <p:sp>
        <p:nvSpPr>
          <p:cNvPr id="42" name="Rectangle: Rounded Corners 27">
            <a:extLst>
              <a:ext uri="{FF2B5EF4-FFF2-40B4-BE49-F238E27FC236}">
                <a16:creationId xmlns:a16="http://schemas.microsoft.com/office/drawing/2014/main" id="{46C97700-0684-4D91-B5F9-D25024C4A508}"/>
              </a:ext>
            </a:extLst>
          </p:cNvPr>
          <p:cNvSpPr/>
          <p:nvPr/>
        </p:nvSpPr>
        <p:spPr>
          <a:xfrm>
            <a:off x="2993708" y="2217014"/>
            <a:ext cx="2716579" cy="27432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Training Finish Date/Documentation</a:t>
            </a:r>
          </a:p>
        </p:txBody>
      </p:sp>
      <p:sp>
        <p:nvSpPr>
          <p:cNvPr id="43" name="Rectangle: Rounded Corners 27">
            <a:extLst>
              <a:ext uri="{FF2B5EF4-FFF2-40B4-BE49-F238E27FC236}">
                <a16:creationId xmlns:a16="http://schemas.microsoft.com/office/drawing/2014/main" id="{BCC02DD9-A9BE-4043-8235-350E4421264D}"/>
              </a:ext>
            </a:extLst>
          </p:cNvPr>
          <p:cNvSpPr/>
          <p:nvPr/>
        </p:nvSpPr>
        <p:spPr>
          <a:xfrm>
            <a:off x="6340593" y="2214719"/>
            <a:ext cx="2716579" cy="27432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Info/Documentation</a:t>
            </a:r>
          </a:p>
        </p:txBody>
      </p:sp>
      <p:sp>
        <p:nvSpPr>
          <p:cNvPr id="45" name="Rounded Rectangular Callout 10">
            <a:extLst>
              <a:ext uri="{FF2B5EF4-FFF2-40B4-BE49-F238E27FC236}">
                <a16:creationId xmlns:a16="http://schemas.microsoft.com/office/drawing/2014/main" id="{484A005A-0A9F-4744-95CF-1DA2A939E51C}"/>
              </a:ext>
            </a:extLst>
          </p:cNvPr>
          <p:cNvSpPr/>
          <p:nvPr/>
        </p:nvSpPr>
        <p:spPr>
          <a:xfrm>
            <a:off x="9547901" y="2579597"/>
            <a:ext cx="2383971" cy="517340"/>
          </a:xfrm>
          <a:prstGeom prst="wedgeRoundRectCallout">
            <a:avLst>
              <a:gd name="adj1" fmla="val -59417"/>
              <a:gd name="adj2" fmla="val -2424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Will need a tooltip to spell out M/D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51D73F-D10C-4882-A6B5-EEF7C94CB874}"/>
              </a:ext>
            </a:extLst>
          </p:cNvPr>
          <p:cNvCxnSpPr>
            <a:cxnSpLocks/>
          </p:cNvCxnSpPr>
          <p:nvPr/>
        </p:nvCxnSpPr>
        <p:spPr>
          <a:xfrm>
            <a:off x="8049150" y="2576898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51BAAD-AC36-45C1-858E-EFA8FA943BA3}"/>
              </a:ext>
            </a:extLst>
          </p:cNvPr>
          <p:cNvSpPr txBox="1"/>
          <p:nvPr/>
        </p:nvSpPr>
        <p:spPr>
          <a:xfrm>
            <a:off x="8818165" y="3257288"/>
            <a:ext cx="29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!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E82EAF-6312-4374-92A7-D57934E337C9}"/>
              </a:ext>
            </a:extLst>
          </p:cNvPr>
          <p:cNvSpPr txBox="1"/>
          <p:nvPr/>
        </p:nvSpPr>
        <p:spPr>
          <a:xfrm>
            <a:off x="8818166" y="3868730"/>
            <a:ext cx="29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!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42327D-7D8A-4FF0-8EAF-EBF071E65969}"/>
              </a:ext>
            </a:extLst>
          </p:cNvPr>
          <p:cNvSpPr/>
          <p:nvPr/>
        </p:nvSpPr>
        <p:spPr>
          <a:xfrm>
            <a:off x="2993709" y="4324728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E8CC5-DD40-47B7-985D-C46C6065BAAB}"/>
              </a:ext>
            </a:extLst>
          </p:cNvPr>
          <p:cNvSpPr txBox="1"/>
          <p:nvPr/>
        </p:nvSpPr>
        <p:spPr>
          <a:xfrm>
            <a:off x="3057652" y="434910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DEGREES / CERTIFICATIONS                                 SCHOOL / INSTITUTION 	             DATE EARNED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AD6EFF-F152-42D5-89BC-B4BA6228A367}"/>
              </a:ext>
            </a:extLst>
          </p:cNvPr>
          <p:cNvCxnSpPr>
            <a:cxnSpLocks/>
          </p:cNvCxnSpPr>
          <p:nvPr/>
        </p:nvCxnSpPr>
        <p:spPr>
          <a:xfrm>
            <a:off x="5424566" y="4315202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0A975F9-2504-4C20-8FC5-80496A86CC76}"/>
              </a:ext>
            </a:extLst>
          </p:cNvPr>
          <p:cNvSpPr txBox="1"/>
          <p:nvPr/>
        </p:nvSpPr>
        <p:spPr>
          <a:xfrm>
            <a:off x="2914830" y="4694711"/>
            <a:ext cx="6142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Masters of Science (M.S.)	                   Georgia Institute of Technology	                   08/31/2010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99F82E-EA5A-46CB-A93A-00027BA9DB4C}"/>
              </a:ext>
            </a:extLst>
          </p:cNvPr>
          <p:cNvCxnSpPr>
            <a:cxnSpLocks/>
          </p:cNvCxnSpPr>
          <p:nvPr/>
        </p:nvCxnSpPr>
        <p:spPr>
          <a:xfrm>
            <a:off x="8049150" y="4282433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0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199"/>
            <a:ext cx="6455434" cy="2487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3192866" y="1245977"/>
            <a:ext cx="599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4954991" y="1283491"/>
            <a:ext cx="128016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Requesting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30" y="1830945"/>
            <a:ext cx="192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Training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7ACBF-7E6F-48E4-8FC2-BE7F05D6BA53}"/>
              </a:ext>
            </a:extLst>
          </p:cNvPr>
          <p:cNvSpPr txBox="1"/>
          <p:nvPr/>
        </p:nvSpPr>
        <p:spPr>
          <a:xfrm>
            <a:off x="2914830" y="2187311"/>
            <a:ext cx="114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Event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BBC67C-A9D5-4B7A-B221-3582C6C6D2F6}"/>
              </a:ext>
            </a:extLst>
          </p:cNvPr>
          <p:cNvSpPr txBox="1"/>
          <p:nvPr/>
        </p:nvSpPr>
        <p:spPr>
          <a:xfrm>
            <a:off x="2914830" y="24726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BBD9E0-770F-4024-A785-B7DC21A3182B}"/>
              </a:ext>
            </a:extLst>
          </p:cNvPr>
          <p:cNvSpPr/>
          <p:nvPr/>
        </p:nvSpPr>
        <p:spPr>
          <a:xfrm>
            <a:off x="4312283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BA644E-EB2E-4AA2-9A77-D6757476E733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ED6B68-B1A7-4174-951B-9D4C2CF4BEBD}"/>
              </a:ext>
            </a:extLst>
          </p:cNvPr>
          <p:cNvSpPr txBox="1"/>
          <p:nvPr/>
        </p:nvSpPr>
        <p:spPr>
          <a:xfrm>
            <a:off x="2923456" y="3678187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School/Institution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3C7A14-C1E8-4DF7-A451-C023CF87E299}"/>
              </a:ext>
            </a:extLst>
          </p:cNvPr>
          <p:cNvSpPr/>
          <p:nvPr/>
        </p:nvSpPr>
        <p:spPr>
          <a:xfrm>
            <a:off x="4322889" y="370808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0AD4AF8-E231-4653-BFF9-D16EF2ECCAB4}"/>
              </a:ext>
            </a:extLst>
          </p:cNvPr>
          <p:cNvSpPr/>
          <p:nvPr/>
        </p:nvSpPr>
        <p:spPr>
          <a:xfrm>
            <a:off x="4324850" y="4129525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534E4E9-125D-4C7C-9141-2E63B8CEB369}"/>
              </a:ext>
            </a:extLst>
          </p:cNvPr>
          <p:cNvSpPr/>
          <p:nvPr/>
        </p:nvSpPr>
        <p:spPr>
          <a:xfrm>
            <a:off x="5762009" y="413310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B92E5E-232F-46A0-965D-33DE6A083C61}"/>
              </a:ext>
            </a:extLst>
          </p:cNvPr>
          <p:cNvSpPr txBox="1"/>
          <p:nvPr/>
        </p:nvSpPr>
        <p:spPr>
          <a:xfrm>
            <a:off x="2923058" y="27538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Cost (Dollars)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762022-03C2-4A53-9DDB-7744BB27E588}"/>
              </a:ext>
            </a:extLst>
          </p:cNvPr>
          <p:cNvSpPr/>
          <p:nvPr/>
        </p:nvSpPr>
        <p:spPr>
          <a:xfrm>
            <a:off x="4312966" y="2783738"/>
            <a:ext cx="1990725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DBF555-07FD-4509-82E9-CB0A616CF7A8}"/>
              </a:ext>
            </a:extLst>
          </p:cNvPr>
          <p:cNvSpPr txBox="1"/>
          <p:nvPr/>
        </p:nvSpPr>
        <p:spPr>
          <a:xfrm>
            <a:off x="2921476" y="321935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Requested</a:t>
            </a:r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2B8FC34B-E64B-4A00-92CB-F967FB7AA9CA}"/>
              </a:ext>
            </a:extLst>
          </p:cNvPr>
          <p:cNvSpPr/>
          <p:nvPr/>
        </p:nvSpPr>
        <p:spPr>
          <a:xfrm rot="10800000">
            <a:off x="6177953" y="331036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C24DFF-5DBE-4843-B277-5376823E1434}"/>
              </a:ext>
            </a:extLst>
          </p:cNvPr>
          <p:cNvSpPr txBox="1"/>
          <p:nvPr/>
        </p:nvSpPr>
        <p:spPr>
          <a:xfrm>
            <a:off x="2914830" y="4114690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CCE365-C7D2-434F-A141-1C76CB7AC071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92C99F-657E-4443-8D6F-9491F1ECBA2B}"/>
              </a:ext>
            </a:extLst>
          </p:cNvPr>
          <p:cNvSpPr txBox="1"/>
          <p:nvPr/>
        </p:nvSpPr>
        <p:spPr>
          <a:xfrm>
            <a:off x="4064633" y="27691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25535D-2E6C-4A67-B8FF-0630183F4ED2}"/>
              </a:ext>
            </a:extLst>
          </p:cNvPr>
          <p:cNvSpPr txBox="1"/>
          <p:nvPr/>
        </p:nvSpPr>
        <p:spPr>
          <a:xfrm>
            <a:off x="4074678" y="369362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6" name="Isosceles Triangle 69">
            <a:extLst>
              <a:ext uri="{FF2B5EF4-FFF2-40B4-BE49-F238E27FC236}">
                <a16:creationId xmlns:a16="http://schemas.microsoft.com/office/drawing/2014/main" id="{EC3326BA-BEE1-4BF9-B38F-479D40656631}"/>
              </a:ext>
            </a:extLst>
          </p:cNvPr>
          <p:cNvSpPr/>
          <p:nvPr/>
        </p:nvSpPr>
        <p:spPr>
          <a:xfrm rot="10800000">
            <a:off x="6141376" y="229043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Isosceles Triangle 69">
            <a:extLst>
              <a:ext uri="{FF2B5EF4-FFF2-40B4-BE49-F238E27FC236}">
                <a16:creationId xmlns:a16="http://schemas.microsoft.com/office/drawing/2014/main" id="{DC988AE3-6478-49D9-9478-7B312E3721B5}"/>
              </a:ext>
            </a:extLst>
          </p:cNvPr>
          <p:cNvSpPr/>
          <p:nvPr/>
        </p:nvSpPr>
        <p:spPr>
          <a:xfrm rot="10800000">
            <a:off x="6141376" y="2567955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0E907B-6834-48BB-82AA-FF7E54A47384}"/>
              </a:ext>
            </a:extLst>
          </p:cNvPr>
          <p:cNvSpPr/>
          <p:nvPr/>
        </p:nvSpPr>
        <p:spPr>
          <a:xfrm>
            <a:off x="4312844" y="323281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183C6E-7662-401D-A186-C34E22F020ED}"/>
              </a:ext>
            </a:extLst>
          </p:cNvPr>
          <p:cNvSpPr txBox="1"/>
          <p:nvPr/>
        </p:nvSpPr>
        <p:spPr>
          <a:xfrm>
            <a:off x="4064113" y="277101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48E114-5314-4A0E-AD5F-2785D086D4F0}"/>
              </a:ext>
            </a:extLst>
          </p:cNvPr>
          <p:cNvSpPr/>
          <p:nvPr/>
        </p:nvSpPr>
        <p:spPr>
          <a:xfrm>
            <a:off x="5041951" y="3239492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762DDC-6AF8-4BF5-B94F-E062DCF1E1AB}"/>
              </a:ext>
            </a:extLst>
          </p:cNvPr>
          <p:cNvSpPr/>
          <p:nvPr/>
        </p:nvSpPr>
        <p:spPr>
          <a:xfrm>
            <a:off x="5762009" y="323281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97" name="Isosceles Triangle 69">
            <a:extLst>
              <a:ext uri="{FF2B5EF4-FFF2-40B4-BE49-F238E27FC236}">
                <a16:creationId xmlns:a16="http://schemas.microsoft.com/office/drawing/2014/main" id="{E0C8694A-6E17-46CF-88CA-B75F23814BA8}"/>
              </a:ext>
            </a:extLst>
          </p:cNvPr>
          <p:cNvSpPr/>
          <p:nvPr/>
        </p:nvSpPr>
        <p:spPr>
          <a:xfrm rot="10800000">
            <a:off x="6135426" y="3765240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200"/>
            <a:ext cx="6455434" cy="19252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5162550" y="1245977"/>
            <a:ext cx="402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3192866" y="1283491"/>
            <a:ext cx="182880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After Clicking “Report Date Training Finished”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30" y="1830945"/>
            <a:ext cx="264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Training Finish Date/Documentation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EB84B-23A7-4626-AB97-327DC4A7680E}"/>
              </a:ext>
            </a:extLst>
          </p:cNvPr>
          <p:cNvSpPr txBox="1"/>
          <p:nvPr/>
        </p:nvSpPr>
        <p:spPr>
          <a:xfrm>
            <a:off x="2914830" y="2187311"/>
            <a:ext cx="114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FFD083-28AD-48E7-A802-0549B1BBBADF}"/>
              </a:ext>
            </a:extLst>
          </p:cNvPr>
          <p:cNvSpPr txBox="1"/>
          <p:nvPr/>
        </p:nvSpPr>
        <p:spPr>
          <a:xfrm>
            <a:off x="2914830" y="24726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AD800F-D87E-4BE9-B48C-098E5D7CF10E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58F6E-DD01-491F-9BEC-6EA4EA820D0D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" name="Isosceles Triangle 69">
            <a:extLst>
              <a:ext uri="{FF2B5EF4-FFF2-40B4-BE49-F238E27FC236}">
                <a16:creationId xmlns:a16="http://schemas.microsoft.com/office/drawing/2014/main" id="{14FC129E-B5B8-4554-9696-8234C27E0F57}"/>
              </a:ext>
            </a:extLst>
          </p:cNvPr>
          <p:cNvSpPr/>
          <p:nvPr/>
        </p:nvSpPr>
        <p:spPr>
          <a:xfrm rot="10800000">
            <a:off x="6141376" y="229043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69">
            <a:extLst>
              <a:ext uri="{FF2B5EF4-FFF2-40B4-BE49-F238E27FC236}">
                <a16:creationId xmlns:a16="http://schemas.microsoft.com/office/drawing/2014/main" id="{AFC67ECB-CB84-4194-B559-345B15658287}"/>
              </a:ext>
            </a:extLst>
          </p:cNvPr>
          <p:cNvSpPr/>
          <p:nvPr/>
        </p:nvSpPr>
        <p:spPr>
          <a:xfrm rot="10800000">
            <a:off x="6141376" y="2567955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69">
            <a:extLst>
              <a:ext uri="{FF2B5EF4-FFF2-40B4-BE49-F238E27FC236}">
                <a16:creationId xmlns:a16="http://schemas.microsoft.com/office/drawing/2014/main" id="{A5E5635F-4E45-49D2-B9E4-374B84ED7DC5}"/>
              </a:ext>
            </a:extLst>
          </p:cNvPr>
          <p:cNvSpPr/>
          <p:nvPr/>
        </p:nvSpPr>
        <p:spPr>
          <a:xfrm rot="10800000">
            <a:off x="6177953" y="23007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D965D7-A300-48F8-BE4C-854D882870B4}"/>
              </a:ext>
            </a:extLst>
          </p:cNvPr>
          <p:cNvSpPr/>
          <p:nvPr/>
        </p:nvSpPr>
        <p:spPr>
          <a:xfrm>
            <a:off x="4312844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054354-116D-4015-91C7-10250CC95FE8}"/>
              </a:ext>
            </a:extLst>
          </p:cNvPr>
          <p:cNvSpPr/>
          <p:nvPr/>
        </p:nvSpPr>
        <p:spPr>
          <a:xfrm>
            <a:off x="5041951" y="2229842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29FAB5-EAB8-41E1-8A43-3D1D42C6A22E}"/>
              </a:ext>
            </a:extLst>
          </p:cNvPr>
          <p:cNvSpPr/>
          <p:nvPr/>
        </p:nvSpPr>
        <p:spPr>
          <a:xfrm>
            <a:off x="5762009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B91C42-AC2D-4501-972E-4445977E631A}"/>
              </a:ext>
            </a:extLst>
          </p:cNvPr>
          <p:cNvSpPr txBox="1"/>
          <p:nvPr/>
        </p:nvSpPr>
        <p:spPr>
          <a:xfrm>
            <a:off x="4064633" y="2959434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4EED08D-F577-4FA3-911D-E9BD82D4A53D}"/>
              </a:ext>
            </a:extLst>
          </p:cNvPr>
          <p:cNvSpPr/>
          <p:nvPr/>
        </p:nvSpPr>
        <p:spPr>
          <a:xfrm>
            <a:off x="4324850" y="3462775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0EFDE85-E55F-4950-BB2C-6D6BE3F03920}"/>
              </a:ext>
            </a:extLst>
          </p:cNvPr>
          <p:cNvSpPr/>
          <p:nvPr/>
        </p:nvSpPr>
        <p:spPr>
          <a:xfrm>
            <a:off x="5762009" y="346635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337F50-CA98-406A-8DB4-863BA506CB65}"/>
              </a:ext>
            </a:extLst>
          </p:cNvPr>
          <p:cNvSpPr txBox="1"/>
          <p:nvPr/>
        </p:nvSpPr>
        <p:spPr>
          <a:xfrm>
            <a:off x="2914830" y="3447940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F1E00-14D8-416A-8530-A9FEC6296A04}"/>
              </a:ext>
            </a:extLst>
          </p:cNvPr>
          <p:cNvSpPr txBox="1"/>
          <p:nvPr/>
        </p:nvSpPr>
        <p:spPr>
          <a:xfrm>
            <a:off x="2914830" y="2948819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C9702-E8E5-4ACD-8131-01B1F812D67B}"/>
              </a:ext>
            </a:extLst>
          </p:cNvPr>
          <p:cNvSpPr/>
          <p:nvPr/>
        </p:nvSpPr>
        <p:spPr>
          <a:xfrm>
            <a:off x="4314263" y="2976438"/>
            <a:ext cx="1781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upload icon">
            <a:extLst>
              <a:ext uri="{FF2B5EF4-FFF2-40B4-BE49-F238E27FC236}">
                <a16:creationId xmlns:a16="http://schemas.microsoft.com/office/drawing/2014/main" id="{C49F6DA6-F969-4B8D-A1C3-E77E9EA0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71" y="2984057"/>
            <a:ext cx="164607" cy="1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34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199"/>
            <a:ext cx="6455434" cy="2144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5162550" y="1245977"/>
            <a:ext cx="402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3192866" y="1283491"/>
            <a:ext cx="182880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After Clicking “Submit Degree Info and Documentation”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29" y="1830945"/>
            <a:ext cx="2847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Information and Documentation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EB84B-23A7-4626-AB97-327DC4A7680E}"/>
              </a:ext>
            </a:extLst>
          </p:cNvPr>
          <p:cNvSpPr txBox="1"/>
          <p:nvPr/>
        </p:nvSpPr>
        <p:spPr>
          <a:xfrm>
            <a:off x="2914830" y="2187311"/>
            <a:ext cx="114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FFD083-28AD-48E7-A802-0549B1BBBADF}"/>
              </a:ext>
            </a:extLst>
          </p:cNvPr>
          <p:cNvSpPr txBox="1"/>
          <p:nvPr/>
        </p:nvSpPr>
        <p:spPr>
          <a:xfrm>
            <a:off x="2914830" y="2472646"/>
            <a:ext cx="139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Degree/Certification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AD800F-D87E-4BE9-B48C-098E5D7CF10E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58F6E-DD01-491F-9BEC-6EA4EA820D0D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" name="Isosceles Triangle 69">
            <a:extLst>
              <a:ext uri="{FF2B5EF4-FFF2-40B4-BE49-F238E27FC236}">
                <a16:creationId xmlns:a16="http://schemas.microsoft.com/office/drawing/2014/main" id="{14FC129E-B5B8-4554-9696-8234C27E0F57}"/>
              </a:ext>
            </a:extLst>
          </p:cNvPr>
          <p:cNvSpPr/>
          <p:nvPr/>
        </p:nvSpPr>
        <p:spPr>
          <a:xfrm rot="10800000">
            <a:off x="6141376" y="229043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69">
            <a:extLst>
              <a:ext uri="{FF2B5EF4-FFF2-40B4-BE49-F238E27FC236}">
                <a16:creationId xmlns:a16="http://schemas.microsoft.com/office/drawing/2014/main" id="{AFC67ECB-CB84-4194-B559-345B15658287}"/>
              </a:ext>
            </a:extLst>
          </p:cNvPr>
          <p:cNvSpPr/>
          <p:nvPr/>
        </p:nvSpPr>
        <p:spPr>
          <a:xfrm rot="10800000">
            <a:off x="6131851" y="2567955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69">
            <a:extLst>
              <a:ext uri="{FF2B5EF4-FFF2-40B4-BE49-F238E27FC236}">
                <a16:creationId xmlns:a16="http://schemas.microsoft.com/office/drawing/2014/main" id="{A5E5635F-4E45-49D2-B9E4-374B84ED7DC5}"/>
              </a:ext>
            </a:extLst>
          </p:cNvPr>
          <p:cNvSpPr/>
          <p:nvPr/>
        </p:nvSpPr>
        <p:spPr>
          <a:xfrm rot="10800000">
            <a:off x="6177953" y="23007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D965D7-A300-48F8-BE4C-854D882870B4}"/>
              </a:ext>
            </a:extLst>
          </p:cNvPr>
          <p:cNvSpPr/>
          <p:nvPr/>
        </p:nvSpPr>
        <p:spPr>
          <a:xfrm>
            <a:off x="4312844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054354-116D-4015-91C7-10250CC95FE8}"/>
              </a:ext>
            </a:extLst>
          </p:cNvPr>
          <p:cNvSpPr/>
          <p:nvPr/>
        </p:nvSpPr>
        <p:spPr>
          <a:xfrm>
            <a:off x="5041951" y="2229842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29FAB5-EAB8-41E1-8A43-3D1D42C6A22E}"/>
              </a:ext>
            </a:extLst>
          </p:cNvPr>
          <p:cNvSpPr/>
          <p:nvPr/>
        </p:nvSpPr>
        <p:spPr>
          <a:xfrm>
            <a:off x="5762009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B91C42-AC2D-4501-972E-4445977E631A}"/>
              </a:ext>
            </a:extLst>
          </p:cNvPr>
          <p:cNvSpPr txBox="1"/>
          <p:nvPr/>
        </p:nvSpPr>
        <p:spPr>
          <a:xfrm>
            <a:off x="4064633" y="3254709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4EED08D-F577-4FA3-911D-E9BD82D4A53D}"/>
              </a:ext>
            </a:extLst>
          </p:cNvPr>
          <p:cNvSpPr/>
          <p:nvPr/>
        </p:nvSpPr>
        <p:spPr>
          <a:xfrm>
            <a:off x="4324850" y="3758050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0EFDE85-E55F-4950-BB2C-6D6BE3F03920}"/>
              </a:ext>
            </a:extLst>
          </p:cNvPr>
          <p:cNvSpPr/>
          <p:nvPr/>
        </p:nvSpPr>
        <p:spPr>
          <a:xfrm>
            <a:off x="5762009" y="376162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337F50-CA98-406A-8DB4-863BA506CB65}"/>
              </a:ext>
            </a:extLst>
          </p:cNvPr>
          <p:cNvSpPr txBox="1"/>
          <p:nvPr/>
        </p:nvSpPr>
        <p:spPr>
          <a:xfrm>
            <a:off x="2914830" y="3743215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F1E00-14D8-416A-8530-A9FEC6296A04}"/>
              </a:ext>
            </a:extLst>
          </p:cNvPr>
          <p:cNvSpPr txBox="1"/>
          <p:nvPr/>
        </p:nvSpPr>
        <p:spPr>
          <a:xfrm>
            <a:off x="2914830" y="3244094"/>
            <a:ext cx="139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Diploma/Certificate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C9702-E8E5-4ACD-8131-01B1F812D67B}"/>
              </a:ext>
            </a:extLst>
          </p:cNvPr>
          <p:cNvSpPr/>
          <p:nvPr/>
        </p:nvSpPr>
        <p:spPr>
          <a:xfrm>
            <a:off x="4314263" y="3271713"/>
            <a:ext cx="1781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upload icon">
            <a:extLst>
              <a:ext uri="{FF2B5EF4-FFF2-40B4-BE49-F238E27FC236}">
                <a16:creationId xmlns:a16="http://schemas.microsoft.com/office/drawing/2014/main" id="{C49F6DA6-F969-4B8D-A1C3-E77E9EA0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71" y="3279332"/>
            <a:ext cx="164607" cy="1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34224F-EEAC-4FA9-B9BB-A2F0ABEC2445}"/>
              </a:ext>
            </a:extLst>
          </p:cNvPr>
          <p:cNvSpPr txBox="1"/>
          <p:nvPr/>
        </p:nvSpPr>
        <p:spPr>
          <a:xfrm>
            <a:off x="4064633" y="2493384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C9AAF-580C-4F17-99C7-89492F03B159}"/>
              </a:ext>
            </a:extLst>
          </p:cNvPr>
          <p:cNvSpPr txBox="1"/>
          <p:nvPr/>
        </p:nvSpPr>
        <p:spPr>
          <a:xfrm>
            <a:off x="2914830" y="2758396"/>
            <a:ext cx="139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School/Institution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AB01D-2105-48CA-9B06-96EE3F619321}"/>
              </a:ext>
            </a:extLst>
          </p:cNvPr>
          <p:cNvSpPr/>
          <p:nvPr/>
        </p:nvSpPr>
        <p:spPr>
          <a:xfrm>
            <a:off x="4314263" y="278829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1C439-69C0-4CF8-9D1C-746AE34B35CC}"/>
              </a:ext>
            </a:extLst>
          </p:cNvPr>
          <p:cNvSpPr txBox="1"/>
          <p:nvPr/>
        </p:nvSpPr>
        <p:spPr>
          <a:xfrm>
            <a:off x="4064633" y="278228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382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Extended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Extended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B9FDEA-8F60-407E-B2A0-8DE135618E76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AB9CB-64B2-4468-A020-E86A6D42C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DF9E77-E13B-4D10-8582-23CA36AEC084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81A9EA-56FE-2F45-92EA-33EC628C493F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ICE HSI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EAF30-1C60-4F1D-9FF8-5765550AB65E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across Roles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16059C-44A9-448B-8B24-84A921FB171D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A6B21-426B-4A5B-9475-338A9329240D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563B1C9-AB95-4A1B-B508-EF9B9C0F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C64827-6A5D-4018-9D46-713B2216D165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DEFB6B-3F2E-4F18-9A97-BD8C3E89BCC5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ICE HSI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EAF30-1C60-4F1D-9FF8-5765550AB65E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F89912-EC74-4146-A73E-8DF707545FA8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(1)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Firearms quarterly report due by 8/30/2018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181600" y="5454470"/>
            <a:ext cx="18288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 to Training Portal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7475717" y="4717161"/>
            <a:ext cx="1635074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70228" y="3566407"/>
            <a:ext cx="2383971" cy="363749"/>
          </a:xfrm>
          <a:prstGeom prst="wedgeRoundRectCallout">
            <a:avLst>
              <a:gd name="adj1" fmla="val -68219"/>
              <a:gd name="adj2" fmla="val 17467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743853"/>
            <a:ext cx="2383971" cy="615302"/>
          </a:xfrm>
          <a:prstGeom prst="wedgeRoundRectCallout">
            <a:avLst>
              <a:gd name="adj1" fmla="val -68086"/>
              <a:gd name="adj2" fmla="val -14320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40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2125C41-9B0F-47EE-8663-1A26A6E16845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C05D0A-3A6A-4405-A6F1-7CCC24E2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877153-296C-4EC7-A688-1D45A7C9EEF2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F83830-BFDE-400D-88A8-9D02E9D36D5E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ICE HSI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7505695" y="4718905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61529"/>
              <a:gd name="adj2" fmla="val -1867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CDFF0-725C-4188-A841-26BD816D2A2C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(1)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Your firearms qualification must be completed within 3 days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50A4F4-DCCA-482C-9323-7F5954BB06D7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986E3A-509A-4499-B9B3-908686A80EED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34" name="Rectangle: Rounded Corners 27">
            <a:extLst>
              <a:ext uri="{FF2B5EF4-FFF2-40B4-BE49-F238E27FC236}">
                <a16:creationId xmlns:a16="http://schemas.microsoft.com/office/drawing/2014/main" id="{CC49D068-885D-4FB0-8208-5DEE3AE9D8B4}"/>
              </a:ext>
            </a:extLst>
          </p:cNvPr>
          <p:cNvSpPr/>
          <p:nvPr/>
        </p:nvSpPr>
        <p:spPr>
          <a:xfrm>
            <a:off x="5181600" y="5454470"/>
            <a:ext cx="18288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 to 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BADFEC9-068D-4A82-98E7-4C67A5D9B1D2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057467E-C65E-4581-9FEB-B37C15A5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E6FB01-004C-44AB-A97D-1AD4DBDB57FD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EE803E-C579-4621-85D0-F95F91A062A3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0A9496-C156-4922-9F91-8AE4D09E1AFE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514669-A995-4C29-930E-B05A5D0D0848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HSI ICE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59532"/>
              <a:gd name="adj2" fmla="val -21294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3" name="Rectangle: Rounded Corners 27">
            <a:extLst>
              <a:ext uri="{FF2B5EF4-FFF2-40B4-BE49-F238E27FC236}">
                <a16:creationId xmlns:a16="http://schemas.microsoft.com/office/drawing/2014/main" id="{E439002C-8E91-419B-A581-06225251A94F}"/>
              </a:ext>
            </a:extLst>
          </p:cNvPr>
          <p:cNvSpPr/>
          <p:nvPr/>
        </p:nvSpPr>
        <p:spPr>
          <a:xfrm>
            <a:off x="5181600" y="5921195"/>
            <a:ext cx="18288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 to Training Portal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1FAF5C-4185-422E-9DE0-FE952E05C800}"/>
              </a:ext>
            </a:extLst>
          </p:cNvPr>
          <p:cNvSpPr/>
          <p:nvPr/>
        </p:nvSpPr>
        <p:spPr>
          <a:xfrm>
            <a:off x="2871876" y="4411602"/>
            <a:ext cx="6415895" cy="12888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(1)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following agents have proficiencies expiring soon: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Firearms qualification 	Due 8/21/18</a:t>
            </a:r>
          </a:p>
          <a:p>
            <a:pPr algn="ctr"/>
            <a:r>
              <a:rPr lang="en-US" sz="105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Firearms qualification 	Due 8/22/18</a:t>
            </a:r>
          </a:p>
          <a:p>
            <a:pPr algn="ctr"/>
            <a:r>
              <a:rPr lang="en-US" sz="105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Firearms qualification 	Due 8/22/18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EB3441A-5857-40C4-AA87-B5EC731C777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9EE26F-FEDE-42F1-8036-55C702CC2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1EE163-C0E4-47B9-90FD-062133DD9116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84DAA3-1255-4B05-BC7B-6F3E433D6EB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832339" y="2056199"/>
            <a:ext cx="6455434" cy="38302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14830" y="24726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312283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23456" y="39639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322889" y="399383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21476" y="443006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320909" y="445995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21476" y="51827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320909" y="52126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324850" y="5491600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762009" y="549517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31684" y="472105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23058" y="27538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312966" y="27837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29118" y="3043363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320909" y="306344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321315" y="47432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Existing Agents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9694595" y="4441153"/>
            <a:ext cx="2383971" cy="363749"/>
          </a:xfrm>
          <a:prstGeom prst="wedgeRoundRectCallout">
            <a:avLst>
              <a:gd name="adj1" fmla="val -188470"/>
              <a:gd name="adj2" fmla="val -19050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9694595" y="2020920"/>
            <a:ext cx="2383971" cy="363749"/>
          </a:xfrm>
          <a:prstGeom prst="wedgeRoundRectCallout">
            <a:avLst>
              <a:gd name="adj1" fmla="val -187671"/>
              <a:gd name="adj2" fmla="val 3070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21476" y="350510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320909" y="353499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6177953" y="35961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77041" y="3369596"/>
            <a:ext cx="2383971" cy="637449"/>
          </a:xfrm>
          <a:prstGeom prst="wedgeRoundRectCallout">
            <a:avLst>
              <a:gd name="adj1" fmla="val 65070"/>
              <a:gd name="adj2" fmla="val -1941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BEDA0A-737D-164C-AFAB-DBEF8006EED6}"/>
              </a:ext>
            </a:extLst>
          </p:cNvPr>
          <p:cNvSpPr txBox="1"/>
          <p:nvPr/>
        </p:nvSpPr>
        <p:spPr>
          <a:xfrm>
            <a:off x="2914830" y="5476765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67CCE7-CBF4-4BA2-9332-8B4B43C32D1E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23ED70-96BC-4692-9622-CFC00CCA3AFF}"/>
              </a:ext>
            </a:extLst>
          </p:cNvPr>
          <p:cNvSpPr txBox="1"/>
          <p:nvPr/>
        </p:nvSpPr>
        <p:spPr>
          <a:xfrm>
            <a:off x="4064633" y="27691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AF8668-1186-4031-9D07-CC51E67B7988}"/>
              </a:ext>
            </a:extLst>
          </p:cNvPr>
          <p:cNvSpPr txBox="1"/>
          <p:nvPr/>
        </p:nvSpPr>
        <p:spPr>
          <a:xfrm>
            <a:off x="4074158" y="352250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FEB1B97-112D-4C23-A8EE-A43864C15067}"/>
              </a:ext>
            </a:extLst>
          </p:cNvPr>
          <p:cNvSpPr txBox="1"/>
          <p:nvPr/>
        </p:nvSpPr>
        <p:spPr>
          <a:xfrm>
            <a:off x="4074678" y="397937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4" name="Isosceles Triangle 69">
            <a:extLst>
              <a:ext uri="{FF2B5EF4-FFF2-40B4-BE49-F238E27FC236}">
                <a16:creationId xmlns:a16="http://schemas.microsoft.com/office/drawing/2014/main" id="{8B17DB25-8504-4775-8019-FC8BE45CB66C}"/>
              </a:ext>
            </a:extLst>
          </p:cNvPr>
          <p:cNvSpPr/>
          <p:nvPr/>
        </p:nvSpPr>
        <p:spPr>
          <a:xfrm rot="10800000">
            <a:off x="6177953" y="4528477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Isosceles Triangle 69">
            <a:extLst>
              <a:ext uri="{FF2B5EF4-FFF2-40B4-BE49-F238E27FC236}">
                <a16:creationId xmlns:a16="http://schemas.microsoft.com/office/drawing/2014/main" id="{732E05C7-43F8-40DA-AD63-CF3864F55B1C}"/>
              </a:ext>
            </a:extLst>
          </p:cNvPr>
          <p:cNvSpPr/>
          <p:nvPr/>
        </p:nvSpPr>
        <p:spPr>
          <a:xfrm rot="10800000">
            <a:off x="6177953" y="4815523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D95CF9-59EE-4330-A1C1-F11B69EDAE78}"/>
              </a:ext>
            </a:extLst>
          </p:cNvPr>
          <p:cNvSpPr txBox="1"/>
          <p:nvPr/>
        </p:nvSpPr>
        <p:spPr>
          <a:xfrm>
            <a:off x="4074678" y="4446805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FC6B1B-45DB-4818-A557-50F3901B73C3}"/>
              </a:ext>
            </a:extLst>
          </p:cNvPr>
          <p:cNvSpPr txBox="1"/>
          <p:nvPr/>
        </p:nvSpPr>
        <p:spPr>
          <a:xfrm>
            <a:off x="4074678" y="472077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FAB1CB-29A3-4BD2-831B-92BE81DC0F92}"/>
              </a:ext>
            </a:extLst>
          </p:cNvPr>
          <p:cNvSpPr txBox="1"/>
          <p:nvPr/>
        </p:nvSpPr>
        <p:spPr>
          <a:xfrm>
            <a:off x="4085378" y="52176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3" y="224401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2993709" y="25048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2" y="253879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 ID	FIRST NAME	    MIDDLE	    LAST	OFFICE CODE	            LOCATION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505322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86850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72936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BBB673-4B24-4213-B269-395480CD1642}"/>
              </a:ext>
            </a:extLst>
          </p:cNvPr>
          <p:cNvCxnSpPr>
            <a:cxnSpLocks/>
          </p:cNvCxnSpPr>
          <p:nvPr/>
        </p:nvCxnSpPr>
        <p:spPr>
          <a:xfrm>
            <a:off x="662471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B66ECF-DA1D-4FC0-925F-504094FF7EA3}"/>
              </a:ext>
            </a:extLst>
          </p:cNvPr>
          <p:cNvCxnSpPr>
            <a:cxnSpLocks/>
          </p:cNvCxnSpPr>
          <p:nvPr/>
        </p:nvCxnSpPr>
        <p:spPr>
          <a:xfrm>
            <a:off x="7746761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6D24DA-1B9E-4051-9F22-37E09AC07093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Agent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97A920-631B-4412-89F7-36718B78CAB3}"/>
              </a:ext>
            </a:extLst>
          </p:cNvPr>
          <p:cNvSpPr/>
          <p:nvPr/>
        </p:nvSpPr>
        <p:spPr>
          <a:xfrm>
            <a:off x="3731258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3097450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7466C74-87A7-49C9-A03B-003FC072E51E}"/>
              </a:ext>
            </a:extLst>
          </p:cNvPr>
          <p:cNvSpPr txBox="1"/>
          <p:nvPr/>
        </p:nvSpPr>
        <p:spPr>
          <a:xfrm>
            <a:off x="2914830" y="364463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CBE04B-36FC-4C85-9CE3-4166D9611596}"/>
              </a:ext>
            </a:extLst>
          </p:cNvPr>
          <p:cNvSpPr txBox="1"/>
          <p:nvPr/>
        </p:nvSpPr>
        <p:spPr>
          <a:xfrm>
            <a:off x="2914830" y="392997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6BD25E-2D97-4ABA-9197-B86245F4BE65}"/>
              </a:ext>
            </a:extLst>
          </p:cNvPr>
          <p:cNvSpPr/>
          <p:nvPr/>
        </p:nvSpPr>
        <p:spPr>
          <a:xfrm>
            <a:off x="4312283" y="368015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57628E-F713-4C61-8DA5-EDF99543A5FC}"/>
              </a:ext>
            </a:extLst>
          </p:cNvPr>
          <p:cNvSpPr/>
          <p:nvPr/>
        </p:nvSpPr>
        <p:spPr>
          <a:xfrm>
            <a:off x="4314263" y="3959865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2DE2EA-6917-4084-AA28-5D749B40AC82}"/>
              </a:ext>
            </a:extLst>
          </p:cNvPr>
          <p:cNvSpPr txBox="1"/>
          <p:nvPr/>
        </p:nvSpPr>
        <p:spPr>
          <a:xfrm>
            <a:off x="2923456" y="542126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ABF509-7FF0-4E39-B7E4-91C404BECF9D}"/>
              </a:ext>
            </a:extLst>
          </p:cNvPr>
          <p:cNvSpPr/>
          <p:nvPr/>
        </p:nvSpPr>
        <p:spPr>
          <a:xfrm>
            <a:off x="4322889" y="545115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3D83A0-A926-49A5-9A91-01523F1A4643}"/>
              </a:ext>
            </a:extLst>
          </p:cNvPr>
          <p:cNvSpPr txBox="1"/>
          <p:nvPr/>
        </p:nvSpPr>
        <p:spPr>
          <a:xfrm>
            <a:off x="2921476" y="588738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61C309D-0884-4B67-B000-6FFF7D98B750}"/>
              </a:ext>
            </a:extLst>
          </p:cNvPr>
          <p:cNvSpPr/>
          <p:nvPr/>
        </p:nvSpPr>
        <p:spPr>
          <a:xfrm>
            <a:off x="4320909" y="591728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99F0007-EF8B-439F-B2B6-45CCB70DC5CB}"/>
              </a:ext>
            </a:extLst>
          </p:cNvPr>
          <p:cNvSpPr txBox="1"/>
          <p:nvPr/>
        </p:nvSpPr>
        <p:spPr>
          <a:xfrm>
            <a:off x="2923058" y="4211169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9B2E72-9961-4425-A36F-13B85026C095}"/>
              </a:ext>
            </a:extLst>
          </p:cNvPr>
          <p:cNvSpPr/>
          <p:nvPr/>
        </p:nvSpPr>
        <p:spPr>
          <a:xfrm>
            <a:off x="4312966" y="42410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4C0F8-4C6E-4D07-B6E1-5E8D0F5DA4D2}"/>
              </a:ext>
            </a:extLst>
          </p:cNvPr>
          <p:cNvSpPr txBox="1"/>
          <p:nvPr/>
        </p:nvSpPr>
        <p:spPr>
          <a:xfrm>
            <a:off x="2929118" y="4500688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95C9B05-E6C7-4EDB-B8E8-7188ACF44967}"/>
              </a:ext>
            </a:extLst>
          </p:cNvPr>
          <p:cNvSpPr/>
          <p:nvPr/>
        </p:nvSpPr>
        <p:spPr>
          <a:xfrm>
            <a:off x="4320909" y="452077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E6EFF0-115A-48EA-8BF1-664FC52CA54A}"/>
              </a:ext>
            </a:extLst>
          </p:cNvPr>
          <p:cNvSpPr txBox="1"/>
          <p:nvPr/>
        </p:nvSpPr>
        <p:spPr>
          <a:xfrm>
            <a:off x="2921476" y="4962430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401B681-1223-4906-B46D-752BDF0E2FEF}"/>
              </a:ext>
            </a:extLst>
          </p:cNvPr>
          <p:cNvSpPr/>
          <p:nvPr/>
        </p:nvSpPr>
        <p:spPr>
          <a:xfrm>
            <a:off x="4320909" y="499232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Isosceles Triangle 69">
            <a:extLst>
              <a:ext uri="{FF2B5EF4-FFF2-40B4-BE49-F238E27FC236}">
                <a16:creationId xmlns:a16="http://schemas.microsoft.com/office/drawing/2014/main" id="{75F90824-D0A7-4D9D-B50F-F23700381F7E}"/>
              </a:ext>
            </a:extLst>
          </p:cNvPr>
          <p:cNvSpPr/>
          <p:nvPr/>
        </p:nvSpPr>
        <p:spPr>
          <a:xfrm rot="10800000">
            <a:off x="6177953" y="5053444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C68B8A-B36C-4CAC-961B-5CF67D08FA7E}"/>
              </a:ext>
            </a:extLst>
          </p:cNvPr>
          <p:cNvSpPr txBox="1"/>
          <p:nvPr/>
        </p:nvSpPr>
        <p:spPr>
          <a:xfrm>
            <a:off x="4064633" y="366551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26FBC0-A5D5-4CFF-848C-9BF3E7C60ECC}"/>
              </a:ext>
            </a:extLst>
          </p:cNvPr>
          <p:cNvSpPr txBox="1"/>
          <p:nvPr/>
        </p:nvSpPr>
        <p:spPr>
          <a:xfrm>
            <a:off x="4064633" y="422643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8084EF-58C3-4DCF-824B-7D971F90110E}"/>
              </a:ext>
            </a:extLst>
          </p:cNvPr>
          <p:cNvSpPr txBox="1"/>
          <p:nvPr/>
        </p:nvSpPr>
        <p:spPr>
          <a:xfrm>
            <a:off x="4074158" y="4979831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A2B9E9-5262-41D4-9F14-684560759BDE}"/>
              </a:ext>
            </a:extLst>
          </p:cNvPr>
          <p:cNvSpPr txBox="1"/>
          <p:nvPr/>
        </p:nvSpPr>
        <p:spPr>
          <a:xfrm>
            <a:off x="4074678" y="543670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6" name="Isosceles Triangle 69">
            <a:extLst>
              <a:ext uri="{FF2B5EF4-FFF2-40B4-BE49-F238E27FC236}">
                <a16:creationId xmlns:a16="http://schemas.microsoft.com/office/drawing/2014/main" id="{CFF76BDC-7C22-40E4-B169-317D7D83678A}"/>
              </a:ext>
            </a:extLst>
          </p:cNvPr>
          <p:cNvSpPr/>
          <p:nvPr/>
        </p:nvSpPr>
        <p:spPr>
          <a:xfrm rot="10800000">
            <a:off x="6177953" y="5985802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3543DA-5D4F-4B4E-991B-3C8352463AD8}"/>
              </a:ext>
            </a:extLst>
          </p:cNvPr>
          <p:cNvSpPr txBox="1"/>
          <p:nvPr/>
        </p:nvSpPr>
        <p:spPr>
          <a:xfrm>
            <a:off x="4074678" y="5904130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4907CA0-2B49-4410-9CB7-AA85ECD2BDF7}"/>
              </a:ext>
            </a:extLst>
          </p:cNvPr>
          <p:cNvSpPr/>
          <p:nvPr/>
        </p:nvSpPr>
        <p:spPr>
          <a:xfrm>
            <a:off x="4326580" y="3398514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Selected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1D3150-4E08-4DF7-9B45-5FFDCA392228}"/>
              </a:ext>
            </a:extLst>
          </p:cNvPr>
          <p:cNvSpPr/>
          <p:nvPr/>
        </p:nvSpPr>
        <p:spPr>
          <a:xfrm>
            <a:off x="4320909" y="591728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69F2DCD-D2C3-4FD1-979B-4A6018A44A82}"/>
              </a:ext>
            </a:extLst>
          </p:cNvPr>
          <p:cNvSpPr txBox="1"/>
          <p:nvPr/>
        </p:nvSpPr>
        <p:spPr>
          <a:xfrm>
            <a:off x="2931684" y="617837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1736014-838A-4816-B492-5AEF673AC953}"/>
              </a:ext>
            </a:extLst>
          </p:cNvPr>
          <p:cNvSpPr/>
          <p:nvPr/>
        </p:nvSpPr>
        <p:spPr>
          <a:xfrm>
            <a:off x="4321315" y="620052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Isosceles Triangle 69">
            <a:extLst>
              <a:ext uri="{FF2B5EF4-FFF2-40B4-BE49-F238E27FC236}">
                <a16:creationId xmlns:a16="http://schemas.microsoft.com/office/drawing/2014/main" id="{9F65F661-8E02-41BF-9E5E-E7F7E40DF71B}"/>
              </a:ext>
            </a:extLst>
          </p:cNvPr>
          <p:cNvSpPr/>
          <p:nvPr/>
        </p:nvSpPr>
        <p:spPr>
          <a:xfrm rot="10800000">
            <a:off x="6177953" y="5985802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Isosceles Triangle 69">
            <a:extLst>
              <a:ext uri="{FF2B5EF4-FFF2-40B4-BE49-F238E27FC236}">
                <a16:creationId xmlns:a16="http://schemas.microsoft.com/office/drawing/2014/main" id="{5443A7B6-8418-4E68-9BAA-DE6F36DA4F7A}"/>
              </a:ext>
            </a:extLst>
          </p:cNvPr>
          <p:cNvSpPr/>
          <p:nvPr/>
        </p:nvSpPr>
        <p:spPr>
          <a:xfrm rot="10800000">
            <a:off x="6177953" y="6272848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D8FA8E-D6CD-49F6-A7F9-904ACF556188}"/>
              </a:ext>
            </a:extLst>
          </p:cNvPr>
          <p:cNvSpPr txBox="1"/>
          <p:nvPr/>
        </p:nvSpPr>
        <p:spPr>
          <a:xfrm>
            <a:off x="4074678" y="5904130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901651-9BE0-4454-B63A-0CAF7D4E4F77}"/>
              </a:ext>
            </a:extLst>
          </p:cNvPr>
          <p:cNvSpPr txBox="1"/>
          <p:nvPr/>
        </p:nvSpPr>
        <p:spPr>
          <a:xfrm>
            <a:off x="4074678" y="6178097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E9748-8886-4A15-AEB5-FB6FB636EA9E}"/>
              </a:ext>
            </a:extLst>
          </p:cNvPr>
          <p:cNvSpPr/>
          <p:nvPr/>
        </p:nvSpPr>
        <p:spPr>
          <a:xfrm>
            <a:off x="2609850" y="6280828"/>
            <a:ext cx="6870572" cy="10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1120</Words>
  <Application>Microsoft Macintosh PowerPoint</Application>
  <PresentationFormat>Widescreen</PresentationFormat>
  <Paragraphs>337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239</cp:revision>
  <dcterms:created xsi:type="dcterms:W3CDTF">2018-09-02T14:41:50Z</dcterms:created>
  <dcterms:modified xsi:type="dcterms:W3CDTF">2018-09-07T18:09:43Z</dcterms:modified>
</cp:coreProperties>
</file>