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6" r:id="rId3"/>
    <p:sldId id="275" r:id="rId4"/>
    <p:sldId id="279" r:id="rId5"/>
    <p:sldId id="259" r:id="rId6"/>
    <p:sldId id="285" r:id="rId7"/>
    <p:sldId id="282" r:id="rId8"/>
    <p:sldId id="283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80BF9A-D372-D44C-8AFF-684527ECC9A5}">
          <p14:sldIdLst>
            <p14:sldId id="256"/>
            <p14:sldId id="276"/>
            <p14:sldId id="275"/>
            <p14:sldId id="279"/>
            <p14:sldId id="259"/>
            <p14:sldId id="285"/>
            <p14:sldId id="282"/>
          </p14:sldIdLst>
        </p14:section>
        <p14:section name="Untitled Section" id="{D983C349-356F-024C-ADBD-56057D3803AC}">
          <p14:sldIdLst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 Abrams" initials="MA" lastIdx="7" clrIdx="0">
    <p:extLst>
      <p:ext uri="{19B8F6BF-5375-455C-9EA6-DF929625EA0E}">
        <p15:presenceInfo xmlns:p15="http://schemas.microsoft.com/office/powerpoint/2012/main" userId="227d813b-de89-4565-b2c1-7efd5ab1d2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56194"/>
    <a:srgbClr val="002B57"/>
    <a:srgbClr val="9D5715"/>
    <a:srgbClr val="4B5E26"/>
    <a:srgbClr val="D5D4D0"/>
    <a:srgbClr val="F4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6" autoAdjust="0"/>
    <p:restoredTop sz="82188" autoAdjust="0"/>
  </p:normalViewPr>
  <p:slideViewPr>
    <p:cSldViewPr snapToGrid="0">
      <p:cViewPr varScale="1">
        <p:scale>
          <a:sx n="117" d="100"/>
          <a:sy n="117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6T18:14:00.134" idx="5">
    <p:pos x="10" y="10"/>
    <p:text>User ID = "Agent ID"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6T18:16:45.011" idx="6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6T17:55:55.576" idx="1">
    <p:pos x="3812" y="1482"/>
    <p:text>Allow dash in first or last name</p:text>
    <p:extLst>
      <p:ext uri="{C676402C-5697-4E1C-873F-D02D1690AC5C}">
        <p15:threadingInfo xmlns:p15="http://schemas.microsoft.com/office/powerpoint/2012/main" timeZoneBias="240"/>
      </p:ext>
    </p:extLst>
  </p:cm>
  <p:cm authorId="1" dt="2018-09-06T17:57:42.405" idx="2">
    <p:pos x="3932" y="2581"/>
    <p:text>Use drop downs for office and location sorted alphabetically</p:text>
    <p:extLst>
      <p:ext uri="{C676402C-5697-4E1C-873F-D02D1690AC5C}">
        <p15:threadingInfo xmlns:p15="http://schemas.microsoft.com/office/powerpoint/2012/main" timeZoneBias="240"/>
      </p:ext>
    </p:extLst>
  </p:cm>
  <p:cm authorId="1" dt="2018-09-06T17:59:28.074" idx="3">
    <p:pos x="3898" y="2980"/>
    <p:text>Save is disabled until all fields are filled in except middle initial or suffix. </p:text>
    <p:extLst>
      <p:ext uri="{C676402C-5697-4E1C-873F-D02D1690AC5C}">
        <p15:threadingInfo xmlns:p15="http://schemas.microsoft.com/office/powerpoint/2012/main" timeZoneBias="240"/>
      </p:ext>
    </p:extLst>
  </p:cm>
  <p:cm authorId="1" dt="2018-09-06T18:00:19.541" idx="4">
    <p:pos x="3898" y="3076"/>
    <p:text>Use red asterisk to indicate mandatory field.</p:text>
    <p:extLst>
      <p:ext uri="{C676402C-5697-4E1C-873F-D02D1690AC5C}">
        <p15:threadingInfo xmlns:p15="http://schemas.microsoft.com/office/powerpoint/2012/main" timeZoneBias="240">
          <p15:parentCm authorId="1" idx="3"/>
        </p15:threadingInfo>
      </p:ext>
    </p:extLst>
  </p:cm>
  <p:cm authorId="1" dt="2018-09-06T18:20:37.701" idx="7">
    <p:pos x="10" y="10"/>
    <p:text>3 droplets total - include suffix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CD3CD-98E4-478C-9C38-B3D6E6806238}" type="datetimeFigureOut">
              <a:rPr lang="en-US" smtClean="0"/>
              <a:t>9/6/18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1929A-58E9-42AB-9475-A7EFD8AC0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7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HSI </a:t>
            </a:r>
            <a:r>
              <a:rPr lang="en-US" dirty="0" err="1"/>
              <a:t>badget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12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HSI </a:t>
            </a:r>
            <a:r>
              <a:rPr lang="en-US" dirty="0" err="1"/>
              <a:t>badget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32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93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82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12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F5C5-039F-4E28-8BF4-7FFE7943E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3A7F5-746D-4B3F-B6D8-DB6233574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1232E-1F27-4557-8DE2-B248D24C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019F1-2D9C-4F9F-9F74-FE31D621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E9AC6-8FC8-4FB0-AA6D-10600DE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5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A0EF-D716-4DEA-BF2E-5E729F23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0B90E-E23E-4612-B71C-BE0F9A40A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A1CDD-C6B0-4343-8C7F-9BC6F72C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5F905-6B1A-4164-960F-8F3D67F2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DE1C3-5434-44FD-A40C-A8BDBDD3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9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EC528-3F63-4EB9-AE8F-80081A147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C2982-6947-4370-AEF1-C7A77B47A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CA68D-492A-4ACE-A056-1157F96C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0FC0E-8CB0-4991-969D-3C6B2358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AEA9E-1F92-4DF5-A678-6B9FAC83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9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5675-629E-42D3-BC89-D81F0657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B2343-E5FA-4C3F-BDEB-5AB3227F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1B1C9-68E2-4296-92E6-DF24A38E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FBC38-FE70-463C-BBB3-2258830C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6904-FCEA-4912-B43B-969437C3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3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3A38-D175-4B95-8C70-C830F390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77E83-C7A1-44DF-8DD0-4F8B0A327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AB0BC-7D97-4B23-8FC6-289C0789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CF3AA-ACBC-4C38-9F4B-AC476707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E6341-13EA-4145-A76D-D70931D1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DC9B-2142-4647-B10E-EA352AE3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9B17-EA0D-47F7-A88C-C374F0E26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A6AA3-062E-4D6A-8A2A-9DCA962E1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AC3B1-70A0-4280-B226-C44C76F3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28BEC-5E87-489D-9E57-452BA5A2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C0828-9579-41B7-9886-8C5F1625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6A1B-BCEE-4881-B59F-773F6549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C1523-CB05-4323-805C-776D43B7F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28541-4963-40EF-B1EC-956B0DC63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0B28C-B75C-4FCC-9479-3E0F9DFEB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8A773-7AAF-4C0C-AFA6-13CBF0CF4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48B7C-873E-47BD-B89D-2CEB731F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37288-DE36-458E-BC4F-A9E03D35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B0783-534A-4C28-A2E7-E6A175A5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48BF-9524-4A94-9060-D5B8DB5B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DBFF6-53A1-4449-B428-E26DA565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2EC09-D4E8-442B-9E0E-29DC47CB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2E597-C4A6-48CD-89D6-668864FE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4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D3107-FA10-48D9-BD81-22C7C02C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7764C-865C-44FC-A322-F9AA60CA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0D23C-1F88-497E-9830-7643F105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BF96-7266-49E7-BA94-9A9D57FB2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0ECEC-5A5F-453C-840D-668619D0C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61593-D56C-4761-9975-8771BB326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BD621-6093-4DDE-BC00-86F93696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48A50-8C1B-40DC-88CF-55ED9277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5E806-7504-40CB-B18E-95BF32CC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2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E1F4-715F-433A-A3EC-AC6D16289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85D54-9D18-456F-BE0E-69157A3DD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89F20-B045-4C99-B637-4D9C611CA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DDE43-DEC1-452B-867C-BF48AB51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BD513-192A-47AF-A602-0AFDA6EE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D8802-D99E-4AFC-96D7-9DF53880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8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E1D5CE-A663-40DE-A449-BB35F59D7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807DC-0796-4CB7-A77F-4FF36D5D9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90007-5199-4E71-9C20-B905B04B3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187A6-E62B-422E-8D0E-853CC98FD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9154B-AE6B-4578-8F41-47AFF6DBB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4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F9AE-DE0B-4C5D-B112-B3E3AFDF58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ICE Proposal Wireframes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C91EE-85D8-49E0-90AF-3233154AE2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Version 1</a:t>
            </a:r>
          </a:p>
          <a:p>
            <a:r>
              <a:rPr lang="en-US" dirty="0"/>
              <a:t>9/6/2018</a:t>
            </a:r>
          </a:p>
        </p:txBody>
      </p:sp>
    </p:spTree>
    <p:extLst>
      <p:ext uri="{BB962C8B-B14F-4D97-AF65-F5344CB8AC3E}">
        <p14:creationId xmlns:p14="http://schemas.microsoft.com/office/powerpoint/2010/main" val="427071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8E4F-C724-4C37-80F5-214F28C82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30150-00F4-43FB-B6A3-68DD6BF3F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 mockups to aid development ahead of an agile Scrum event</a:t>
            </a:r>
          </a:p>
          <a:p>
            <a:r>
              <a:rPr lang="en-US" dirty="0"/>
              <a:t>4 primary user types (see personas next slide)</a:t>
            </a:r>
          </a:p>
          <a:p>
            <a:r>
              <a:rPr lang="en-US" dirty="0"/>
              <a:t>Training portal</a:t>
            </a:r>
          </a:p>
        </p:txBody>
      </p:sp>
    </p:spTree>
    <p:extLst>
      <p:ext uri="{BB962C8B-B14F-4D97-AF65-F5344CB8AC3E}">
        <p14:creationId xmlns:p14="http://schemas.microsoft.com/office/powerpoint/2010/main" val="229787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14A9-D818-466F-BA72-1390348A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56D88-4537-4062-8AC9-F1651ECD9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Administrator</a:t>
            </a:r>
          </a:p>
          <a:p>
            <a:pPr lvl="1"/>
            <a:r>
              <a:rPr lang="en-US" dirty="0"/>
              <a:t>Full: Login, CRUD on users, skills, offices, supervisors </a:t>
            </a:r>
          </a:p>
          <a:p>
            <a:r>
              <a:rPr lang="en-US" dirty="0"/>
              <a:t>Special Agent</a:t>
            </a:r>
          </a:p>
          <a:p>
            <a:pPr lvl="1"/>
            <a:r>
              <a:rPr lang="en-US" dirty="0"/>
              <a:t>Limited: Login, alerts, view my training</a:t>
            </a:r>
          </a:p>
          <a:p>
            <a:r>
              <a:rPr lang="en-US" dirty="0"/>
              <a:t>Supervisor of Special Agent(s)</a:t>
            </a:r>
          </a:p>
          <a:p>
            <a:pPr lvl="1"/>
            <a:r>
              <a:rPr lang="en-US" dirty="0"/>
              <a:t>TBD (</a:t>
            </a:r>
            <a:r>
              <a:rPr lang="en-US" dirty="0" err="1"/>
              <a:t>cmoulton</a:t>
            </a:r>
            <a:r>
              <a:rPr lang="en-US" dirty="0"/>
              <a:t>)</a:t>
            </a:r>
          </a:p>
          <a:p>
            <a:r>
              <a:rPr lang="en-US" dirty="0"/>
              <a:t>Senior Leader (D4 and above)</a:t>
            </a:r>
          </a:p>
          <a:p>
            <a:pPr lvl="1"/>
            <a:r>
              <a:rPr lang="en-US" dirty="0"/>
              <a:t>TBD (</a:t>
            </a:r>
            <a:r>
              <a:rPr lang="en-US" dirty="0" err="1"/>
              <a:t>cmoulton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6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DF58-A46C-4897-9B2D-EBFB921C9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Administrator Mockups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4A0D5-4116-4FFE-96B0-C4F1D77EE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7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7181491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073CC-F2E0-6E49-97CD-FD70433820A4}"/>
              </a:ext>
            </a:extLst>
          </p:cNvPr>
          <p:cNvGrpSpPr/>
          <p:nvPr/>
        </p:nvGrpSpPr>
        <p:grpSpPr>
          <a:xfrm>
            <a:off x="2832339" y="1898768"/>
            <a:ext cx="6455433" cy="2181225"/>
            <a:chOff x="2832339" y="2343150"/>
            <a:chExt cx="6455433" cy="21812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2E8D1C-B32B-4B93-A476-0716FC393BDF}"/>
                </a:ext>
              </a:extLst>
            </p:cNvPr>
            <p:cNvSpPr/>
            <p:nvPr/>
          </p:nvSpPr>
          <p:spPr>
            <a:xfrm>
              <a:off x="2832339" y="2343150"/>
              <a:ext cx="6455433" cy="2181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722245-264D-4A93-B4A4-E1A33D3020B3}"/>
                </a:ext>
              </a:extLst>
            </p:cNvPr>
            <p:cNvSpPr txBox="1"/>
            <p:nvPr/>
          </p:nvSpPr>
          <p:spPr>
            <a:xfrm>
              <a:off x="3028949" y="2543175"/>
              <a:ext cx="61055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Welcome to the ICE HSI Training Portal.  Please log-in using your credentials below.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ACCE32-FA51-4408-A136-5186F339417B}"/>
                </a:ext>
              </a:extLst>
            </p:cNvPr>
            <p:cNvSpPr txBox="1"/>
            <p:nvPr/>
          </p:nvSpPr>
          <p:spPr>
            <a:xfrm>
              <a:off x="4248151" y="3022432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User ID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F8257AA-0334-4E6B-8CB9-E7F1BD0A8120}"/>
                </a:ext>
              </a:extLst>
            </p:cNvPr>
            <p:cNvSpPr txBox="1"/>
            <p:nvPr/>
          </p:nvSpPr>
          <p:spPr>
            <a:xfrm>
              <a:off x="4248151" y="3428999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8DFFB9A-AC72-4342-9142-E9F4D5B4EC5A}"/>
                </a:ext>
              </a:extLst>
            </p:cNvPr>
            <p:cNvSpPr/>
            <p:nvPr/>
          </p:nvSpPr>
          <p:spPr>
            <a:xfrm>
              <a:off x="5267324" y="3012907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3E2B0DB-352A-4ABF-9520-5398A974B884}"/>
                </a:ext>
              </a:extLst>
            </p:cNvPr>
            <p:cNvSpPr/>
            <p:nvPr/>
          </p:nvSpPr>
          <p:spPr>
            <a:xfrm>
              <a:off x="5267323" y="3433762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2EAF30-1C60-4F1D-9FF8-5765550AB65E}"/>
                </a:ext>
              </a:extLst>
            </p:cNvPr>
            <p:cNvSpPr txBox="1"/>
            <p:nvPr/>
          </p:nvSpPr>
          <p:spPr>
            <a:xfrm>
              <a:off x="5286373" y="3711490"/>
              <a:ext cx="20669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u="sng" dirty="0">
                  <a:solidFill>
                    <a:schemeClr val="accent1"/>
                  </a:solidFill>
                </a:rPr>
                <a:t>I forgot my username or password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EF89912-EC74-4146-A73E-8DF707545FA8}"/>
                </a:ext>
              </a:extLst>
            </p:cNvPr>
            <p:cNvSpPr/>
            <p:nvPr/>
          </p:nvSpPr>
          <p:spPr>
            <a:xfrm>
              <a:off x="5598092" y="4097307"/>
              <a:ext cx="923925" cy="277231"/>
            </a:xfrm>
            <a:prstGeom prst="roundRect">
              <a:avLst>
                <a:gd name="adj" fmla="val 4167"/>
              </a:avLst>
            </a:prstGeom>
            <a:solidFill>
              <a:srgbClr val="15619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57FDED0-90E3-4D1E-B497-7CCA6F41AECB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A7617E-8583-614D-973D-A4CE0D2E3DA2}"/>
              </a:ext>
            </a:extLst>
          </p:cNvPr>
          <p:cNvSpPr/>
          <p:nvPr/>
        </p:nvSpPr>
        <p:spPr>
          <a:xfrm>
            <a:off x="2871876" y="4411602"/>
            <a:ext cx="6415895" cy="7500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ALERT:</a:t>
            </a:r>
          </a:p>
          <a:p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Firearms quarterly report due by 8/30/2018.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F2FA4-322F-814C-B7B1-B45F02C9727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Login Screen for System Administrator</a:t>
            </a:r>
          </a:p>
        </p:txBody>
      </p:sp>
      <p:sp>
        <p:nvSpPr>
          <p:cNvPr id="20" name="Rectangle: Rounded Corners 27">
            <a:extLst>
              <a:ext uri="{FF2B5EF4-FFF2-40B4-BE49-F238E27FC236}">
                <a16:creationId xmlns:a16="http://schemas.microsoft.com/office/drawing/2014/main" id="{A1413BF9-07CD-4C4D-B237-FFDA1B3E350C}"/>
              </a:ext>
            </a:extLst>
          </p:cNvPr>
          <p:cNvSpPr/>
          <p:nvPr/>
        </p:nvSpPr>
        <p:spPr>
          <a:xfrm>
            <a:off x="5617860" y="5406621"/>
            <a:ext cx="923925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</p:txBody>
      </p:sp>
      <p:sp>
        <p:nvSpPr>
          <p:cNvPr id="22" name="Rectangle: Rounded Corners 27">
            <a:extLst>
              <a:ext uri="{FF2B5EF4-FFF2-40B4-BE49-F238E27FC236}">
                <a16:creationId xmlns:a16="http://schemas.microsoft.com/office/drawing/2014/main" id="{8DC4BD1E-3D6C-E24C-B53E-C4B976C7B6A9}"/>
              </a:ext>
            </a:extLst>
          </p:cNvPr>
          <p:cNvSpPr/>
          <p:nvPr/>
        </p:nvSpPr>
        <p:spPr>
          <a:xfrm>
            <a:off x="5731517" y="4700506"/>
            <a:ext cx="2506629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Click Here to Run Report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81A9EA-56FE-2F45-92EA-33EC628C493F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</p:spTree>
    <p:extLst>
      <p:ext uri="{BB962C8B-B14F-4D97-AF65-F5344CB8AC3E}">
        <p14:creationId xmlns:p14="http://schemas.microsoft.com/office/powerpoint/2010/main" val="188907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7181491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073CC-F2E0-6E49-97CD-FD70433820A4}"/>
              </a:ext>
            </a:extLst>
          </p:cNvPr>
          <p:cNvGrpSpPr/>
          <p:nvPr/>
        </p:nvGrpSpPr>
        <p:grpSpPr>
          <a:xfrm>
            <a:off x="2832339" y="1898768"/>
            <a:ext cx="6455433" cy="2181225"/>
            <a:chOff x="2832339" y="2343150"/>
            <a:chExt cx="6455433" cy="21812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2E8D1C-B32B-4B93-A476-0716FC393BDF}"/>
                </a:ext>
              </a:extLst>
            </p:cNvPr>
            <p:cNvSpPr/>
            <p:nvPr/>
          </p:nvSpPr>
          <p:spPr>
            <a:xfrm>
              <a:off x="2832339" y="2343150"/>
              <a:ext cx="6455433" cy="2181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722245-264D-4A93-B4A4-E1A33D3020B3}"/>
                </a:ext>
              </a:extLst>
            </p:cNvPr>
            <p:cNvSpPr txBox="1"/>
            <p:nvPr/>
          </p:nvSpPr>
          <p:spPr>
            <a:xfrm>
              <a:off x="3028949" y="2543175"/>
              <a:ext cx="61055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Welcome to the ICE HSI Training Portal.  Please log-in using your credentials below.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ACCE32-FA51-4408-A136-5186F339417B}"/>
                </a:ext>
              </a:extLst>
            </p:cNvPr>
            <p:cNvSpPr txBox="1"/>
            <p:nvPr/>
          </p:nvSpPr>
          <p:spPr>
            <a:xfrm>
              <a:off x="4248151" y="3022432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User ID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F8257AA-0334-4E6B-8CB9-E7F1BD0A8120}"/>
                </a:ext>
              </a:extLst>
            </p:cNvPr>
            <p:cNvSpPr txBox="1"/>
            <p:nvPr/>
          </p:nvSpPr>
          <p:spPr>
            <a:xfrm>
              <a:off x="4248151" y="3428999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8DFFB9A-AC72-4342-9142-E9F4D5B4EC5A}"/>
                </a:ext>
              </a:extLst>
            </p:cNvPr>
            <p:cNvSpPr/>
            <p:nvPr/>
          </p:nvSpPr>
          <p:spPr>
            <a:xfrm>
              <a:off x="5267324" y="3012907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3E2B0DB-352A-4ABF-9520-5398A974B884}"/>
                </a:ext>
              </a:extLst>
            </p:cNvPr>
            <p:cNvSpPr/>
            <p:nvPr/>
          </p:nvSpPr>
          <p:spPr>
            <a:xfrm>
              <a:off x="5267323" y="3433762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2EAF30-1C60-4F1D-9FF8-5765550AB65E}"/>
                </a:ext>
              </a:extLst>
            </p:cNvPr>
            <p:cNvSpPr txBox="1"/>
            <p:nvPr/>
          </p:nvSpPr>
          <p:spPr>
            <a:xfrm>
              <a:off x="5286373" y="3711490"/>
              <a:ext cx="20669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u="sng" dirty="0">
                  <a:solidFill>
                    <a:schemeClr val="accent1"/>
                  </a:solidFill>
                </a:rPr>
                <a:t>I forgot my username or password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EF89912-EC74-4146-A73E-8DF707545FA8}"/>
                </a:ext>
              </a:extLst>
            </p:cNvPr>
            <p:cNvSpPr/>
            <p:nvPr/>
          </p:nvSpPr>
          <p:spPr>
            <a:xfrm>
              <a:off x="5598092" y="4097307"/>
              <a:ext cx="923925" cy="277231"/>
            </a:xfrm>
            <a:prstGeom prst="roundRect">
              <a:avLst>
                <a:gd name="adj" fmla="val 4167"/>
              </a:avLst>
            </a:prstGeom>
            <a:solidFill>
              <a:srgbClr val="15619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57FDED0-90E3-4D1E-B497-7CCA6F41AECB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A7617E-8583-614D-973D-A4CE0D2E3DA2}"/>
              </a:ext>
            </a:extLst>
          </p:cNvPr>
          <p:cNvSpPr/>
          <p:nvPr/>
        </p:nvSpPr>
        <p:spPr>
          <a:xfrm>
            <a:off x="2871876" y="4411602"/>
            <a:ext cx="6415895" cy="7500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ALERT:</a:t>
            </a:r>
          </a:p>
          <a:p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firearms qualification must be completed within 3 days.</a:t>
            </a:r>
          </a:p>
        </p:txBody>
      </p:sp>
      <p:sp>
        <p:nvSpPr>
          <p:cNvPr id="19" name="Rectangle: Rounded Corners 27">
            <a:extLst>
              <a:ext uri="{FF2B5EF4-FFF2-40B4-BE49-F238E27FC236}">
                <a16:creationId xmlns:a16="http://schemas.microsoft.com/office/drawing/2014/main" id="{0F834723-FDEA-C642-9143-4A68A3B75328}"/>
              </a:ext>
            </a:extLst>
          </p:cNvPr>
          <p:cNvSpPr/>
          <p:nvPr/>
        </p:nvSpPr>
        <p:spPr>
          <a:xfrm>
            <a:off x="6875007" y="4743634"/>
            <a:ext cx="1605096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Request Training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F2FA4-322F-814C-B7B1-B45F02C9727C}"/>
              </a:ext>
            </a:extLst>
          </p:cNvPr>
          <p:cNvSpPr txBox="1"/>
          <p:nvPr/>
        </p:nvSpPr>
        <p:spPr>
          <a:xfrm>
            <a:off x="0" y="0"/>
            <a:ext cx="12192000" cy="36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Login Screen for Special Agent</a:t>
            </a:r>
          </a:p>
        </p:txBody>
      </p:sp>
      <p:sp>
        <p:nvSpPr>
          <p:cNvPr id="20" name="Rectangle: Rounded Corners 27">
            <a:extLst>
              <a:ext uri="{FF2B5EF4-FFF2-40B4-BE49-F238E27FC236}">
                <a16:creationId xmlns:a16="http://schemas.microsoft.com/office/drawing/2014/main" id="{C776D388-56D3-D84E-A2CA-79E65C2FEF8D}"/>
              </a:ext>
            </a:extLst>
          </p:cNvPr>
          <p:cNvSpPr/>
          <p:nvPr/>
        </p:nvSpPr>
        <p:spPr>
          <a:xfrm>
            <a:off x="5617860" y="5406621"/>
            <a:ext cx="923925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78F219-DE12-5840-B189-319EED191970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</p:spTree>
    <p:extLst>
      <p:ext uri="{BB962C8B-B14F-4D97-AF65-F5344CB8AC3E}">
        <p14:creationId xmlns:p14="http://schemas.microsoft.com/office/powerpoint/2010/main" val="158319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7181491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073CC-F2E0-6E49-97CD-FD70433820A4}"/>
              </a:ext>
            </a:extLst>
          </p:cNvPr>
          <p:cNvGrpSpPr/>
          <p:nvPr/>
        </p:nvGrpSpPr>
        <p:grpSpPr>
          <a:xfrm>
            <a:off x="2832339" y="1898768"/>
            <a:ext cx="6455433" cy="2181225"/>
            <a:chOff x="2832339" y="2343150"/>
            <a:chExt cx="6455433" cy="21812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2E8D1C-B32B-4B93-A476-0716FC393BDF}"/>
                </a:ext>
              </a:extLst>
            </p:cNvPr>
            <p:cNvSpPr/>
            <p:nvPr/>
          </p:nvSpPr>
          <p:spPr>
            <a:xfrm>
              <a:off x="2832339" y="2343150"/>
              <a:ext cx="6455433" cy="2181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722245-264D-4A93-B4A4-E1A33D3020B3}"/>
                </a:ext>
              </a:extLst>
            </p:cNvPr>
            <p:cNvSpPr txBox="1"/>
            <p:nvPr/>
          </p:nvSpPr>
          <p:spPr>
            <a:xfrm>
              <a:off x="3028949" y="2543175"/>
              <a:ext cx="61055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Welcome to the HSI ICE Training Portal.  Please log-in using your credentials below.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ACCE32-FA51-4408-A136-5186F339417B}"/>
                </a:ext>
              </a:extLst>
            </p:cNvPr>
            <p:cNvSpPr txBox="1"/>
            <p:nvPr/>
          </p:nvSpPr>
          <p:spPr>
            <a:xfrm>
              <a:off x="4248151" y="3022432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User ID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F8257AA-0334-4E6B-8CB9-E7F1BD0A8120}"/>
                </a:ext>
              </a:extLst>
            </p:cNvPr>
            <p:cNvSpPr txBox="1"/>
            <p:nvPr/>
          </p:nvSpPr>
          <p:spPr>
            <a:xfrm>
              <a:off x="4248151" y="3428999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8DFFB9A-AC72-4342-9142-E9F4D5B4EC5A}"/>
                </a:ext>
              </a:extLst>
            </p:cNvPr>
            <p:cNvSpPr/>
            <p:nvPr/>
          </p:nvSpPr>
          <p:spPr>
            <a:xfrm>
              <a:off x="5267324" y="3012907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3E2B0DB-352A-4ABF-9520-5398A974B884}"/>
                </a:ext>
              </a:extLst>
            </p:cNvPr>
            <p:cNvSpPr/>
            <p:nvPr/>
          </p:nvSpPr>
          <p:spPr>
            <a:xfrm>
              <a:off x="5267323" y="3433762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2EAF30-1C60-4F1D-9FF8-5765550AB65E}"/>
                </a:ext>
              </a:extLst>
            </p:cNvPr>
            <p:cNvSpPr txBox="1"/>
            <p:nvPr/>
          </p:nvSpPr>
          <p:spPr>
            <a:xfrm>
              <a:off x="5286373" y="3711490"/>
              <a:ext cx="20669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u="sng" dirty="0">
                  <a:solidFill>
                    <a:schemeClr val="accent1"/>
                  </a:solidFill>
                </a:rPr>
                <a:t>I forgot my username or password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EF89912-EC74-4146-A73E-8DF707545FA8}"/>
                </a:ext>
              </a:extLst>
            </p:cNvPr>
            <p:cNvSpPr/>
            <p:nvPr/>
          </p:nvSpPr>
          <p:spPr>
            <a:xfrm>
              <a:off x="5598092" y="4097307"/>
              <a:ext cx="923925" cy="277231"/>
            </a:xfrm>
            <a:prstGeom prst="roundRect">
              <a:avLst>
                <a:gd name="adj" fmla="val 4167"/>
              </a:avLst>
            </a:prstGeom>
            <a:solidFill>
              <a:srgbClr val="15619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57FDED0-90E3-4D1E-B497-7CCA6F41AECB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A7617E-8583-614D-973D-A4CE0D2E3DA2}"/>
              </a:ext>
            </a:extLst>
          </p:cNvPr>
          <p:cNvSpPr/>
          <p:nvPr/>
        </p:nvSpPr>
        <p:spPr>
          <a:xfrm>
            <a:off x="2871876" y="4411602"/>
            <a:ext cx="6415895" cy="12628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ALERT:</a:t>
            </a:r>
          </a:p>
          <a:p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following agents have proficiencies expiring soon:</a:t>
            </a:r>
          </a:p>
          <a:p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Derick Smith, Firearms qualification due 8/21/18</a:t>
            </a: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Lia Mya, Firearms qualification due 8/22/18</a:t>
            </a: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Unser, Firearms qualification due 8/22/18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F2FA4-322F-814C-B7B1-B45F02C9727C}"/>
              </a:ext>
            </a:extLst>
          </p:cNvPr>
          <p:cNvSpPr txBox="1"/>
          <p:nvPr/>
        </p:nvSpPr>
        <p:spPr>
          <a:xfrm>
            <a:off x="0" y="0"/>
            <a:ext cx="12192000" cy="36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Login Screen for Supervisor Special Agent</a:t>
            </a:r>
          </a:p>
        </p:txBody>
      </p:sp>
      <p:sp>
        <p:nvSpPr>
          <p:cNvPr id="20" name="Rectangle: Rounded Corners 27">
            <a:extLst>
              <a:ext uri="{FF2B5EF4-FFF2-40B4-BE49-F238E27FC236}">
                <a16:creationId xmlns:a16="http://schemas.microsoft.com/office/drawing/2014/main" id="{FEE35280-4416-C545-B7D3-2F6B10B33933}"/>
              </a:ext>
            </a:extLst>
          </p:cNvPr>
          <p:cNvSpPr/>
          <p:nvPr/>
        </p:nvSpPr>
        <p:spPr>
          <a:xfrm>
            <a:off x="5634037" y="5852492"/>
            <a:ext cx="923925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691BA2-1744-F140-878E-98335D44CD4A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</p:spTree>
    <p:extLst>
      <p:ext uri="{BB962C8B-B14F-4D97-AF65-F5344CB8AC3E}">
        <p14:creationId xmlns:p14="http://schemas.microsoft.com/office/powerpoint/2010/main" val="321531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4303468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C8BE2-3535-4308-8907-39DA19BFD372}"/>
              </a:ext>
            </a:extLst>
          </p:cNvPr>
          <p:cNvSpPr txBox="1"/>
          <p:nvPr/>
        </p:nvSpPr>
        <p:spPr>
          <a:xfrm>
            <a:off x="3762374" y="1268837"/>
            <a:ext cx="6851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Administration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4A1518-596C-4239-82B5-BEB6F8148C34}"/>
              </a:ext>
            </a:extLst>
          </p:cNvPr>
          <p:cNvSpPr/>
          <p:nvPr/>
        </p:nvSpPr>
        <p:spPr>
          <a:xfrm>
            <a:off x="2462626" y="1307306"/>
            <a:ext cx="1293818" cy="187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Info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19859D-0D49-43C9-AB36-78361B6D9CAC}"/>
              </a:ext>
            </a:extLst>
          </p:cNvPr>
          <p:cNvSpPr/>
          <p:nvPr/>
        </p:nvSpPr>
        <p:spPr>
          <a:xfrm>
            <a:off x="2907102" y="2056199"/>
            <a:ext cx="7706623" cy="43629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0C18D9-9A6D-45A4-9F40-D040BF6C8857}"/>
              </a:ext>
            </a:extLst>
          </p:cNvPr>
          <p:cNvSpPr txBox="1"/>
          <p:nvPr/>
        </p:nvSpPr>
        <p:spPr>
          <a:xfrm>
            <a:off x="2962455" y="2377811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First Name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DAEC97-B749-403B-BD9E-061EBE2176AE}"/>
              </a:ext>
            </a:extLst>
          </p:cNvPr>
          <p:cNvSpPr txBox="1"/>
          <p:nvPr/>
        </p:nvSpPr>
        <p:spPr>
          <a:xfrm>
            <a:off x="2962455" y="2663146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Middle Initial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68B84D-0F02-4648-9A35-39EBEABACDAF}"/>
              </a:ext>
            </a:extLst>
          </p:cNvPr>
          <p:cNvSpPr/>
          <p:nvPr/>
        </p:nvSpPr>
        <p:spPr>
          <a:xfrm>
            <a:off x="3981626" y="241332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B194F3-F994-4F90-9FA7-9254802724DF}"/>
              </a:ext>
            </a:extLst>
          </p:cNvPr>
          <p:cNvSpPr/>
          <p:nvPr/>
        </p:nvSpPr>
        <p:spPr>
          <a:xfrm>
            <a:off x="3983606" y="2693040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261B6E-EC60-44A8-934C-2D261230C5C0}"/>
              </a:ext>
            </a:extLst>
          </p:cNvPr>
          <p:cNvSpPr txBox="1"/>
          <p:nvPr/>
        </p:nvSpPr>
        <p:spPr>
          <a:xfrm>
            <a:off x="2971081" y="368771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Unique User ID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A1AF56-F86B-46D9-B918-61D390876686}"/>
              </a:ext>
            </a:extLst>
          </p:cNvPr>
          <p:cNvSpPr/>
          <p:nvPr/>
        </p:nvSpPr>
        <p:spPr>
          <a:xfrm>
            <a:off x="3992232" y="3717606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A1099F-B9CC-4FA4-84FA-148D2C1E39CE}"/>
              </a:ext>
            </a:extLst>
          </p:cNvPr>
          <p:cNvSpPr txBox="1"/>
          <p:nvPr/>
        </p:nvSpPr>
        <p:spPr>
          <a:xfrm>
            <a:off x="2969101" y="395381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Office Code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EAF695-5172-424C-BC9C-4FE05C606722}"/>
              </a:ext>
            </a:extLst>
          </p:cNvPr>
          <p:cNvSpPr/>
          <p:nvPr/>
        </p:nvSpPr>
        <p:spPr>
          <a:xfrm>
            <a:off x="3990252" y="3983706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10ACD9-5A49-4B23-93BF-358F30DBBA24}"/>
              </a:ext>
            </a:extLst>
          </p:cNvPr>
          <p:cNvSpPr txBox="1"/>
          <p:nvPr/>
        </p:nvSpPr>
        <p:spPr>
          <a:xfrm>
            <a:off x="2969101" y="4535069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Supervisor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7B14C7-9528-4A78-95B1-D67461421FFC}"/>
              </a:ext>
            </a:extLst>
          </p:cNvPr>
          <p:cNvSpPr/>
          <p:nvPr/>
        </p:nvSpPr>
        <p:spPr>
          <a:xfrm>
            <a:off x="3990252" y="4564963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760D32B-78C3-403E-9740-8D5E5E0CE2D1}"/>
              </a:ext>
            </a:extLst>
          </p:cNvPr>
          <p:cNvSpPr/>
          <p:nvPr/>
        </p:nvSpPr>
        <p:spPr>
          <a:xfrm>
            <a:off x="4809512" y="4910802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4D9C382-0AFA-44D1-84C9-37F5182831D6}"/>
              </a:ext>
            </a:extLst>
          </p:cNvPr>
          <p:cNvSpPr/>
          <p:nvPr/>
        </p:nvSpPr>
        <p:spPr>
          <a:xfrm>
            <a:off x="5431475" y="4910802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CC9907F-5AAC-42DE-9742-43A8D47B7012}"/>
              </a:ext>
            </a:extLst>
          </p:cNvPr>
          <p:cNvSpPr txBox="1"/>
          <p:nvPr/>
        </p:nvSpPr>
        <p:spPr>
          <a:xfrm>
            <a:off x="2979309" y="4244804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A21E2FB-D11F-4124-92E9-773714FBE1D3}"/>
              </a:ext>
            </a:extLst>
          </p:cNvPr>
          <p:cNvSpPr txBox="1"/>
          <p:nvPr/>
        </p:nvSpPr>
        <p:spPr>
          <a:xfrm>
            <a:off x="2970683" y="2944344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Last Name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1CFE7A6-F9EE-4F32-A50C-B93433322F6A}"/>
              </a:ext>
            </a:extLst>
          </p:cNvPr>
          <p:cNvSpPr/>
          <p:nvPr/>
        </p:nvSpPr>
        <p:spPr>
          <a:xfrm>
            <a:off x="3991834" y="2974238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A028CEA-5E0D-4D78-B4D0-141A4B35814C}"/>
              </a:ext>
            </a:extLst>
          </p:cNvPr>
          <p:cNvSpPr txBox="1"/>
          <p:nvPr/>
        </p:nvSpPr>
        <p:spPr>
          <a:xfrm>
            <a:off x="2976743" y="3233863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Suffix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A1BA49-E44E-44F8-94B8-57DF2591503F}"/>
              </a:ext>
            </a:extLst>
          </p:cNvPr>
          <p:cNvSpPr/>
          <p:nvPr/>
        </p:nvSpPr>
        <p:spPr>
          <a:xfrm>
            <a:off x="3997895" y="3263757"/>
            <a:ext cx="532556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0E834CE-7DB9-464D-8959-84E0AE34D437}"/>
              </a:ext>
            </a:extLst>
          </p:cNvPr>
          <p:cNvSpPr/>
          <p:nvPr/>
        </p:nvSpPr>
        <p:spPr>
          <a:xfrm>
            <a:off x="4000426" y="4266994"/>
            <a:ext cx="1990725" cy="1828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3EE87B-1459-4E01-9340-6E5A8B67AD70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76EF7A0-6DA8-4E8B-9C9D-4690F0E57685}"/>
              </a:ext>
            </a:extLst>
          </p:cNvPr>
          <p:cNvSpPr txBox="1"/>
          <p:nvPr/>
        </p:nvSpPr>
        <p:spPr>
          <a:xfrm>
            <a:off x="2962455" y="1830945"/>
            <a:ext cx="7939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Agent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BEE654D-32B4-468D-B579-D47C5667F0AC}"/>
              </a:ext>
            </a:extLst>
          </p:cNvPr>
          <p:cNvSpPr txBox="1"/>
          <p:nvPr/>
        </p:nvSpPr>
        <p:spPr>
          <a:xfrm>
            <a:off x="3736461" y="1836681"/>
            <a:ext cx="13473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Existing Agent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76C11C-D2A9-40D7-8AA9-56299AFCFC7F}"/>
              </a:ext>
            </a:extLst>
          </p:cNvPr>
          <p:cNvCxnSpPr>
            <a:cxnSpLocks/>
          </p:cNvCxnSpPr>
          <p:nvPr/>
        </p:nvCxnSpPr>
        <p:spPr>
          <a:xfrm>
            <a:off x="3719209" y="1874075"/>
            <a:ext cx="0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B37CE4-0EBD-4444-8D2B-6C4A65B9279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System Administrator: Destination After Login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20AC3D-327E-1E45-BF5F-35EA81D7093C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</p:spTree>
    <p:extLst>
      <p:ext uri="{BB962C8B-B14F-4D97-AF65-F5344CB8AC3E}">
        <p14:creationId xmlns:p14="http://schemas.microsoft.com/office/powerpoint/2010/main" val="207012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4303468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C8BE2-3535-4308-8907-39DA19BFD372}"/>
              </a:ext>
            </a:extLst>
          </p:cNvPr>
          <p:cNvSpPr txBox="1"/>
          <p:nvPr/>
        </p:nvSpPr>
        <p:spPr>
          <a:xfrm>
            <a:off x="3762374" y="1268837"/>
            <a:ext cx="6851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Administration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4A1518-596C-4239-82B5-BEB6F8148C34}"/>
              </a:ext>
            </a:extLst>
          </p:cNvPr>
          <p:cNvSpPr/>
          <p:nvPr/>
        </p:nvSpPr>
        <p:spPr>
          <a:xfrm>
            <a:off x="2462626" y="1307306"/>
            <a:ext cx="1293818" cy="187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Info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19859D-0D49-43C9-AB36-78361B6D9CAC}"/>
              </a:ext>
            </a:extLst>
          </p:cNvPr>
          <p:cNvSpPr/>
          <p:nvPr/>
        </p:nvSpPr>
        <p:spPr>
          <a:xfrm>
            <a:off x="2907102" y="2056199"/>
            <a:ext cx="7706623" cy="43629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0C18D9-9A6D-45A4-9F40-D040BF6C8857}"/>
              </a:ext>
            </a:extLst>
          </p:cNvPr>
          <p:cNvSpPr txBox="1"/>
          <p:nvPr/>
        </p:nvSpPr>
        <p:spPr>
          <a:xfrm>
            <a:off x="2943655" y="3830991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First Name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DAEC97-B749-403B-BD9E-061EBE2176AE}"/>
              </a:ext>
            </a:extLst>
          </p:cNvPr>
          <p:cNvSpPr txBox="1"/>
          <p:nvPr/>
        </p:nvSpPr>
        <p:spPr>
          <a:xfrm>
            <a:off x="2943655" y="4094555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Middle Initial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68B84D-0F02-4648-9A35-39EBEABACDAF}"/>
              </a:ext>
            </a:extLst>
          </p:cNvPr>
          <p:cNvSpPr/>
          <p:nvPr/>
        </p:nvSpPr>
        <p:spPr>
          <a:xfrm>
            <a:off x="3962826" y="386650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B194F3-F994-4F90-9FA7-9254802724DF}"/>
              </a:ext>
            </a:extLst>
          </p:cNvPr>
          <p:cNvSpPr/>
          <p:nvPr/>
        </p:nvSpPr>
        <p:spPr>
          <a:xfrm>
            <a:off x="3964806" y="412444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261B6E-EC60-44A8-934C-2D261230C5C0}"/>
              </a:ext>
            </a:extLst>
          </p:cNvPr>
          <p:cNvSpPr txBox="1"/>
          <p:nvPr/>
        </p:nvSpPr>
        <p:spPr>
          <a:xfrm>
            <a:off x="2952281" y="4944950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Unique User ID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A1AF56-F86B-46D9-B918-61D390876686}"/>
              </a:ext>
            </a:extLst>
          </p:cNvPr>
          <p:cNvSpPr/>
          <p:nvPr/>
        </p:nvSpPr>
        <p:spPr>
          <a:xfrm>
            <a:off x="3973432" y="4974844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A1099F-B9CC-4FA4-84FA-148D2C1E39CE}"/>
              </a:ext>
            </a:extLst>
          </p:cNvPr>
          <p:cNvSpPr txBox="1"/>
          <p:nvPr/>
        </p:nvSpPr>
        <p:spPr>
          <a:xfrm>
            <a:off x="2950301" y="5211050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Office Code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EAF695-5172-424C-BC9C-4FE05C606722}"/>
              </a:ext>
            </a:extLst>
          </p:cNvPr>
          <p:cNvSpPr/>
          <p:nvPr/>
        </p:nvSpPr>
        <p:spPr>
          <a:xfrm>
            <a:off x="3971452" y="5240944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10ACD9-5A49-4B23-93BF-358F30DBBA24}"/>
              </a:ext>
            </a:extLst>
          </p:cNvPr>
          <p:cNvSpPr txBox="1"/>
          <p:nvPr/>
        </p:nvSpPr>
        <p:spPr>
          <a:xfrm>
            <a:off x="2950301" y="5792307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Supervisor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7B14C7-9528-4A78-95B1-D67461421FFC}"/>
              </a:ext>
            </a:extLst>
          </p:cNvPr>
          <p:cNvSpPr/>
          <p:nvPr/>
        </p:nvSpPr>
        <p:spPr>
          <a:xfrm>
            <a:off x="3971452" y="5822201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760D32B-78C3-403E-9740-8D5E5E0CE2D1}"/>
              </a:ext>
            </a:extLst>
          </p:cNvPr>
          <p:cNvSpPr/>
          <p:nvPr/>
        </p:nvSpPr>
        <p:spPr>
          <a:xfrm>
            <a:off x="4749810" y="6134068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4D9C382-0AFA-44D1-84C9-37F5182831D6}"/>
              </a:ext>
            </a:extLst>
          </p:cNvPr>
          <p:cNvSpPr/>
          <p:nvPr/>
        </p:nvSpPr>
        <p:spPr>
          <a:xfrm>
            <a:off x="5371773" y="6134068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CC9907F-5AAC-42DE-9742-43A8D47B7012}"/>
              </a:ext>
            </a:extLst>
          </p:cNvPr>
          <p:cNvSpPr txBox="1"/>
          <p:nvPr/>
        </p:nvSpPr>
        <p:spPr>
          <a:xfrm>
            <a:off x="2960509" y="550204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A21E2FB-D11F-4124-92E9-773714FBE1D3}"/>
              </a:ext>
            </a:extLst>
          </p:cNvPr>
          <p:cNvSpPr txBox="1"/>
          <p:nvPr/>
        </p:nvSpPr>
        <p:spPr>
          <a:xfrm>
            <a:off x="2951883" y="4375753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Last Name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1CFE7A6-F9EE-4F32-A50C-B93433322F6A}"/>
              </a:ext>
            </a:extLst>
          </p:cNvPr>
          <p:cNvSpPr/>
          <p:nvPr/>
        </p:nvSpPr>
        <p:spPr>
          <a:xfrm>
            <a:off x="3973034" y="4405647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A028CEA-5E0D-4D78-B4D0-141A4B35814C}"/>
              </a:ext>
            </a:extLst>
          </p:cNvPr>
          <p:cNvSpPr txBox="1"/>
          <p:nvPr/>
        </p:nvSpPr>
        <p:spPr>
          <a:xfrm>
            <a:off x="2957943" y="466527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Suffix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A1BA49-E44E-44F8-94B8-57DF2591503F}"/>
              </a:ext>
            </a:extLst>
          </p:cNvPr>
          <p:cNvSpPr/>
          <p:nvPr/>
        </p:nvSpPr>
        <p:spPr>
          <a:xfrm>
            <a:off x="3979095" y="4695166"/>
            <a:ext cx="532556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0E834CE-7DB9-464D-8959-84E0AE34D437}"/>
              </a:ext>
            </a:extLst>
          </p:cNvPr>
          <p:cNvSpPr/>
          <p:nvPr/>
        </p:nvSpPr>
        <p:spPr>
          <a:xfrm>
            <a:off x="3981626" y="5524232"/>
            <a:ext cx="1990725" cy="1828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3EE87B-1459-4E01-9340-6E5A8B67AD70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76EF7A0-6DA8-4E8B-9C9D-4690F0E57685}"/>
              </a:ext>
            </a:extLst>
          </p:cNvPr>
          <p:cNvSpPr txBox="1"/>
          <p:nvPr/>
        </p:nvSpPr>
        <p:spPr>
          <a:xfrm>
            <a:off x="2962455" y="1830945"/>
            <a:ext cx="7939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New Agent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BEE654D-32B4-468D-B579-D47C5667F0AC}"/>
              </a:ext>
            </a:extLst>
          </p:cNvPr>
          <p:cNvSpPr txBox="1"/>
          <p:nvPr/>
        </p:nvSpPr>
        <p:spPr>
          <a:xfrm>
            <a:off x="3736461" y="1836681"/>
            <a:ext cx="13473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Agent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76C11C-D2A9-40D7-8AA9-56299AFCFC7F}"/>
              </a:ext>
            </a:extLst>
          </p:cNvPr>
          <p:cNvCxnSpPr>
            <a:cxnSpLocks/>
          </p:cNvCxnSpPr>
          <p:nvPr/>
        </p:nvCxnSpPr>
        <p:spPr>
          <a:xfrm>
            <a:off x="3719209" y="1874075"/>
            <a:ext cx="0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B37CE4-0EBD-4444-8D2B-6C4A65B9279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System Administrator: Destination After Login, Update Existing User Info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12195E-2832-1C4F-A34F-E4278D828601}"/>
              </a:ext>
            </a:extLst>
          </p:cNvPr>
          <p:cNvSpPr txBox="1"/>
          <p:nvPr/>
        </p:nvSpPr>
        <p:spPr>
          <a:xfrm>
            <a:off x="2960475" y="210833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Agent: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2E9613-5315-124C-BF4D-83A5F0B5B896}"/>
              </a:ext>
            </a:extLst>
          </p:cNvPr>
          <p:cNvSpPr/>
          <p:nvPr/>
        </p:nvSpPr>
        <p:spPr>
          <a:xfrm>
            <a:off x="3981626" y="2149111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B7098B7-A729-1947-8B94-A998B67C607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125" y="2166384"/>
            <a:ext cx="137160" cy="137502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C305259-648E-8441-B067-E6B3ECE945FC}"/>
              </a:ext>
            </a:extLst>
          </p:cNvPr>
          <p:cNvSpPr/>
          <p:nvPr/>
        </p:nvSpPr>
        <p:spPr>
          <a:xfrm>
            <a:off x="3057654" y="2438218"/>
            <a:ext cx="7278774" cy="294072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F47569-4978-C34C-B0A7-202F4906FD17}"/>
              </a:ext>
            </a:extLst>
          </p:cNvPr>
          <p:cNvSpPr txBox="1"/>
          <p:nvPr/>
        </p:nvSpPr>
        <p:spPr>
          <a:xfrm>
            <a:off x="3057653" y="2472124"/>
            <a:ext cx="7348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      FIRST NAME      MIDDLE      LAST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704E39E-6551-3E49-AC1F-FFE67DD0F217}"/>
              </a:ext>
            </a:extLst>
          </p:cNvPr>
          <p:cNvCxnSpPr>
            <a:cxnSpLocks/>
          </p:cNvCxnSpPr>
          <p:nvPr/>
        </p:nvCxnSpPr>
        <p:spPr>
          <a:xfrm>
            <a:off x="3917997" y="2438647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AD84842-8473-C44F-9508-C90F6073D78C}"/>
              </a:ext>
            </a:extLst>
          </p:cNvPr>
          <p:cNvSpPr/>
          <p:nvPr/>
        </p:nvSpPr>
        <p:spPr>
          <a:xfrm>
            <a:off x="3085879" y="3223205"/>
            <a:ext cx="7278773" cy="465040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BB9D610-060C-3947-8FC2-E1E3DB50461B}"/>
              </a:ext>
            </a:extLst>
          </p:cNvPr>
          <p:cNvCxnSpPr>
            <a:cxnSpLocks/>
          </p:cNvCxnSpPr>
          <p:nvPr/>
        </p:nvCxnSpPr>
        <p:spPr>
          <a:xfrm>
            <a:off x="4810650" y="2438218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DAF17AD-BFE5-D04B-8118-0E008975CBB2}"/>
              </a:ext>
            </a:extLst>
          </p:cNvPr>
          <p:cNvCxnSpPr>
            <a:cxnSpLocks/>
          </p:cNvCxnSpPr>
          <p:nvPr/>
        </p:nvCxnSpPr>
        <p:spPr>
          <a:xfrm>
            <a:off x="5491241" y="2438218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E22F602-3B1A-B44B-B493-2877CD46B515}"/>
              </a:ext>
            </a:extLst>
          </p:cNvPr>
          <p:cNvCxnSpPr>
            <a:cxnSpLocks/>
          </p:cNvCxnSpPr>
          <p:nvPr/>
        </p:nvCxnSpPr>
        <p:spPr>
          <a:xfrm>
            <a:off x="5941434" y="2438103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98449D0-5BFF-CA4F-AE9F-45EB0FE59F4C}"/>
              </a:ext>
            </a:extLst>
          </p:cNvPr>
          <p:cNvCxnSpPr>
            <a:cxnSpLocks/>
          </p:cNvCxnSpPr>
          <p:nvPr/>
        </p:nvCxnSpPr>
        <p:spPr>
          <a:xfrm>
            <a:off x="6755912" y="2438103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0AAE5B9-7998-6244-B4E2-EA0B70A3C6C4}"/>
              </a:ext>
            </a:extLst>
          </p:cNvPr>
          <p:cNvCxnSpPr>
            <a:cxnSpLocks/>
          </p:cNvCxnSpPr>
          <p:nvPr/>
        </p:nvCxnSpPr>
        <p:spPr>
          <a:xfrm>
            <a:off x="7635353" y="2438103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8BD963B-47DC-1842-B7C0-C251B5B5FC78}"/>
              </a:ext>
            </a:extLst>
          </p:cNvPr>
          <p:cNvCxnSpPr>
            <a:cxnSpLocks/>
          </p:cNvCxnSpPr>
          <p:nvPr/>
        </p:nvCxnSpPr>
        <p:spPr>
          <a:xfrm>
            <a:off x="8326993" y="2438103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FF976EA-4037-D74E-812F-073EAA2FF453}"/>
              </a:ext>
            </a:extLst>
          </p:cNvPr>
          <p:cNvSpPr txBox="1"/>
          <p:nvPr/>
        </p:nvSpPr>
        <p:spPr>
          <a:xfrm>
            <a:off x="3050860" y="2808201"/>
            <a:ext cx="73488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sz="10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en-US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First                  Middle        Last     101 (D.C.)       Last, First                 Y           Skill 1; Skill 2; Skill 3;    					                    Skill 4; Skill 5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sz="10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First                  Middle        Last      4361               Last, First                 Y           Skill 1; Skill 2; Skill 3;     		                              (Minneapolis)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9091A-B23F-7145-BCD2-8CC71993A818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</p:spTree>
    <p:extLst>
      <p:ext uri="{BB962C8B-B14F-4D97-AF65-F5344CB8AC3E}">
        <p14:creationId xmlns:p14="http://schemas.microsoft.com/office/powerpoint/2010/main" val="2219089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381</Words>
  <Application>Microsoft Macintosh PowerPoint</Application>
  <PresentationFormat>Widescreen</PresentationFormat>
  <Paragraphs>105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Office Theme</vt:lpstr>
      <vt:lpstr>ICE Proposal Wireframes</vt:lpstr>
      <vt:lpstr>Purpose</vt:lpstr>
      <vt:lpstr>Personas</vt:lpstr>
      <vt:lpstr>System Administrator Mockups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NPS Proposal Wireframes</dc:title>
  <dc:creator>Christopher Moulton</dc:creator>
  <cp:lastModifiedBy>Marc Abrams</cp:lastModifiedBy>
  <cp:revision>136</cp:revision>
  <dcterms:created xsi:type="dcterms:W3CDTF">2018-09-02T14:41:50Z</dcterms:created>
  <dcterms:modified xsi:type="dcterms:W3CDTF">2018-09-06T22:22:04Z</dcterms:modified>
</cp:coreProperties>
</file>