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75" r:id="rId4"/>
    <p:sldId id="259" r:id="rId5"/>
    <p:sldId id="293" r:id="rId6"/>
    <p:sldId id="285" r:id="rId7"/>
    <p:sldId id="282" r:id="rId8"/>
    <p:sldId id="283" r:id="rId9"/>
    <p:sldId id="284" r:id="rId10"/>
    <p:sldId id="296" r:id="rId11"/>
    <p:sldId id="297" r:id="rId12"/>
    <p:sldId id="298" r:id="rId13"/>
    <p:sldId id="286" r:id="rId14"/>
    <p:sldId id="290" r:id="rId15"/>
    <p:sldId id="299" r:id="rId16"/>
    <p:sldId id="300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0BF9A-D372-D44C-8AFF-684527ECC9A5}">
          <p14:sldIdLst>
            <p14:sldId id="256"/>
            <p14:sldId id="276"/>
            <p14:sldId id="275"/>
            <p14:sldId id="259"/>
            <p14:sldId id="293"/>
            <p14:sldId id="285"/>
            <p14:sldId id="282"/>
            <p14:sldId id="283"/>
            <p14:sldId id="284"/>
            <p14:sldId id="296"/>
            <p14:sldId id="297"/>
            <p14:sldId id="298"/>
            <p14:sldId id="286"/>
            <p14:sldId id="290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 Abrams" initials="MA" lastIdx="7" clrIdx="0">
    <p:extLst>
      <p:ext uri="{19B8F6BF-5375-455C-9EA6-DF929625EA0E}">
        <p15:presenceInfo xmlns:p15="http://schemas.microsoft.com/office/powerpoint/2012/main" userId="227d813b-de89-4565-b2c1-7efd5ab1d2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156194"/>
    <a:srgbClr val="002B57"/>
    <a:srgbClr val="9D5715"/>
    <a:srgbClr val="4B5E26"/>
    <a:srgbClr val="D5D4D0"/>
    <a:srgbClr val="F4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 autoAdjust="0"/>
    <p:restoredTop sz="87868" autoAdjust="0"/>
  </p:normalViewPr>
  <p:slideViewPr>
    <p:cSldViewPr snapToGrid="0">
      <p:cViewPr varScale="1">
        <p:scale>
          <a:sx n="113" d="100"/>
          <a:sy n="113" d="100"/>
        </p:scale>
        <p:origin x="192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6T18:14:00.134" idx="5">
    <p:pos x="10" y="10"/>
    <p:text>User ID = "Agent ID"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CD3CD-98E4-478C-9C38-B3D6E6806238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1929A-58E9-42AB-9475-A7EFD8AC0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7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HSI badget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12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36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4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6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9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5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HSI badget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5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HSI badget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3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9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82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12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69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99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5C5-039F-4E28-8BF4-7FFE7943E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3A7F5-746D-4B3F-B6D8-DB6233574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232E-1F27-4557-8DE2-B248D24C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19F1-2D9C-4F9F-9F74-FE31D621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9AC6-8FC8-4FB0-AA6D-10600DE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5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A0EF-D716-4DEA-BF2E-5E729F23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0B90E-E23E-4612-B71C-BE0F9A40A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A1CDD-C6B0-4343-8C7F-9BC6F72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F905-6B1A-4164-960F-8F3D67F2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E1C3-5434-44FD-A40C-A8BDBDD3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9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EC528-3F63-4EB9-AE8F-80081A14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C2982-6947-4370-AEF1-C7A77B47A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CA68D-492A-4ACE-A056-1157F96C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FC0E-8CB0-4991-969D-3C6B2358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EA9E-1F92-4DF5-A678-6B9FAC83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9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5675-629E-42D3-BC89-D81F0657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2343-E5FA-4C3F-BDEB-5AB3227F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B1C9-68E2-4296-92E6-DF24A38E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BC38-FE70-463C-BBB3-2258830C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6904-FCEA-4912-B43B-969437C3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3A38-D175-4B95-8C70-C830F390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77E83-C7A1-44DF-8DD0-4F8B0A327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B0BC-7D97-4B23-8FC6-289C0789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CF3AA-ACBC-4C38-9F4B-AC476707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6341-13EA-4145-A76D-D70931D1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DC9B-2142-4647-B10E-EA352AE3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9B17-EA0D-47F7-A88C-C374F0E26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A6AA3-062E-4D6A-8A2A-9DCA962E1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AC3B1-70A0-4280-B226-C44C76F3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28BEC-5E87-489D-9E57-452BA5A2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C0828-9579-41B7-9886-8C5F1625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6A1B-BCEE-4881-B59F-773F6549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1523-CB05-4323-805C-776D43B7F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8541-4963-40EF-B1EC-956B0DC63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0B28C-B75C-4FCC-9479-3E0F9DFEB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8A773-7AAF-4C0C-AFA6-13CBF0CF4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48B7C-873E-47BD-B89D-2CEB731F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37288-DE36-458E-BC4F-A9E03D35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B0783-534A-4C28-A2E7-E6A175A5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48BF-9524-4A94-9060-D5B8DB5B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DBFF6-53A1-4449-B428-E26DA565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2EC09-D4E8-442B-9E0E-29DC47CB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2E597-C4A6-48CD-89D6-668864F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4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D3107-FA10-48D9-BD81-22C7C02C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7764C-865C-44FC-A322-F9AA60CA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0D23C-1F88-497E-9830-7643F105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BF96-7266-49E7-BA94-9A9D57FB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ECEC-5A5F-453C-840D-668619D0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61593-D56C-4761-9975-8771BB326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BD621-6093-4DDE-BC00-86F93696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48A50-8C1B-40DC-88CF-55ED9277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5E806-7504-40CB-B18E-95BF32CC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2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E1F4-715F-433A-A3EC-AC6D1628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85D54-9D18-456F-BE0E-69157A3DD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89F20-B045-4C99-B637-4D9C611C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DDE43-DEC1-452B-867C-BF48AB51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BD513-192A-47AF-A602-0AFDA6EE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8802-D99E-4AFC-96D7-9DF53880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8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1D5CE-A663-40DE-A449-BB35F59D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807DC-0796-4CB7-A77F-4FF36D5D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90007-5199-4E71-9C20-B905B04B3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6BA7-B3A5-455B-852E-55B51192236D}" type="datetimeFigureOut">
              <a:rPr lang="en-US" smtClean="0"/>
              <a:t>9/7/18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187A6-E62B-422E-8D0E-853CC98FD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9154B-AE6B-4578-8F41-47AFF6DBB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E66A1-F397-4383-8BC8-7C225324A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4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F9AE-DE0B-4C5D-B112-B3E3AFDF5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ICE Proposal Wireframes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C91EE-85D8-49E0-90AF-3233154AE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11</a:t>
            </a:r>
          </a:p>
          <a:p>
            <a:r>
              <a:rPr lang="en-US" dirty="0"/>
              <a:t>9/7/2018</a:t>
            </a:r>
          </a:p>
        </p:txBody>
      </p:sp>
    </p:spTree>
    <p:extLst>
      <p:ext uri="{BB962C8B-B14F-4D97-AF65-F5344CB8AC3E}">
        <p14:creationId xmlns:p14="http://schemas.microsoft.com/office/powerpoint/2010/main" val="427071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4F578AF-48DF-4FAE-ACE0-54A42482414C}"/>
              </a:ext>
            </a:extLst>
          </p:cNvPr>
          <p:cNvGrpSpPr/>
          <p:nvPr/>
        </p:nvGrpSpPr>
        <p:grpSpPr>
          <a:xfrm>
            <a:off x="0" y="428355"/>
            <a:ext cx="12192000" cy="6001289"/>
            <a:chOff x="0" y="428355"/>
            <a:chExt cx="12192000" cy="600128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ABECA9-D8A7-4AFB-90EC-CBDDDD657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8355"/>
              <a:ext cx="12192000" cy="6001289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823800D-2002-4572-A62B-B322A80C5810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FDCF5E9-4046-4B76-9828-562D9EC5C848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Update Existing User Info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B7098B7-A729-1947-8B94-A998B67C60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73" y="2244014"/>
            <a:ext cx="137160" cy="13750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C305259-648E-8441-B067-E6B3ECE945FC}"/>
              </a:ext>
            </a:extLst>
          </p:cNvPr>
          <p:cNvSpPr/>
          <p:nvPr/>
        </p:nvSpPr>
        <p:spPr>
          <a:xfrm>
            <a:off x="2993709" y="2504893"/>
            <a:ext cx="6063463" cy="294072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F47569-4978-C34C-B0A7-202F4906FD17}"/>
              </a:ext>
            </a:extLst>
          </p:cNvPr>
          <p:cNvSpPr txBox="1"/>
          <p:nvPr/>
        </p:nvSpPr>
        <p:spPr>
          <a:xfrm>
            <a:off x="3057652" y="2538799"/>
            <a:ext cx="6006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USER ID	FIRST NAME	    MIDDLE	    LAST	OFFICE CODE	            LOCATION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04E39E-6551-3E49-AC1F-FFE67DD0F217}"/>
              </a:ext>
            </a:extLst>
          </p:cNvPr>
          <p:cNvCxnSpPr>
            <a:cxnSpLocks/>
          </p:cNvCxnSpPr>
          <p:nvPr/>
        </p:nvCxnSpPr>
        <p:spPr>
          <a:xfrm>
            <a:off x="3917997" y="2505322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BB9D610-060C-3947-8FC2-E1E3DB50461B}"/>
              </a:ext>
            </a:extLst>
          </p:cNvPr>
          <p:cNvCxnSpPr>
            <a:cxnSpLocks/>
          </p:cNvCxnSpPr>
          <p:nvPr/>
        </p:nvCxnSpPr>
        <p:spPr>
          <a:xfrm>
            <a:off x="4886850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AF17AD-BFE5-D04B-8118-0E008975CBB2}"/>
              </a:ext>
            </a:extLst>
          </p:cNvPr>
          <p:cNvCxnSpPr>
            <a:cxnSpLocks/>
          </p:cNvCxnSpPr>
          <p:nvPr/>
        </p:nvCxnSpPr>
        <p:spPr>
          <a:xfrm>
            <a:off x="5729366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003704A6-F9B6-D946-B69B-199016A07A34}"/>
              </a:ext>
            </a:extLst>
          </p:cNvPr>
          <p:cNvSpPr/>
          <p:nvPr/>
        </p:nvSpPr>
        <p:spPr>
          <a:xfrm>
            <a:off x="9682883" y="2346537"/>
            <a:ext cx="2383971" cy="1236688"/>
          </a:xfrm>
          <a:prstGeom prst="wedgeRoundRectCallout">
            <a:avLst>
              <a:gd name="adj1" fmla="val -63699"/>
              <a:gd name="adj2" fmla="val -22466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1. Admin searches for name.</a:t>
            </a:r>
          </a:p>
          <a:p>
            <a:pPr algn="ctr"/>
            <a:r>
              <a:rPr lang="en-US" sz="1100" b="1" dirty="0"/>
              <a:t>2. Admin chooses name in table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3. Text boxes here display current info for agent clicked on in step 3.</a:t>
            </a:r>
          </a:p>
          <a:p>
            <a:pPr algn="ctr"/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4. Admin can change any info and click “Save.”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63AE01-B9C9-4937-871F-B6FD14881468}"/>
              </a:ext>
            </a:extLst>
          </p:cNvPr>
          <p:cNvSpPr/>
          <p:nvPr/>
        </p:nvSpPr>
        <p:spPr>
          <a:xfrm>
            <a:off x="2832339" y="2056199"/>
            <a:ext cx="6455434" cy="42493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68026-7BD3-4FA3-A061-7DFB887BAFBD}"/>
              </a:ext>
            </a:extLst>
          </p:cNvPr>
          <p:cNvSpPr txBox="1"/>
          <p:nvPr/>
        </p:nvSpPr>
        <p:spPr>
          <a:xfrm>
            <a:off x="2838630" y="1830945"/>
            <a:ext cx="933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5AD5BD-2447-4E4E-A8A1-AB3D0F9DCAA2}"/>
              </a:ext>
            </a:extLst>
          </p:cNvPr>
          <p:cNvSpPr txBox="1"/>
          <p:nvPr/>
        </p:nvSpPr>
        <p:spPr>
          <a:xfrm>
            <a:off x="3765036" y="1827156"/>
            <a:ext cx="1347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Existing Agents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ED5EEF-4683-4862-89AE-B56C03B7A053}"/>
              </a:ext>
            </a:extLst>
          </p:cNvPr>
          <p:cNvSpPr txBox="1"/>
          <p:nvPr/>
        </p:nvSpPr>
        <p:spPr>
          <a:xfrm>
            <a:off x="4120885" y="1245977"/>
            <a:ext cx="1533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79B9C6-2865-429B-BB98-28371CDF55B0}"/>
              </a:ext>
            </a:extLst>
          </p:cNvPr>
          <p:cNvSpPr/>
          <p:nvPr/>
        </p:nvSpPr>
        <p:spPr>
          <a:xfrm>
            <a:off x="3192866" y="1283491"/>
            <a:ext cx="849342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6EAE72-D10B-4E35-967F-DE73F2A9D19B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BBBB673-4B24-4213-B269-395480CD1642}"/>
              </a:ext>
            </a:extLst>
          </p:cNvPr>
          <p:cNvCxnSpPr>
            <a:cxnSpLocks/>
          </p:cNvCxnSpPr>
          <p:nvPr/>
        </p:nvCxnSpPr>
        <p:spPr>
          <a:xfrm>
            <a:off x="6624716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1B66ECF-DA1D-4FC0-925F-504094FF7EA3}"/>
              </a:ext>
            </a:extLst>
          </p:cNvPr>
          <p:cNvCxnSpPr>
            <a:cxnSpLocks/>
          </p:cNvCxnSpPr>
          <p:nvPr/>
        </p:nvCxnSpPr>
        <p:spPr>
          <a:xfrm>
            <a:off x="7746761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B6D24DA-1B9E-4051-9F22-37E09AC07093}"/>
              </a:ext>
            </a:extLst>
          </p:cNvPr>
          <p:cNvSpPr txBox="1"/>
          <p:nvPr/>
        </p:nvSpPr>
        <p:spPr>
          <a:xfrm>
            <a:off x="2914830" y="2187311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Find Agent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397A920-631B-4412-89F7-36718B78CAB3}"/>
              </a:ext>
            </a:extLst>
          </p:cNvPr>
          <p:cNvSpPr/>
          <p:nvPr/>
        </p:nvSpPr>
        <p:spPr>
          <a:xfrm>
            <a:off x="3731258" y="22228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03A0A3-0B74-4E07-9CF3-5B60D81E1628}"/>
              </a:ext>
            </a:extLst>
          </p:cNvPr>
          <p:cNvCxnSpPr>
            <a:cxnSpLocks/>
          </p:cNvCxnSpPr>
          <p:nvPr/>
        </p:nvCxnSpPr>
        <p:spPr>
          <a:xfrm>
            <a:off x="2993709" y="3745150"/>
            <a:ext cx="606346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095E8E1-049C-4E90-82A9-BD875F4EC044}"/>
              </a:ext>
            </a:extLst>
          </p:cNvPr>
          <p:cNvSpPr txBox="1"/>
          <p:nvPr/>
        </p:nvSpPr>
        <p:spPr>
          <a:xfrm>
            <a:off x="2931684" y="611170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AE8CC7-1EC3-4373-8430-2234B02D7023}"/>
              </a:ext>
            </a:extLst>
          </p:cNvPr>
          <p:cNvSpPr txBox="1"/>
          <p:nvPr/>
        </p:nvSpPr>
        <p:spPr>
          <a:xfrm>
            <a:off x="4074678" y="6111422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201B4E-66E3-47C3-BE72-5009A542CA88}"/>
              </a:ext>
            </a:extLst>
          </p:cNvPr>
          <p:cNvSpPr txBox="1"/>
          <p:nvPr/>
        </p:nvSpPr>
        <p:spPr>
          <a:xfrm>
            <a:off x="2914831" y="2874876"/>
            <a:ext cx="6142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 X</a:t>
            </a: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                    Middle              Last	            ####	       Location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 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First                     Middle              Last                              ###               Location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CD3D42-FBA4-4E13-AC60-3D4AC8A6446F}"/>
              </a:ext>
            </a:extLst>
          </p:cNvPr>
          <p:cNvSpPr/>
          <p:nvPr/>
        </p:nvSpPr>
        <p:spPr>
          <a:xfrm>
            <a:off x="2993709" y="3132825"/>
            <a:ext cx="6063463" cy="321963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5F947D-2F94-4756-B45B-6A8E53241FCB}"/>
              </a:ext>
            </a:extLst>
          </p:cNvPr>
          <p:cNvSpPr txBox="1"/>
          <p:nvPr/>
        </p:nvSpPr>
        <p:spPr>
          <a:xfrm>
            <a:off x="2914830" y="4282811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  <a:endParaRPr lang="en-US" sz="1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83C8DD-E561-4B53-ADCB-4EF6E42B5A3C}"/>
              </a:ext>
            </a:extLst>
          </p:cNvPr>
          <p:cNvSpPr txBox="1"/>
          <p:nvPr/>
        </p:nvSpPr>
        <p:spPr>
          <a:xfrm>
            <a:off x="2914830" y="4568146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92236D-34FB-4BB0-9505-07DA926757A7}"/>
              </a:ext>
            </a:extLst>
          </p:cNvPr>
          <p:cNvSpPr/>
          <p:nvPr/>
        </p:nvSpPr>
        <p:spPr>
          <a:xfrm>
            <a:off x="4312283" y="43183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6015CD-9FC3-4C61-B790-1B72D0DDA4D9}"/>
              </a:ext>
            </a:extLst>
          </p:cNvPr>
          <p:cNvSpPr/>
          <p:nvPr/>
        </p:nvSpPr>
        <p:spPr>
          <a:xfrm>
            <a:off x="4314263" y="45980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FE2639-519E-496B-9C53-DFF50D2E8E10}"/>
              </a:ext>
            </a:extLst>
          </p:cNvPr>
          <p:cNvSpPr txBox="1"/>
          <p:nvPr/>
        </p:nvSpPr>
        <p:spPr>
          <a:xfrm>
            <a:off x="2923456" y="605943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BA9DFD6-193D-45E9-9BEF-2A68B5DE2A8A}"/>
              </a:ext>
            </a:extLst>
          </p:cNvPr>
          <p:cNvSpPr/>
          <p:nvPr/>
        </p:nvSpPr>
        <p:spPr>
          <a:xfrm>
            <a:off x="4322889" y="608933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71C644-69C1-4903-BC6C-0F9DD4FA1331}"/>
              </a:ext>
            </a:extLst>
          </p:cNvPr>
          <p:cNvSpPr txBox="1"/>
          <p:nvPr/>
        </p:nvSpPr>
        <p:spPr>
          <a:xfrm>
            <a:off x="2923058" y="4849344"/>
            <a:ext cx="1157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CAD6332-01A1-44BC-B000-46EC6AA485DF}"/>
              </a:ext>
            </a:extLst>
          </p:cNvPr>
          <p:cNvSpPr/>
          <p:nvPr/>
        </p:nvSpPr>
        <p:spPr>
          <a:xfrm>
            <a:off x="4312966" y="4879238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313196-CEA2-49B0-AED1-06B2EE6539D5}"/>
              </a:ext>
            </a:extLst>
          </p:cNvPr>
          <p:cNvSpPr txBox="1"/>
          <p:nvPr/>
        </p:nvSpPr>
        <p:spPr>
          <a:xfrm>
            <a:off x="2929118" y="5138863"/>
            <a:ext cx="11517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3DD2298-E94B-43E6-9759-7D950E7D3CC4}"/>
              </a:ext>
            </a:extLst>
          </p:cNvPr>
          <p:cNvSpPr/>
          <p:nvPr/>
        </p:nvSpPr>
        <p:spPr>
          <a:xfrm>
            <a:off x="4320909" y="5158949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B9E50FD-DE40-4B70-864A-881D0CA81FCE}"/>
              </a:ext>
            </a:extLst>
          </p:cNvPr>
          <p:cNvSpPr txBox="1"/>
          <p:nvPr/>
        </p:nvSpPr>
        <p:spPr>
          <a:xfrm>
            <a:off x="2921476" y="5600605"/>
            <a:ext cx="1159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CBB80F-B2BD-4415-A504-CEC26F114628}"/>
              </a:ext>
            </a:extLst>
          </p:cNvPr>
          <p:cNvSpPr/>
          <p:nvPr/>
        </p:nvSpPr>
        <p:spPr>
          <a:xfrm>
            <a:off x="4320909" y="563049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Isosceles Triangle 69">
            <a:extLst>
              <a:ext uri="{FF2B5EF4-FFF2-40B4-BE49-F238E27FC236}">
                <a16:creationId xmlns:a16="http://schemas.microsoft.com/office/drawing/2014/main" id="{D3383B11-1070-414E-93D3-710E76CF0BCA}"/>
              </a:ext>
            </a:extLst>
          </p:cNvPr>
          <p:cNvSpPr/>
          <p:nvPr/>
        </p:nvSpPr>
        <p:spPr>
          <a:xfrm rot="10800000">
            <a:off x="6177953" y="5691619"/>
            <a:ext cx="73152" cy="731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E02A80B-FD4F-45CA-90DA-E01AE5D530BD}"/>
              </a:ext>
            </a:extLst>
          </p:cNvPr>
          <p:cNvSpPr txBox="1"/>
          <p:nvPr/>
        </p:nvSpPr>
        <p:spPr>
          <a:xfrm>
            <a:off x="4064633" y="430368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D42EA9-3547-497F-BD84-07366678B08C}"/>
              </a:ext>
            </a:extLst>
          </p:cNvPr>
          <p:cNvSpPr txBox="1"/>
          <p:nvPr/>
        </p:nvSpPr>
        <p:spPr>
          <a:xfrm>
            <a:off x="4064633" y="486460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1BF11-6935-4F2C-800D-AF7DF44762C4}"/>
              </a:ext>
            </a:extLst>
          </p:cNvPr>
          <p:cNvSpPr txBox="1"/>
          <p:nvPr/>
        </p:nvSpPr>
        <p:spPr>
          <a:xfrm>
            <a:off x="4074158" y="5618006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2879E6-518D-4EC6-B6CF-ADAE37D8A935}"/>
              </a:ext>
            </a:extLst>
          </p:cNvPr>
          <p:cNvSpPr txBox="1"/>
          <p:nvPr/>
        </p:nvSpPr>
        <p:spPr>
          <a:xfrm>
            <a:off x="4074678" y="6065353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A9DD636-E9CB-4AF2-A086-FEAE28B83C56}"/>
              </a:ext>
            </a:extLst>
          </p:cNvPr>
          <p:cNvSpPr/>
          <p:nvPr/>
        </p:nvSpPr>
        <p:spPr>
          <a:xfrm>
            <a:off x="4326580" y="4036689"/>
            <a:ext cx="10058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Selected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8E9748-8886-4A15-AEB5-FB6FB636EA9E}"/>
              </a:ext>
            </a:extLst>
          </p:cNvPr>
          <p:cNvSpPr/>
          <p:nvPr/>
        </p:nvSpPr>
        <p:spPr>
          <a:xfrm>
            <a:off x="2609850" y="6154806"/>
            <a:ext cx="6870572" cy="226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2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4F578AF-48DF-4FAE-ACE0-54A42482414C}"/>
              </a:ext>
            </a:extLst>
          </p:cNvPr>
          <p:cNvGrpSpPr/>
          <p:nvPr/>
        </p:nvGrpSpPr>
        <p:grpSpPr>
          <a:xfrm>
            <a:off x="0" y="428355"/>
            <a:ext cx="12192000" cy="6001289"/>
            <a:chOff x="0" y="428355"/>
            <a:chExt cx="12192000" cy="600128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ABECA9-D8A7-4AFB-90EC-CBDDDD657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8355"/>
              <a:ext cx="12192000" cy="6001289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823800D-2002-4572-A62B-B322A80C5810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FDCF5E9-4046-4B76-9828-562D9EC5C848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Update Existing User Info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B7098B7-A729-1947-8B94-A998B67C60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73" y="2244014"/>
            <a:ext cx="137160" cy="13750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C305259-648E-8441-B067-E6B3ECE945FC}"/>
              </a:ext>
            </a:extLst>
          </p:cNvPr>
          <p:cNvSpPr/>
          <p:nvPr/>
        </p:nvSpPr>
        <p:spPr>
          <a:xfrm>
            <a:off x="2993709" y="2504893"/>
            <a:ext cx="6063463" cy="294072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F47569-4978-C34C-B0A7-202F4906FD17}"/>
              </a:ext>
            </a:extLst>
          </p:cNvPr>
          <p:cNvSpPr txBox="1"/>
          <p:nvPr/>
        </p:nvSpPr>
        <p:spPr>
          <a:xfrm>
            <a:off x="3057652" y="2538799"/>
            <a:ext cx="6006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USER ID	FIRST NAME	    MIDDLE	    LAST	OFFICE CODE	            LOCATION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04E39E-6551-3E49-AC1F-FFE67DD0F217}"/>
              </a:ext>
            </a:extLst>
          </p:cNvPr>
          <p:cNvCxnSpPr>
            <a:cxnSpLocks/>
          </p:cNvCxnSpPr>
          <p:nvPr/>
        </p:nvCxnSpPr>
        <p:spPr>
          <a:xfrm>
            <a:off x="3917997" y="2505322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BB9D610-060C-3947-8FC2-E1E3DB50461B}"/>
              </a:ext>
            </a:extLst>
          </p:cNvPr>
          <p:cNvCxnSpPr>
            <a:cxnSpLocks/>
          </p:cNvCxnSpPr>
          <p:nvPr/>
        </p:nvCxnSpPr>
        <p:spPr>
          <a:xfrm>
            <a:off x="4886850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AF17AD-BFE5-D04B-8118-0E008975CBB2}"/>
              </a:ext>
            </a:extLst>
          </p:cNvPr>
          <p:cNvCxnSpPr>
            <a:cxnSpLocks/>
          </p:cNvCxnSpPr>
          <p:nvPr/>
        </p:nvCxnSpPr>
        <p:spPr>
          <a:xfrm>
            <a:off x="5729366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003704A6-F9B6-D946-B69B-199016A07A34}"/>
              </a:ext>
            </a:extLst>
          </p:cNvPr>
          <p:cNvSpPr/>
          <p:nvPr/>
        </p:nvSpPr>
        <p:spPr>
          <a:xfrm>
            <a:off x="9682883" y="2346537"/>
            <a:ext cx="2383971" cy="1236688"/>
          </a:xfrm>
          <a:prstGeom prst="wedgeRoundRectCallout">
            <a:avLst>
              <a:gd name="adj1" fmla="val -63699"/>
              <a:gd name="adj2" fmla="val -22466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1. Admin searches for name.</a:t>
            </a:r>
          </a:p>
          <a:p>
            <a:pPr algn="ctr"/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2. Admin chooses name in table</a:t>
            </a:r>
          </a:p>
          <a:p>
            <a:pPr algn="ctr"/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3. Text boxes here display current info for agent clicked on in step 3.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4. Admin can change any info and click “Save.”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63AE01-B9C9-4937-871F-B6FD14881468}"/>
              </a:ext>
            </a:extLst>
          </p:cNvPr>
          <p:cNvSpPr/>
          <p:nvPr/>
        </p:nvSpPr>
        <p:spPr>
          <a:xfrm>
            <a:off x="2832339" y="2056199"/>
            <a:ext cx="6455434" cy="42493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68026-7BD3-4FA3-A061-7DFB887BAFBD}"/>
              </a:ext>
            </a:extLst>
          </p:cNvPr>
          <p:cNvSpPr txBox="1"/>
          <p:nvPr/>
        </p:nvSpPr>
        <p:spPr>
          <a:xfrm>
            <a:off x="2838630" y="1830945"/>
            <a:ext cx="933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5AD5BD-2447-4E4E-A8A1-AB3D0F9DCAA2}"/>
              </a:ext>
            </a:extLst>
          </p:cNvPr>
          <p:cNvSpPr txBox="1"/>
          <p:nvPr/>
        </p:nvSpPr>
        <p:spPr>
          <a:xfrm>
            <a:off x="3765036" y="1827156"/>
            <a:ext cx="1347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Existing Agents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ED5EEF-4683-4862-89AE-B56C03B7A053}"/>
              </a:ext>
            </a:extLst>
          </p:cNvPr>
          <p:cNvSpPr txBox="1"/>
          <p:nvPr/>
        </p:nvSpPr>
        <p:spPr>
          <a:xfrm>
            <a:off x="4120885" y="1245977"/>
            <a:ext cx="1533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79B9C6-2865-429B-BB98-28371CDF55B0}"/>
              </a:ext>
            </a:extLst>
          </p:cNvPr>
          <p:cNvSpPr/>
          <p:nvPr/>
        </p:nvSpPr>
        <p:spPr>
          <a:xfrm>
            <a:off x="3192866" y="1283491"/>
            <a:ext cx="849342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6EAE72-D10B-4E35-967F-DE73F2A9D19B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BBBB673-4B24-4213-B269-395480CD1642}"/>
              </a:ext>
            </a:extLst>
          </p:cNvPr>
          <p:cNvCxnSpPr>
            <a:cxnSpLocks/>
          </p:cNvCxnSpPr>
          <p:nvPr/>
        </p:nvCxnSpPr>
        <p:spPr>
          <a:xfrm>
            <a:off x="6624716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1B66ECF-DA1D-4FC0-925F-504094FF7EA3}"/>
              </a:ext>
            </a:extLst>
          </p:cNvPr>
          <p:cNvCxnSpPr>
            <a:cxnSpLocks/>
          </p:cNvCxnSpPr>
          <p:nvPr/>
        </p:nvCxnSpPr>
        <p:spPr>
          <a:xfrm>
            <a:off x="7746761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B6D24DA-1B9E-4051-9F22-37E09AC07093}"/>
              </a:ext>
            </a:extLst>
          </p:cNvPr>
          <p:cNvSpPr txBox="1"/>
          <p:nvPr/>
        </p:nvSpPr>
        <p:spPr>
          <a:xfrm>
            <a:off x="2914830" y="2187311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Find Agent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397A920-631B-4412-89F7-36718B78CAB3}"/>
              </a:ext>
            </a:extLst>
          </p:cNvPr>
          <p:cNvSpPr/>
          <p:nvPr/>
        </p:nvSpPr>
        <p:spPr>
          <a:xfrm>
            <a:off x="3731258" y="22228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03A0A3-0B74-4E07-9CF3-5B60D81E1628}"/>
              </a:ext>
            </a:extLst>
          </p:cNvPr>
          <p:cNvCxnSpPr>
            <a:cxnSpLocks/>
          </p:cNvCxnSpPr>
          <p:nvPr/>
        </p:nvCxnSpPr>
        <p:spPr>
          <a:xfrm>
            <a:off x="2993709" y="3745150"/>
            <a:ext cx="606346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095E8E1-049C-4E90-82A9-BD875F4EC044}"/>
              </a:ext>
            </a:extLst>
          </p:cNvPr>
          <p:cNvSpPr txBox="1"/>
          <p:nvPr/>
        </p:nvSpPr>
        <p:spPr>
          <a:xfrm>
            <a:off x="2931684" y="611170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AE8CC7-1EC3-4373-8430-2234B02D7023}"/>
              </a:ext>
            </a:extLst>
          </p:cNvPr>
          <p:cNvSpPr txBox="1"/>
          <p:nvPr/>
        </p:nvSpPr>
        <p:spPr>
          <a:xfrm>
            <a:off x="4074678" y="6111422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201B4E-66E3-47C3-BE72-5009A542CA88}"/>
              </a:ext>
            </a:extLst>
          </p:cNvPr>
          <p:cNvSpPr txBox="1"/>
          <p:nvPr/>
        </p:nvSpPr>
        <p:spPr>
          <a:xfrm>
            <a:off x="2914831" y="2874876"/>
            <a:ext cx="6142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 X</a:t>
            </a: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                    Middle              Last	            ####	       Location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 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First                     Middle              Last                              ###               Location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CD3D42-FBA4-4E13-AC60-3D4AC8A6446F}"/>
              </a:ext>
            </a:extLst>
          </p:cNvPr>
          <p:cNvSpPr/>
          <p:nvPr/>
        </p:nvSpPr>
        <p:spPr>
          <a:xfrm>
            <a:off x="2993709" y="3132825"/>
            <a:ext cx="6063463" cy="321963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5F947D-2F94-4756-B45B-6A8E53241FCB}"/>
              </a:ext>
            </a:extLst>
          </p:cNvPr>
          <p:cNvSpPr txBox="1"/>
          <p:nvPr/>
        </p:nvSpPr>
        <p:spPr>
          <a:xfrm>
            <a:off x="2914830" y="4282811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83C8DD-E561-4B53-ADCB-4EF6E42B5A3C}"/>
              </a:ext>
            </a:extLst>
          </p:cNvPr>
          <p:cNvSpPr txBox="1"/>
          <p:nvPr/>
        </p:nvSpPr>
        <p:spPr>
          <a:xfrm>
            <a:off x="2914830" y="4568146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92236D-34FB-4BB0-9505-07DA926757A7}"/>
              </a:ext>
            </a:extLst>
          </p:cNvPr>
          <p:cNvSpPr/>
          <p:nvPr/>
        </p:nvSpPr>
        <p:spPr>
          <a:xfrm>
            <a:off x="4312283" y="43183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6015CD-9FC3-4C61-B790-1B72D0DDA4D9}"/>
              </a:ext>
            </a:extLst>
          </p:cNvPr>
          <p:cNvSpPr/>
          <p:nvPr/>
        </p:nvSpPr>
        <p:spPr>
          <a:xfrm>
            <a:off x="4314263" y="45980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FE2639-519E-496B-9C53-DFF50D2E8E10}"/>
              </a:ext>
            </a:extLst>
          </p:cNvPr>
          <p:cNvSpPr txBox="1"/>
          <p:nvPr/>
        </p:nvSpPr>
        <p:spPr>
          <a:xfrm>
            <a:off x="2923456" y="605943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BA9DFD6-193D-45E9-9BEF-2A68B5DE2A8A}"/>
              </a:ext>
            </a:extLst>
          </p:cNvPr>
          <p:cNvSpPr/>
          <p:nvPr/>
        </p:nvSpPr>
        <p:spPr>
          <a:xfrm>
            <a:off x="4322889" y="608933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71C644-69C1-4903-BC6C-0F9DD4FA1331}"/>
              </a:ext>
            </a:extLst>
          </p:cNvPr>
          <p:cNvSpPr txBox="1"/>
          <p:nvPr/>
        </p:nvSpPr>
        <p:spPr>
          <a:xfrm>
            <a:off x="2923058" y="4849344"/>
            <a:ext cx="1157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CAD6332-01A1-44BC-B000-46EC6AA485DF}"/>
              </a:ext>
            </a:extLst>
          </p:cNvPr>
          <p:cNvSpPr/>
          <p:nvPr/>
        </p:nvSpPr>
        <p:spPr>
          <a:xfrm>
            <a:off x="4312966" y="4879238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313196-CEA2-49B0-AED1-06B2EE6539D5}"/>
              </a:ext>
            </a:extLst>
          </p:cNvPr>
          <p:cNvSpPr txBox="1"/>
          <p:nvPr/>
        </p:nvSpPr>
        <p:spPr>
          <a:xfrm>
            <a:off x="2929118" y="5138863"/>
            <a:ext cx="11517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3DD2298-E94B-43E6-9759-7D950E7D3CC4}"/>
              </a:ext>
            </a:extLst>
          </p:cNvPr>
          <p:cNvSpPr/>
          <p:nvPr/>
        </p:nvSpPr>
        <p:spPr>
          <a:xfrm>
            <a:off x="4320909" y="5158949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B9E50FD-DE40-4B70-864A-881D0CA81FCE}"/>
              </a:ext>
            </a:extLst>
          </p:cNvPr>
          <p:cNvSpPr txBox="1"/>
          <p:nvPr/>
        </p:nvSpPr>
        <p:spPr>
          <a:xfrm>
            <a:off x="2921476" y="5600605"/>
            <a:ext cx="1159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CBB80F-B2BD-4415-A504-CEC26F114628}"/>
              </a:ext>
            </a:extLst>
          </p:cNvPr>
          <p:cNvSpPr/>
          <p:nvPr/>
        </p:nvSpPr>
        <p:spPr>
          <a:xfrm>
            <a:off x="4320909" y="563049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Isosceles Triangle 69">
            <a:extLst>
              <a:ext uri="{FF2B5EF4-FFF2-40B4-BE49-F238E27FC236}">
                <a16:creationId xmlns:a16="http://schemas.microsoft.com/office/drawing/2014/main" id="{D3383B11-1070-414E-93D3-710E76CF0BCA}"/>
              </a:ext>
            </a:extLst>
          </p:cNvPr>
          <p:cNvSpPr/>
          <p:nvPr/>
        </p:nvSpPr>
        <p:spPr>
          <a:xfrm rot="10800000">
            <a:off x="6177953" y="5691619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E02A80B-FD4F-45CA-90DA-E01AE5D530BD}"/>
              </a:ext>
            </a:extLst>
          </p:cNvPr>
          <p:cNvSpPr txBox="1"/>
          <p:nvPr/>
        </p:nvSpPr>
        <p:spPr>
          <a:xfrm>
            <a:off x="4064633" y="430368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D42EA9-3547-497F-BD84-07366678B08C}"/>
              </a:ext>
            </a:extLst>
          </p:cNvPr>
          <p:cNvSpPr txBox="1"/>
          <p:nvPr/>
        </p:nvSpPr>
        <p:spPr>
          <a:xfrm>
            <a:off x="4064633" y="486460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1BF11-6935-4F2C-800D-AF7DF44762C4}"/>
              </a:ext>
            </a:extLst>
          </p:cNvPr>
          <p:cNvSpPr txBox="1"/>
          <p:nvPr/>
        </p:nvSpPr>
        <p:spPr>
          <a:xfrm>
            <a:off x="4074158" y="5618006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2879E6-518D-4EC6-B6CF-ADAE37D8A935}"/>
              </a:ext>
            </a:extLst>
          </p:cNvPr>
          <p:cNvSpPr txBox="1"/>
          <p:nvPr/>
        </p:nvSpPr>
        <p:spPr>
          <a:xfrm>
            <a:off x="4074678" y="6065353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A9DD636-E9CB-4AF2-A086-FEAE28B83C56}"/>
              </a:ext>
            </a:extLst>
          </p:cNvPr>
          <p:cNvSpPr/>
          <p:nvPr/>
        </p:nvSpPr>
        <p:spPr>
          <a:xfrm>
            <a:off x="4326580" y="4036689"/>
            <a:ext cx="10058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Editing Selected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8E9748-8886-4A15-AEB5-FB6FB636EA9E}"/>
              </a:ext>
            </a:extLst>
          </p:cNvPr>
          <p:cNvSpPr/>
          <p:nvPr/>
        </p:nvSpPr>
        <p:spPr>
          <a:xfrm>
            <a:off x="2609850" y="6154806"/>
            <a:ext cx="6870572" cy="226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6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4F578AF-48DF-4FAE-ACE0-54A42482414C}"/>
              </a:ext>
            </a:extLst>
          </p:cNvPr>
          <p:cNvGrpSpPr/>
          <p:nvPr/>
        </p:nvGrpSpPr>
        <p:grpSpPr>
          <a:xfrm>
            <a:off x="0" y="428355"/>
            <a:ext cx="12192000" cy="6001289"/>
            <a:chOff x="0" y="428355"/>
            <a:chExt cx="12192000" cy="600128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ABECA9-D8A7-4AFB-90EC-CBDDDD657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8355"/>
              <a:ext cx="12192000" cy="6001289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823800D-2002-4572-A62B-B322A80C5810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FDCF5E9-4046-4B76-9828-562D9EC5C848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Update Existing User Info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003704A6-F9B6-D946-B69B-199016A07A34}"/>
              </a:ext>
            </a:extLst>
          </p:cNvPr>
          <p:cNvSpPr/>
          <p:nvPr/>
        </p:nvSpPr>
        <p:spPr>
          <a:xfrm>
            <a:off x="9682883" y="2346537"/>
            <a:ext cx="2383971" cy="1236688"/>
          </a:xfrm>
          <a:prstGeom prst="wedgeRoundRectCallout">
            <a:avLst>
              <a:gd name="adj1" fmla="val -63699"/>
              <a:gd name="adj2" fmla="val -22466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1. Admin searches for name.</a:t>
            </a:r>
          </a:p>
          <a:p>
            <a:pPr algn="ctr"/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2. Admin chooses name in table</a:t>
            </a:r>
          </a:p>
          <a:p>
            <a:pPr algn="ctr"/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3. Text boxes here display current info for agent clicked on in step 3.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4. Admin can change any info and click “Save.”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63AE01-B9C9-4937-871F-B6FD14881468}"/>
              </a:ext>
            </a:extLst>
          </p:cNvPr>
          <p:cNvSpPr/>
          <p:nvPr/>
        </p:nvSpPr>
        <p:spPr>
          <a:xfrm>
            <a:off x="2832339" y="2056199"/>
            <a:ext cx="6455434" cy="42493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68026-7BD3-4FA3-A061-7DFB887BAFBD}"/>
              </a:ext>
            </a:extLst>
          </p:cNvPr>
          <p:cNvSpPr txBox="1"/>
          <p:nvPr/>
        </p:nvSpPr>
        <p:spPr>
          <a:xfrm>
            <a:off x="2838630" y="1830945"/>
            <a:ext cx="933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5AD5BD-2447-4E4E-A8A1-AB3D0F9DCAA2}"/>
              </a:ext>
            </a:extLst>
          </p:cNvPr>
          <p:cNvSpPr txBox="1"/>
          <p:nvPr/>
        </p:nvSpPr>
        <p:spPr>
          <a:xfrm>
            <a:off x="3765036" y="1827156"/>
            <a:ext cx="1347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Existing Agents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ED5EEF-4683-4862-89AE-B56C03B7A053}"/>
              </a:ext>
            </a:extLst>
          </p:cNvPr>
          <p:cNvSpPr txBox="1"/>
          <p:nvPr/>
        </p:nvSpPr>
        <p:spPr>
          <a:xfrm>
            <a:off x="4120885" y="1245977"/>
            <a:ext cx="5070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79B9C6-2865-429B-BB98-28371CDF55B0}"/>
              </a:ext>
            </a:extLst>
          </p:cNvPr>
          <p:cNvSpPr/>
          <p:nvPr/>
        </p:nvSpPr>
        <p:spPr>
          <a:xfrm>
            <a:off x="3192866" y="1283491"/>
            <a:ext cx="849342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6EAE72-D10B-4E35-967F-DE73F2A9D19B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03A0A3-0B74-4E07-9CF3-5B60D81E1628}"/>
              </a:ext>
            </a:extLst>
          </p:cNvPr>
          <p:cNvCxnSpPr>
            <a:cxnSpLocks/>
          </p:cNvCxnSpPr>
          <p:nvPr/>
        </p:nvCxnSpPr>
        <p:spPr>
          <a:xfrm>
            <a:off x="2993709" y="2173525"/>
            <a:ext cx="606346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35F947D-2F94-4756-B45B-6A8E53241FCB}"/>
              </a:ext>
            </a:extLst>
          </p:cNvPr>
          <p:cNvSpPr txBox="1"/>
          <p:nvPr/>
        </p:nvSpPr>
        <p:spPr>
          <a:xfrm>
            <a:off x="2914830" y="2711186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83C8DD-E561-4B53-ADCB-4EF6E42B5A3C}"/>
              </a:ext>
            </a:extLst>
          </p:cNvPr>
          <p:cNvSpPr txBox="1"/>
          <p:nvPr/>
        </p:nvSpPr>
        <p:spPr>
          <a:xfrm>
            <a:off x="2914830" y="2996521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92236D-34FB-4BB0-9505-07DA926757A7}"/>
              </a:ext>
            </a:extLst>
          </p:cNvPr>
          <p:cNvSpPr/>
          <p:nvPr/>
        </p:nvSpPr>
        <p:spPr>
          <a:xfrm>
            <a:off x="4312283" y="274670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6015CD-9FC3-4C61-B790-1B72D0DDA4D9}"/>
              </a:ext>
            </a:extLst>
          </p:cNvPr>
          <p:cNvSpPr/>
          <p:nvPr/>
        </p:nvSpPr>
        <p:spPr>
          <a:xfrm>
            <a:off x="4314263" y="3026415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BA9DFD6-193D-45E9-9BEF-2A68B5DE2A8A}"/>
              </a:ext>
            </a:extLst>
          </p:cNvPr>
          <p:cNvSpPr/>
          <p:nvPr/>
        </p:nvSpPr>
        <p:spPr>
          <a:xfrm>
            <a:off x="4322889" y="451770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71C644-69C1-4903-BC6C-0F9DD4FA1331}"/>
              </a:ext>
            </a:extLst>
          </p:cNvPr>
          <p:cNvSpPr txBox="1"/>
          <p:nvPr/>
        </p:nvSpPr>
        <p:spPr>
          <a:xfrm>
            <a:off x="2923058" y="3277719"/>
            <a:ext cx="1157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CAD6332-01A1-44BC-B000-46EC6AA485DF}"/>
              </a:ext>
            </a:extLst>
          </p:cNvPr>
          <p:cNvSpPr/>
          <p:nvPr/>
        </p:nvSpPr>
        <p:spPr>
          <a:xfrm>
            <a:off x="4312966" y="3307613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313196-CEA2-49B0-AED1-06B2EE6539D5}"/>
              </a:ext>
            </a:extLst>
          </p:cNvPr>
          <p:cNvSpPr txBox="1"/>
          <p:nvPr/>
        </p:nvSpPr>
        <p:spPr>
          <a:xfrm>
            <a:off x="2929118" y="3567238"/>
            <a:ext cx="11517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3DD2298-E94B-43E6-9759-7D950E7D3CC4}"/>
              </a:ext>
            </a:extLst>
          </p:cNvPr>
          <p:cNvSpPr/>
          <p:nvPr/>
        </p:nvSpPr>
        <p:spPr>
          <a:xfrm>
            <a:off x="4320909" y="3587324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B9E50FD-DE40-4B70-864A-881D0CA81FCE}"/>
              </a:ext>
            </a:extLst>
          </p:cNvPr>
          <p:cNvSpPr txBox="1"/>
          <p:nvPr/>
        </p:nvSpPr>
        <p:spPr>
          <a:xfrm>
            <a:off x="2921476" y="4028980"/>
            <a:ext cx="1159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CBB80F-B2BD-4415-A504-CEC26F114628}"/>
              </a:ext>
            </a:extLst>
          </p:cNvPr>
          <p:cNvSpPr/>
          <p:nvPr/>
        </p:nvSpPr>
        <p:spPr>
          <a:xfrm>
            <a:off x="4320909" y="405887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Isosceles Triangle 69">
            <a:extLst>
              <a:ext uri="{FF2B5EF4-FFF2-40B4-BE49-F238E27FC236}">
                <a16:creationId xmlns:a16="http://schemas.microsoft.com/office/drawing/2014/main" id="{D3383B11-1070-414E-93D3-710E76CF0BCA}"/>
              </a:ext>
            </a:extLst>
          </p:cNvPr>
          <p:cNvSpPr/>
          <p:nvPr/>
        </p:nvSpPr>
        <p:spPr>
          <a:xfrm rot="10800000">
            <a:off x="6177953" y="4119994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E02A80B-FD4F-45CA-90DA-E01AE5D530BD}"/>
              </a:ext>
            </a:extLst>
          </p:cNvPr>
          <p:cNvSpPr txBox="1"/>
          <p:nvPr/>
        </p:nvSpPr>
        <p:spPr>
          <a:xfrm>
            <a:off x="4064633" y="2732063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D42EA9-3547-497F-BD84-07366678B08C}"/>
              </a:ext>
            </a:extLst>
          </p:cNvPr>
          <p:cNvSpPr txBox="1"/>
          <p:nvPr/>
        </p:nvSpPr>
        <p:spPr>
          <a:xfrm>
            <a:off x="4064633" y="3292983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1BF11-6935-4F2C-800D-AF7DF44762C4}"/>
              </a:ext>
            </a:extLst>
          </p:cNvPr>
          <p:cNvSpPr txBox="1"/>
          <p:nvPr/>
        </p:nvSpPr>
        <p:spPr>
          <a:xfrm>
            <a:off x="4074158" y="4046381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A9DD636-E9CB-4AF2-A086-FEAE28B83C56}"/>
              </a:ext>
            </a:extLst>
          </p:cNvPr>
          <p:cNvSpPr/>
          <p:nvPr/>
        </p:nvSpPr>
        <p:spPr>
          <a:xfrm>
            <a:off x="4326580" y="2465064"/>
            <a:ext cx="10058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Editing Selected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2B25E6-0851-4096-A460-49716C942164}"/>
              </a:ext>
            </a:extLst>
          </p:cNvPr>
          <p:cNvSpPr txBox="1"/>
          <p:nvPr/>
        </p:nvSpPr>
        <p:spPr>
          <a:xfrm>
            <a:off x="2923456" y="449733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1CB191-BD5A-4259-A084-E9EBCEF62FA2}"/>
              </a:ext>
            </a:extLst>
          </p:cNvPr>
          <p:cNvSpPr txBox="1"/>
          <p:nvPr/>
        </p:nvSpPr>
        <p:spPr>
          <a:xfrm>
            <a:off x="2921476" y="496346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Office Code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A84F3F-CD24-4B93-8AD3-261254F0D0E7}"/>
              </a:ext>
            </a:extLst>
          </p:cNvPr>
          <p:cNvSpPr/>
          <p:nvPr/>
        </p:nvSpPr>
        <p:spPr>
          <a:xfrm>
            <a:off x="4320909" y="499335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3E19BC-D3E6-40EC-92CC-9F4D3938B0E5}"/>
              </a:ext>
            </a:extLst>
          </p:cNvPr>
          <p:cNvSpPr txBox="1"/>
          <p:nvPr/>
        </p:nvSpPr>
        <p:spPr>
          <a:xfrm>
            <a:off x="2921476" y="5716169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User’s Supervisor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6BBC19E-7E90-4F3D-B3D3-75BEAB8D0A35}"/>
              </a:ext>
            </a:extLst>
          </p:cNvPr>
          <p:cNvSpPr/>
          <p:nvPr/>
        </p:nvSpPr>
        <p:spPr>
          <a:xfrm>
            <a:off x="4320909" y="5746063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6054146-F85A-472E-862B-40C94D68E2D4}"/>
              </a:ext>
            </a:extLst>
          </p:cNvPr>
          <p:cNvSpPr/>
          <p:nvPr/>
        </p:nvSpPr>
        <p:spPr>
          <a:xfrm>
            <a:off x="4324850" y="6025000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C582A9A-1E52-46DA-9DC6-FBF1826A9C83}"/>
              </a:ext>
            </a:extLst>
          </p:cNvPr>
          <p:cNvSpPr/>
          <p:nvPr/>
        </p:nvSpPr>
        <p:spPr>
          <a:xfrm>
            <a:off x="5762009" y="6028576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8E7854-D515-4043-AC98-88F21C62EDE8}"/>
              </a:ext>
            </a:extLst>
          </p:cNvPr>
          <p:cNvSpPr txBox="1"/>
          <p:nvPr/>
        </p:nvSpPr>
        <p:spPr>
          <a:xfrm>
            <a:off x="2931684" y="525445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DEADF60-9929-4476-93D6-04C989EF1CB8}"/>
              </a:ext>
            </a:extLst>
          </p:cNvPr>
          <p:cNvSpPr/>
          <p:nvPr/>
        </p:nvSpPr>
        <p:spPr>
          <a:xfrm>
            <a:off x="4321315" y="527660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5967257-1789-4C16-A8DB-8CA6A89744CA}"/>
              </a:ext>
            </a:extLst>
          </p:cNvPr>
          <p:cNvSpPr txBox="1"/>
          <p:nvPr/>
        </p:nvSpPr>
        <p:spPr>
          <a:xfrm>
            <a:off x="2914830" y="6010165"/>
            <a:ext cx="1238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field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8C33A8-2CE2-47AB-B319-DE59C2101F64}"/>
              </a:ext>
            </a:extLst>
          </p:cNvPr>
          <p:cNvSpPr txBox="1"/>
          <p:nvPr/>
        </p:nvSpPr>
        <p:spPr>
          <a:xfrm>
            <a:off x="4074678" y="451277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3" name="Isosceles Triangle 69">
            <a:extLst>
              <a:ext uri="{FF2B5EF4-FFF2-40B4-BE49-F238E27FC236}">
                <a16:creationId xmlns:a16="http://schemas.microsoft.com/office/drawing/2014/main" id="{3811B752-FFBD-40E8-840F-7D2D59710D79}"/>
              </a:ext>
            </a:extLst>
          </p:cNvPr>
          <p:cNvSpPr/>
          <p:nvPr/>
        </p:nvSpPr>
        <p:spPr>
          <a:xfrm rot="10800000">
            <a:off x="6177953" y="5061877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Isosceles Triangle 69">
            <a:extLst>
              <a:ext uri="{FF2B5EF4-FFF2-40B4-BE49-F238E27FC236}">
                <a16:creationId xmlns:a16="http://schemas.microsoft.com/office/drawing/2014/main" id="{CD62E9E9-11DC-443A-987F-5F622AD50AAC}"/>
              </a:ext>
            </a:extLst>
          </p:cNvPr>
          <p:cNvSpPr/>
          <p:nvPr/>
        </p:nvSpPr>
        <p:spPr>
          <a:xfrm rot="10800000">
            <a:off x="6177953" y="5348923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9CBFA1A-6498-4455-A007-152EFA834423}"/>
              </a:ext>
            </a:extLst>
          </p:cNvPr>
          <p:cNvSpPr txBox="1"/>
          <p:nvPr/>
        </p:nvSpPr>
        <p:spPr>
          <a:xfrm>
            <a:off x="4074678" y="4980205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2A53C7-92E9-4201-8E87-3D5534B53BC1}"/>
              </a:ext>
            </a:extLst>
          </p:cNvPr>
          <p:cNvSpPr txBox="1"/>
          <p:nvPr/>
        </p:nvSpPr>
        <p:spPr>
          <a:xfrm>
            <a:off x="4074678" y="5254172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1E315-6AE3-4BCB-A8A7-6AF6B7ADE32E}"/>
              </a:ext>
            </a:extLst>
          </p:cNvPr>
          <p:cNvSpPr txBox="1"/>
          <p:nvPr/>
        </p:nvSpPr>
        <p:spPr>
          <a:xfrm>
            <a:off x="4085378" y="575100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9" name="Rounded Rectangular Callout 10">
            <a:extLst>
              <a:ext uri="{FF2B5EF4-FFF2-40B4-BE49-F238E27FC236}">
                <a16:creationId xmlns:a16="http://schemas.microsoft.com/office/drawing/2014/main" id="{464FC331-9462-4BF5-9F19-D50F8C0BE4DD}"/>
              </a:ext>
            </a:extLst>
          </p:cNvPr>
          <p:cNvSpPr/>
          <p:nvPr/>
        </p:nvSpPr>
        <p:spPr>
          <a:xfrm>
            <a:off x="9606117" y="5788210"/>
            <a:ext cx="2383971" cy="517340"/>
          </a:xfrm>
          <a:prstGeom prst="wedgeRoundRectCallout">
            <a:avLst>
              <a:gd name="adj1" fmla="val -59417"/>
              <a:gd name="adj2" fmla="val -24246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Would probably scroll down the page, not within the tab pane as shown here</a:t>
            </a:r>
          </a:p>
        </p:txBody>
      </p:sp>
    </p:spTree>
    <p:extLst>
      <p:ext uri="{BB962C8B-B14F-4D97-AF65-F5344CB8AC3E}">
        <p14:creationId xmlns:p14="http://schemas.microsoft.com/office/powerpoint/2010/main" val="153338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00ADB53-36D7-4B2F-BF5E-4915A5C73190}"/>
              </a:ext>
            </a:extLst>
          </p:cNvPr>
          <p:cNvGrpSpPr/>
          <p:nvPr/>
        </p:nvGrpSpPr>
        <p:grpSpPr>
          <a:xfrm>
            <a:off x="0" y="419855"/>
            <a:ext cx="12192000" cy="6018289"/>
            <a:chOff x="0" y="419855"/>
            <a:chExt cx="12192000" cy="601828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4125734-CB05-4A97-ACCD-4EA2235C0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9855"/>
              <a:ext cx="12192000" cy="601828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662E6E-311E-47B2-9E5D-69AE21C08CDC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86837A-5AEF-4879-A441-750F10CC371F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Edit Skills or Training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4042208" y="1280396"/>
            <a:ext cx="1795182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7617DAF2-0C4D-4C47-9CB7-21CE9205D95C}"/>
              </a:ext>
            </a:extLst>
          </p:cNvPr>
          <p:cNvSpPr/>
          <p:nvPr/>
        </p:nvSpPr>
        <p:spPr>
          <a:xfrm>
            <a:off x="141027" y="3806145"/>
            <a:ext cx="1761211" cy="1236688"/>
          </a:xfrm>
          <a:prstGeom prst="wedgeRoundRectCallout">
            <a:avLst>
              <a:gd name="adj1" fmla="val 81353"/>
              <a:gd name="adj2" fmla="val -20266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Click “+” to add table row.</a:t>
            </a:r>
          </a:p>
          <a:p>
            <a:pPr algn="ctr"/>
            <a:r>
              <a:rPr lang="en-US" sz="1100" b="1" dirty="0"/>
              <a:t>Click “-” to disable (not remove) row.</a:t>
            </a:r>
          </a:p>
          <a:p>
            <a:pPr algn="ctr"/>
            <a:r>
              <a:rPr lang="en-US" sz="1100" b="1" dirty="0"/>
              <a:t>Or edit text in table directly.</a:t>
            </a:r>
          </a:p>
        </p:txBody>
      </p:sp>
      <p:sp>
        <p:nvSpPr>
          <p:cNvPr id="63" name="Rectangle: Rounded Corners 58">
            <a:extLst>
              <a:ext uri="{FF2B5EF4-FFF2-40B4-BE49-F238E27FC236}">
                <a16:creationId xmlns:a16="http://schemas.microsoft.com/office/drawing/2014/main" id="{80971C03-75A9-A44D-BFD5-68456E21178F}"/>
              </a:ext>
            </a:extLst>
          </p:cNvPr>
          <p:cNvSpPr/>
          <p:nvPr/>
        </p:nvSpPr>
        <p:spPr>
          <a:xfrm>
            <a:off x="2993709" y="4427311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4" name="Rectangle: Rounded Corners 61">
            <a:extLst>
              <a:ext uri="{FF2B5EF4-FFF2-40B4-BE49-F238E27FC236}">
                <a16:creationId xmlns:a16="http://schemas.microsoft.com/office/drawing/2014/main" id="{A78DB9AF-D215-2C4F-9957-BAE00EEB5557}"/>
              </a:ext>
            </a:extLst>
          </p:cNvPr>
          <p:cNvSpPr/>
          <p:nvPr/>
        </p:nvSpPr>
        <p:spPr>
          <a:xfrm>
            <a:off x="8508532" y="4465901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40FC3-163F-4DB3-B47C-01A39870A8BB}"/>
              </a:ext>
            </a:extLst>
          </p:cNvPr>
          <p:cNvSpPr txBox="1"/>
          <p:nvPr/>
        </p:nvSpPr>
        <p:spPr>
          <a:xfrm>
            <a:off x="3192867" y="1245977"/>
            <a:ext cx="849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062A46-2E6E-4E34-822E-9607913C76BC}"/>
              </a:ext>
            </a:extLst>
          </p:cNvPr>
          <p:cNvSpPr/>
          <p:nvPr/>
        </p:nvSpPr>
        <p:spPr>
          <a:xfrm>
            <a:off x="2832339" y="2056200"/>
            <a:ext cx="6455434" cy="27246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947DAE-8ECC-4019-AA69-5D57D6B652E1}"/>
              </a:ext>
            </a:extLst>
          </p:cNvPr>
          <p:cNvSpPr txBox="1"/>
          <p:nvPr/>
        </p:nvSpPr>
        <p:spPr>
          <a:xfrm>
            <a:off x="2838630" y="1830945"/>
            <a:ext cx="192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Edit Skills and Training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343D82-333D-430D-A308-F4DF11E1CD9B}"/>
              </a:ext>
            </a:extLst>
          </p:cNvPr>
          <p:cNvSpPr/>
          <p:nvPr/>
        </p:nvSpPr>
        <p:spPr>
          <a:xfrm>
            <a:off x="2993709" y="2219143"/>
            <a:ext cx="6063463" cy="413079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D9B89D-B7AD-470E-B38C-FA6A63DAF266}"/>
              </a:ext>
            </a:extLst>
          </p:cNvPr>
          <p:cNvSpPr txBox="1"/>
          <p:nvPr/>
        </p:nvSpPr>
        <p:spPr>
          <a:xfrm>
            <a:off x="3057652" y="2253049"/>
            <a:ext cx="600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CATEGORY	                          TYPE	               TRAINING	     (M)ANDATORY/</a:t>
            </a:r>
          </a:p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 (D)ISCRETIONARY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7D21FCF-81B7-4A9D-8E64-ABC79FA7DA42}"/>
              </a:ext>
            </a:extLst>
          </p:cNvPr>
          <p:cNvCxnSpPr>
            <a:cxnSpLocks/>
          </p:cNvCxnSpPr>
          <p:nvPr/>
        </p:nvCxnSpPr>
        <p:spPr>
          <a:xfrm>
            <a:off x="4403772" y="2219571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33C2AF-5348-461D-ADCC-2C137E3D7232}"/>
              </a:ext>
            </a:extLst>
          </p:cNvPr>
          <p:cNvCxnSpPr>
            <a:cxnSpLocks/>
          </p:cNvCxnSpPr>
          <p:nvPr/>
        </p:nvCxnSpPr>
        <p:spPr>
          <a:xfrm>
            <a:off x="7572900" y="2214948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097943-4980-43EF-86CE-CD2C344053A6}"/>
              </a:ext>
            </a:extLst>
          </p:cNvPr>
          <p:cNvCxnSpPr>
            <a:cxnSpLocks/>
          </p:cNvCxnSpPr>
          <p:nvPr/>
        </p:nvCxnSpPr>
        <p:spPr>
          <a:xfrm>
            <a:off x="5710316" y="2219142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44362DF-4795-4F31-AC94-F2358533EB41}"/>
              </a:ext>
            </a:extLst>
          </p:cNvPr>
          <p:cNvSpPr txBox="1"/>
          <p:nvPr/>
        </p:nvSpPr>
        <p:spPr>
          <a:xfrm>
            <a:off x="2914831" y="2703426"/>
            <a:ext cx="6142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Commercial License         Driver License	 State Certification	                  D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Commercial License         Pilot License	 State Certification	                  D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Language	                Spanish	 Agency Certification	                  D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Firearms	                Glock 40	 Agency Certification	                  M</a:t>
            </a:r>
          </a:p>
        </p:txBody>
      </p:sp>
      <p:sp>
        <p:nvSpPr>
          <p:cNvPr id="46" name="Rectangle: Rounded Corners 58">
            <a:extLst>
              <a:ext uri="{FF2B5EF4-FFF2-40B4-BE49-F238E27FC236}">
                <a16:creationId xmlns:a16="http://schemas.microsoft.com/office/drawing/2014/main" id="{5DDCBD2D-D475-4412-BB4F-5CDAA296AF70}"/>
              </a:ext>
            </a:extLst>
          </p:cNvPr>
          <p:cNvSpPr/>
          <p:nvPr/>
        </p:nvSpPr>
        <p:spPr>
          <a:xfrm>
            <a:off x="8134476" y="4094093"/>
            <a:ext cx="91440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Row</a:t>
            </a:r>
          </a:p>
        </p:txBody>
      </p:sp>
      <p:sp>
        <p:nvSpPr>
          <p:cNvPr id="47" name="Rectangle: Rounded Corners 58">
            <a:extLst>
              <a:ext uri="{FF2B5EF4-FFF2-40B4-BE49-F238E27FC236}">
                <a16:creationId xmlns:a16="http://schemas.microsoft.com/office/drawing/2014/main" id="{5FEAA443-C066-49F0-BB2C-A8AE873E08EF}"/>
              </a:ext>
            </a:extLst>
          </p:cNvPr>
          <p:cNvSpPr/>
          <p:nvPr/>
        </p:nvSpPr>
        <p:spPr>
          <a:xfrm>
            <a:off x="2991747" y="4094093"/>
            <a:ext cx="91440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 Selected</a:t>
            </a:r>
          </a:p>
        </p:txBody>
      </p:sp>
    </p:spTree>
    <p:extLst>
      <p:ext uri="{BB962C8B-B14F-4D97-AF65-F5344CB8AC3E}">
        <p14:creationId xmlns:p14="http://schemas.microsoft.com/office/powerpoint/2010/main" val="199292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A388F0E-F94F-4E20-AFBD-B75B5A2E195E}"/>
              </a:ext>
            </a:extLst>
          </p:cNvPr>
          <p:cNvGrpSpPr/>
          <p:nvPr/>
        </p:nvGrpSpPr>
        <p:grpSpPr>
          <a:xfrm>
            <a:off x="0" y="419855"/>
            <a:ext cx="12192000" cy="6018289"/>
            <a:chOff x="0" y="419855"/>
            <a:chExt cx="12192000" cy="601828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D55E5A2-15E9-4756-8A46-1587078D5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9855"/>
              <a:ext cx="12192000" cy="6018289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BC243E4-C579-4B44-A5F4-1F35F580A46E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3B7756-A75D-4A0A-AF4B-DD25814E71AB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A2CFB4A-7390-4FBD-9237-9B453FD91714}"/>
              </a:ext>
            </a:extLst>
          </p:cNvPr>
          <p:cNvSpPr/>
          <p:nvPr/>
        </p:nvSpPr>
        <p:spPr>
          <a:xfrm>
            <a:off x="2832339" y="2056200"/>
            <a:ext cx="6455434" cy="311587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9E02EB-269D-450A-8693-05422157F77A}"/>
              </a:ext>
            </a:extLst>
          </p:cNvPr>
          <p:cNvSpPr txBox="1"/>
          <p:nvPr/>
        </p:nvSpPr>
        <p:spPr>
          <a:xfrm>
            <a:off x="5162550" y="1245977"/>
            <a:ext cx="402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E223D9-44A1-4DD2-8253-B3E8923C0841}"/>
              </a:ext>
            </a:extLst>
          </p:cNvPr>
          <p:cNvSpPr/>
          <p:nvPr/>
        </p:nvSpPr>
        <p:spPr>
          <a:xfrm>
            <a:off x="3192866" y="1283491"/>
            <a:ext cx="1828800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Agent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6EC5E-AC37-4D42-984F-7C2EF3438367}"/>
              </a:ext>
            </a:extLst>
          </p:cNvPr>
          <p:cNvSpPr txBox="1"/>
          <p:nvPr/>
        </p:nvSpPr>
        <p:spPr>
          <a:xfrm>
            <a:off x="0" y="914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Shown Below is Special Agent: Destination After Login,  Viewing Dashboard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870941-55EC-4192-807C-E6497AE843FA}"/>
              </a:ext>
            </a:extLst>
          </p:cNvPr>
          <p:cNvSpPr txBox="1"/>
          <p:nvPr/>
        </p:nvSpPr>
        <p:spPr>
          <a:xfrm>
            <a:off x="2838630" y="1830945"/>
            <a:ext cx="192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 Training and Education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DD8524-7C1F-4E92-8E25-10BAFA64E5D5}"/>
              </a:ext>
            </a:extLst>
          </p:cNvPr>
          <p:cNvSpPr/>
          <p:nvPr/>
        </p:nvSpPr>
        <p:spPr>
          <a:xfrm>
            <a:off x="2993709" y="2619193"/>
            <a:ext cx="6063463" cy="294072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270631-92ED-4EBA-9148-FA4C14E91972}"/>
              </a:ext>
            </a:extLst>
          </p:cNvPr>
          <p:cNvSpPr txBox="1"/>
          <p:nvPr/>
        </p:nvSpPr>
        <p:spPr>
          <a:xfrm>
            <a:off x="3057652" y="2643574"/>
            <a:ext cx="6006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CATEGORY	                          TYPE	              TRAINING                       M / D          EXPIRATION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1F5102-B21B-4387-A19B-FC9CBC79E5C1}"/>
              </a:ext>
            </a:extLst>
          </p:cNvPr>
          <p:cNvCxnSpPr>
            <a:cxnSpLocks/>
          </p:cNvCxnSpPr>
          <p:nvPr/>
        </p:nvCxnSpPr>
        <p:spPr>
          <a:xfrm>
            <a:off x="4403772" y="2610096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1D5613-3091-4335-A1BE-47FBE6C593F5}"/>
              </a:ext>
            </a:extLst>
          </p:cNvPr>
          <p:cNvCxnSpPr>
            <a:cxnSpLocks/>
          </p:cNvCxnSpPr>
          <p:nvPr/>
        </p:nvCxnSpPr>
        <p:spPr>
          <a:xfrm>
            <a:off x="7468125" y="2605473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F72C03-7C66-4118-9767-A172B1B0EC3E}"/>
              </a:ext>
            </a:extLst>
          </p:cNvPr>
          <p:cNvCxnSpPr>
            <a:cxnSpLocks/>
          </p:cNvCxnSpPr>
          <p:nvPr/>
        </p:nvCxnSpPr>
        <p:spPr>
          <a:xfrm>
            <a:off x="5710316" y="2609667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2A2D30B-526E-45EB-83E7-3AB194A83681}"/>
              </a:ext>
            </a:extLst>
          </p:cNvPr>
          <p:cNvSpPr txBox="1"/>
          <p:nvPr/>
        </p:nvSpPr>
        <p:spPr>
          <a:xfrm>
            <a:off x="2914831" y="2989176"/>
            <a:ext cx="6142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Commercial License         Driver License	 State Certification	    D                    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Commercial License         Pilot License	 State Certification	    D            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08/21/2018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Language	                Spanish	 Agency Verification	    D             09/02/2018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Firearms	                Glock 40	 Agency Certification	    M            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07/31/2018</a:t>
            </a:r>
          </a:p>
        </p:txBody>
      </p:sp>
      <p:sp>
        <p:nvSpPr>
          <p:cNvPr id="42" name="Rectangle: Rounded Corners 27">
            <a:extLst>
              <a:ext uri="{FF2B5EF4-FFF2-40B4-BE49-F238E27FC236}">
                <a16:creationId xmlns:a16="http://schemas.microsoft.com/office/drawing/2014/main" id="{46C97700-0684-4D91-B5F9-D25024C4A508}"/>
              </a:ext>
            </a:extLst>
          </p:cNvPr>
          <p:cNvSpPr/>
          <p:nvPr/>
        </p:nvSpPr>
        <p:spPr>
          <a:xfrm>
            <a:off x="2993708" y="2217014"/>
            <a:ext cx="2716579" cy="274320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Report Training Finish Date/Documentation</a:t>
            </a:r>
          </a:p>
        </p:txBody>
      </p:sp>
      <p:sp>
        <p:nvSpPr>
          <p:cNvPr id="43" name="Rectangle: Rounded Corners 27">
            <a:extLst>
              <a:ext uri="{FF2B5EF4-FFF2-40B4-BE49-F238E27FC236}">
                <a16:creationId xmlns:a16="http://schemas.microsoft.com/office/drawing/2014/main" id="{BCC02DD9-A9BE-4043-8235-350E4421264D}"/>
              </a:ext>
            </a:extLst>
          </p:cNvPr>
          <p:cNvSpPr/>
          <p:nvPr/>
        </p:nvSpPr>
        <p:spPr>
          <a:xfrm>
            <a:off x="6340593" y="2214719"/>
            <a:ext cx="2716579" cy="274320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Submit Degree Info/Documentation</a:t>
            </a:r>
          </a:p>
        </p:txBody>
      </p:sp>
      <p:sp>
        <p:nvSpPr>
          <p:cNvPr id="45" name="Rounded Rectangular Callout 10">
            <a:extLst>
              <a:ext uri="{FF2B5EF4-FFF2-40B4-BE49-F238E27FC236}">
                <a16:creationId xmlns:a16="http://schemas.microsoft.com/office/drawing/2014/main" id="{484A005A-0A9F-4744-95CF-1DA2A939E51C}"/>
              </a:ext>
            </a:extLst>
          </p:cNvPr>
          <p:cNvSpPr/>
          <p:nvPr/>
        </p:nvSpPr>
        <p:spPr>
          <a:xfrm>
            <a:off x="9547901" y="2579597"/>
            <a:ext cx="2383971" cy="517340"/>
          </a:xfrm>
          <a:prstGeom prst="wedgeRoundRectCallout">
            <a:avLst>
              <a:gd name="adj1" fmla="val -59417"/>
              <a:gd name="adj2" fmla="val -24246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Will need a tooltip to spell out M/D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51D73F-D10C-4882-A6B5-EEF7C94CB874}"/>
              </a:ext>
            </a:extLst>
          </p:cNvPr>
          <p:cNvCxnSpPr>
            <a:cxnSpLocks/>
          </p:cNvCxnSpPr>
          <p:nvPr/>
        </p:nvCxnSpPr>
        <p:spPr>
          <a:xfrm>
            <a:off x="8049150" y="2576898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51BAAD-AC36-45C1-858E-EFA8FA943BA3}"/>
              </a:ext>
            </a:extLst>
          </p:cNvPr>
          <p:cNvSpPr txBox="1"/>
          <p:nvPr/>
        </p:nvSpPr>
        <p:spPr>
          <a:xfrm>
            <a:off x="8818165" y="3257288"/>
            <a:ext cx="29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!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E82EAF-6312-4374-92A7-D57934E337C9}"/>
              </a:ext>
            </a:extLst>
          </p:cNvPr>
          <p:cNvSpPr txBox="1"/>
          <p:nvPr/>
        </p:nvSpPr>
        <p:spPr>
          <a:xfrm>
            <a:off x="8818166" y="3868730"/>
            <a:ext cx="29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!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42327D-7D8A-4FF0-8EAF-EBF071E65969}"/>
              </a:ext>
            </a:extLst>
          </p:cNvPr>
          <p:cNvSpPr/>
          <p:nvPr/>
        </p:nvSpPr>
        <p:spPr>
          <a:xfrm>
            <a:off x="2993709" y="4324728"/>
            <a:ext cx="6063463" cy="294072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6E8CC5-DD40-47B7-985D-C46C6065BAAB}"/>
              </a:ext>
            </a:extLst>
          </p:cNvPr>
          <p:cNvSpPr txBox="1"/>
          <p:nvPr/>
        </p:nvSpPr>
        <p:spPr>
          <a:xfrm>
            <a:off x="3057652" y="4349109"/>
            <a:ext cx="6006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DEGREES / CERTIFICATIONS                                 SCHOOL / INSTITUTION 	             DATE EARNED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AD6EFF-F152-42D5-89BC-B4BA6228A367}"/>
              </a:ext>
            </a:extLst>
          </p:cNvPr>
          <p:cNvCxnSpPr>
            <a:cxnSpLocks/>
          </p:cNvCxnSpPr>
          <p:nvPr/>
        </p:nvCxnSpPr>
        <p:spPr>
          <a:xfrm>
            <a:off x="5424566" y="4315202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0A975F9-2504-4C20-8FC5-80496A86CC76}"/>
              </a:ext>
            </a:extLst>
          </p:cNvPr>
          <p:cNvSpPr txBox="1"/>
          <p:nvPr/>
        </p:nvSpPr>
        <p:spPr>
          <a:xfrm>
            <a:off x="2914830" y="4694711"/>
            <a:ext cx="6142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Masters of Science (M.S.)	                   Georgia Institute of Technology	                   08/31/2010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99F82E-EA5A-46CB-A93A-00027BA9DB4C}"/>
              </a:ext>
            </a:extLst>
          </p:cNvPr>
          <p:cNvCxnSpPr>
            <a:cxnSpLocks/>
          </p:cNvCxnSpPr>
          <p:nvPr/>
        </p:nvCxnSpPr>
        <p:spPr>
          <a:xfrm>
            <a:off x="8049150" y="4282433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10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A388F0E-F94F-4E20-AFBD-B75B5A2E195E}"/>
              </a:ext>
            </a:extLst>
          </p:cNvPr>
          <p:cNvGrpSpPr/>
          <p:nvPr/>
        </p:nvGrpSpPr>
        <p:grpSpPr>
          <a:xfrm>
            <a:off x="0" y="419855"/>
            <a:ext cx="12192000" cy="6018289"/>
            <a:chOff x="0" y="419855"/>
            <a:chExt cx="12192000" cy="601828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D55E5A2-15E9-4756-8A46-1587078D5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9855"/>
              <a:ext cx="12192000" cy="6018289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BC243E4-C579-4B44-A5F4-1F35F580A46E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3B7756-A75D-4A0A-AF4B-DD25814E71AB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A2CFB4A-7390-4FBD-9237-9B453FD91714}"/>
              </a:ext>
            </a:extLst>
          </p:cNvPr>
          <p:cNvSpPr/>
          <p:nvPr/>
        </p:nvSpPr>
        <p:spPr>
          <a:xfrm>
            <a:off x="2832339" y="2056199"/>
            <a:ext cx="6455434" cy="24872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9E02EB-269D-450A-8693-05422157F77A}"/>
              </a:ext>
            </a:extLst>
          </p:cNvPr>
          <p:cNvSpPr txBox="1"/>
          <p:nvPr/>
        </p:nvSpPr>
        <p:spPr>
          <a:xfrm>
            <a:off x="3192866" y="1245977"/>
            <a:ext cx="5998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Agent Dashboard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E223D9-44A1-4DD2-8253-B3E8923C0841}"/>
              </a:ext>
            </a:extLst>
          </p:cNvPr>
          <p:cNvSpPr/>
          <p:nvPr/>
        </p:nvSpPr>
        <p:spPr>
          <a:xfrm>
            <a:off x="4954991" y="1283491"/>
            <a:ext cx="1280160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6EC5E-AC37-4D42-984F-7C2EF3438367}"/>
              </a:ext>
            </a:extLst>
          </p:cNvPr>
          <p:cNvSpPr txBox="1"/>
          <p:nvPr/>
        </p:nvSpPr>
        <p:spPr>
          <a:xfrm>
            <a:off x="0" y="914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Special Agent: Requesting Training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870941-55EC-4192-807C-E6497AE843FA}"/>
              </a:ext>
            </a:extLst>
          </p:cNvPr>
          <p:cNvSpPr txBox="1"/>
          <p:nvPr/>
        </p:nvSpPr>
        <p:spPr>
          <a:xfrm>
            <a:off x="2838630" y="1830945"/>
            <a:ext cx="1923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 Training Request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27ACBF-7E6F-48E4-8FC2-BE7F05D6BA53}"/>
              </a:ext>
            </a:extLst>
          </p:cNvPr>
          <p:cNvSpPr txBox="1"/>
          <p:nvPr/>
        </p:nvSpPr>
        <p:spPr>
          <a:xfrm>
            <a:off x="2914830" y="2187311"/>
            <a:ext cx="1149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 Event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BBC67C-A9D5-4B7A-B221-3582C6C6D2F6}"/>
              </a:ext>
            </a:extLst>
          </p:cNvPr>
          <p:cNvSpPr txBox="1"/>
          <p:nvPr/>
        </p:nvSpPr>
        <p:spPr>
          <a:xfrm>
            <a:off x="2914830" y="2472646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 Type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BBD9E0-770F-4024-A785-B7DC21A3182B}"/>
              </a:ext>
            </a:extLst>
          </p:cNvPr>
          <p:cNvSpPr/>
          <p:nvPr/>
        </p:nvSpPr>
        <p:spPr>
          <a:xfrm>
            <a:off x="4312283" y="22228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BA644E-EB2E-4AA2-9A77-D6757476E733}"/>
              </a:ext>
            </a:extLst>
          </p:cNvPr>
          <p:cNvSpPr/>
          <p:nvPr/>
        </p:nvSpPr>
        <p:spPr>
          <a:xfrm>
            <a:off x="4314263" y="25025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ED6B68-B1A7-4174-951B-9D4C2CF4BEBD}"/>
              </a:ext>
            </a:extLst>
          </p:cNvPr>
          <p:cNvSpPr txBox="1"/>
          <p:nvPr/>
        </p:nvSpPr>
        <p:spPr>
          <a:xfrm>
            <a:off x="2923456" y="3678187"/>
            <a:ext cx="1238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School/Institution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Preference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3C7A14-C1E8-4DF7-A451-C023CF87E299}"/>
              </a:ext>
            </a:extLst>
          </p:cNvPr>
          <p:cNvSpPr/>
          <p:nvPr/>
        </p:nvSpPr>
        <p:spPr>
          <a:xfrm>
            <a:off x="4322889" y="370808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0AD4AF8-E231-4653-BFF9-D16EF2ECCAB4}"/>
              </a:ext>
            </a:extLst>
          </p:cNvPr>
          <p:cNvSpPr/>
          <p:nvPr/>
        </p:nvSpPr>
        <p:spPr>
          <a:xfrm>
            <a:off x="4324850" y="4129525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534E4E9-125D-4C7C-9141-2E63B8CEB369}"/>
              </a:ext>
            </a:extLst>
          </p:cNvPr>
          <p:cNvSpPr/>
          <p:nvPr/>
        </p:nvSpPr>
        <p:spPr>
          <a:xfrm>
            <a:off x="5762009" y="4133101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B92E5E-232F-46A0-965D-33DE6A083C61}"/>
              </a:ext>
            </a:extLst>
          </p:cNvPr>
          <p:cNvSpPr txBox="1"/>
          <p:nvPr/>
        </p:nvSpPr>
        <p:spPr>
          <a:xfrm>
            <a:off x="2923058" y="2753844"/>
            <a:ext cx="1157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Cost (Dollars)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1762022-03C2-4A53-9DDB-7744BB27E588}"/>
              </a:ext>
            </a:extLst>
          </p:cNvPr>
          <p:cNvSpPr/>
          <p:nvPr/>
        </p:nvSpPr>
        <p:spPr>
          <a:xfrm>
            <a:off x="4312966" y="2783738"/>
            <a:ext cx="1990725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DBF555-07FD-4509-82E9-CB0A616CF7A8}"/>
              </a:ext>
            </a:extLst>
          </p:cNvPr>
          <p:cNvSpPr txBox="1"/>
          <p:nvPr/>
        </p:nvSpPr>
        <p:spPr>
          <a:xfrm>
            <a:off x="2921476" y="3219355"/>
            <a:ext cx="1159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Date Requested</a:t>
            </a:r>
          </a:p>
        </p:txBody>
      </p:sp>
      <p:sp>
        <p:nvSpPr>
          <p:cNvPr id="74" name="Isosceles Triangle 69">
            <a:extLst>
              <a:ext uri="{FF2B5EF4-FFF2-40B4-BE49-F238E27FC236}">
                <a16:creationId xmlns:a16="http://schemas.microsoft.com/office/drawing/2014/main" id="{2B8FC34B-E64B-4A00-92CB-F967FB7AA9CA}"/>
              </a:ext>
            </a:extLst>
          </p:cNvPr>
          <p:cNvSpPr/>
          <p:nvPr/>
        </p:nvSpPr>
        <p:spPr>
          <a:xfrm rot="10800000">
            <a:off x="6177953" y="3310369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3C24DFF-5DBE-4843-B277-5376823E1434}"/>
              </a:ext>
            </a:extLst>
          </p:cNvPr>
          <p:cNvSpPr txBox="1"/>
          <p:nvPr/>
        </p:nvSpPr>
        <p:spPr>
          <a:xfrm>
            <a:off x="2914830" y="4114690"/>
            <a:ext cx="1238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CCE365-C7D2-434F-A141-1C76CB7AC071}"/>
              </a:ext>
            </a:extLst>
          </p:cNvPr>
          <p:cNvSpPr txBox="1"/>
          <p:nvPr/>
        </p:nvSpPr>
        <p:spPr>
          <a:xfrm>
            <a:off x="4064633" y="220818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92C99F-657E-4443-8D6F-9491F1ECBA2B}"/>
              </a:ext>
            </a:extLst>
          </p:cNvPr>
          <p:cNvSpPr txBox="1"/>
          <p:nvPr/>
        </p:nvSpPr>
        <p:spPr>
          <a:xfrm>
            <a:off x="4064633" y="276910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025535D-2E6C-4A67-B8FF-0630183F4ED2}"/>
              </a:ext>
            </a:extLst>
          </p:cNvPr>
          <p:cNvSpPr txBox="1"/>
          <p:nvPr/>
        </p:nvSpPr>
        <p:spPr>
          <a:xfrm>
            <a:off x="4074678" y="369362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6" name="Isosceles Triangle 69">
            <a:extLst>
              <a:ext uri="{FF2B5EF4-FFF2-40B4-BE49-F238E27FC236}">
                <a16:creationId xmlns:a16="http://schemas.microsoft.com/office/drawing/2014/main" id="{EC3326BA-BEE1-4BF9-B38F-479D40656631}"/>
              </a:ext>
            </a:extLst>
          </p:cNvPr>
          <p:cNvSpPr/>
          <p:nvPr/>
        </p:nvSpPr>
        <p:spPr>
          <a:xfrm rot="10800000">
            <a:off x="6141376" y="2290434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Isosceles Triangle 69">
            <a:extLst>
              <a:ext uri="{FF2B5EF4-FFF2-40B4-BE49-F238E27FC236}">
                <a16:creationId xmlns:a16="http://schemas.microsoft.com/office/drawing/2014/main" id="{DC988AE3-6478-49D9-9478-7B312E3721B5}"/>
              </a:ext>
            </a:extLst>
          </p:cNvPr>
          <p:cNvSpPr/>
          <p:nvPr/>
        </p:nvSpPr>
        <p:spPr>
          <a:xfrm rot="10800000">
            <a:off x="6141376" y="2567955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20E907B-6834-48BB-82AA-FF7E54A47384}"/>
              </a:ext>
            </a:extLst>
          </p:cNvPr>
          <p:cNvSpPr/>
          <p:nvPr/>
        </p:nvSpPr>
        <p:spPr>
          <a:xfrm>
            <a:off x="4312844" y="3232816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4183C6E-7662-401D-A186-C34E22F020ED}"/>
              </a:ext>
            </a:extLst>
          </p:cNvPr>
          <p:cNvSpPr txBox="1"/>
          <p:nvPr/>
        </p:nvSpPr>
        <p:spPr>
          <a:xfrm>
            <a:off x="4064113" y="2771016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48E114-5314-4A0E-AD5F-2785D086D4F0}"/>
              </a:ext>
            </a:extLst>
          </p:cNvPr>
          <p:cNvSpPr/>
          <p:nvPr/>
        </p:nvSpPr>
        <p:spPr>
          <a:xfrm>
            <a:off x="5041951" y="3239492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3762DDC-6AF8-4BF5-B94F-E062DCF1E1AB}"/>
              </a:ext>
            </a:extLst>
          </p:cNvPr>
          <p:cNvSpPr/>
          <p:nvPr/>
        </p:nvSpPr>
        <p:spPr>
          <a:xfrm>
            <a:off x="5762009" y="3232816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</a:p>
        </p:txBody>
      </p:sp>
      <p:sp>
        <p:nvSpPr>
          <p:cNvPr id="97" name="Isosceles Triangle 69">
            <a:extLst>
              <a:ext uri="{FF2B5EF4-FFF2-40B4-BE49-F238E27FC236}">
                <a16:creationId xmlns:a16="http://schemas.microsoft.com/office/drawing/2014/main" id="{E0C8694A-6E17-46CF-88CA-B75F23814BA8}"/>
              </a:ext>
            </a:extLst>
          </p:cNvPr>
          <p:cNvSpPr/>
          <p:nvPr/>
        </p:nvSpPr>
        <p:spPr>
          <a:xfrm rot="10800000">
            <a:off x="6135426" y="3765240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A388F0E-F94F-4E20-AFBD-B75B5A2E195E}"/>
              </a:ext>
            </a:extLst>
          </p:cNvPr>
          <p:cNvGrpSpPr/>
          <p:nvPr/>
        </p:nvGrpSpPr>
        <p:grpSpPr>
          <a:xfrm>
            <a:off x="0" y="419855"/>
            <a:ext cx="12192000" cy="6018289"/>
            <a:chOff x="0" y="419855"/>
            <a:chExt cx="12192000" cy="601828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D55E5A2-15E9-4756-8A46-1587078D5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9855"/>
              <a:ext cx="12192000" cy="6018289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BC243E4-C579-4B44-A5F4-1F35F580A46E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3B7756-A75D-4A0A-AF4B-DD25814E71AB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A2CFB4A-7390-4FBD-9237-9B453FD91714}"/>
              </a:ext>
            </a:extLst>
          </p:cNvPr>
          <p:cNvSpPr/>
          <p:nvPr/>
        </p:nvSpPr>
        <p:spPr>
          <a:xfrm>
            <a:off x="2832339" y="2056200"/>
            <a:ext cx="6455434" cy="19252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9E02EB-269D-450A-8693-05422157F77A}"/>
              </a:ext>
            </a:extLst>
          </p:cNvPr>
          <p:cNvSpPr txBox="1"/>
          <p:nvPr/>
        </p:nvSpPr>
        <p:spPr>
          <a:xfrm>
            <a:off x="5162550" y="1245977"/>
            <a:ext cx="402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E223D9-44A1-4DD2-8253-B3E8923C0841}"/>
              </a:ext>
            </a:extLst>
          </p:cNvPr>
          <p:cNvSpPr/>
          <p:nvPr/>
        </p:nvSpPr>
        <p:spPr>
          <a:xfrm>
            <a:off x="3192866" y="1283491"/>
            <a:ext cx="1828800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Agent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6EC5E-AC37-4D42-984F-7C2EF3438367}"/>
              </a:ext>
            </a:extLst>
          </p:cNvPr>
          <p:cNvSpPr txBox="1"/>
          <p:nvPr/>
        </p:nvSpPr>
        <p:spPr>
          <a:xfrm>
            <a:off x="0" y="914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Clicking “Report Date Training Finished”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870941-55EC-4192-807C-E6497AE843FA}"/>
              </a:ext>
            </a:extLst>
          </p:cNvPr>
          <p:cNvSpPr txBox="1"/>
          <p:nvPr/>
        </p:nvSpPr>
        <p:spPr>
          <a:xfrm>
            <a:off x="2838630" y="1830945"/>
            <a:ext cx="2647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Report Training Finish Date/Documentation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EB84B-23A7-4626-AB97-327DC4A7680E}"/>
              </a:ext>
            </a:extLst>
          </p:cNvPr>
          <p:cNvSpPr txBox="1"/>
          <p:nvPr/>
        </p:nvSpPr>
        <p:spPr>
          <a:xfrm>
            <a:off x="2914830" y="2187311"/>
            <a:ext cx="1149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Date Finished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FFD083-28AD-48E7-A802-0549B1BBBADF}"/>
              </a:ext>
            </a:extLst>
          </p:cNvPr>
          <p:cNvSpPr txBox="1"/>
          <p:nvPr/>
        </p:nvSpPr>
        <p:spPr>
          <a:xfrm>
            <a:off x="2914830" y="2472646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 Name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AD800F-D87E-4BE9-B48C-098E5D7CF10E}"/>
              </a:ext>
            </a:extLst>
          </p:cNvPr>
          <p:cNvSpPr/>
          <p:nvPr/>
        </p:nvSpPr>
        <p:spPr>
          <a:xfrm>
            <a:off x="4314263" y="25025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758F6E-DD01-491F-9BEC-6EA4EA820D0D}"/>
              </a:ext>
            </a:extLst>
          </p:cNvPr>
          <p:cNvSpPr txBox="1"/>
          <p:nvPr/>
        </p:nvSpPr>
        <p:spPr>
          <a:xfrm>
            <a:off x="4064633" y="220818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8" name="Isosceles Triangle 69">
            <a:extLst>
              <a:ext uri="{FF2B5EF4-FFF2-40B4-BE49-F238E27FC236}">
                <a16:creationId xmlns:a16="http://schemas.microsoft.com/office/drawing/2014/main" id="{14FC129E-B5B8-4554-9696-8234C27E0F57}"/>
              </a:ext>
            </a:extLst>
          </p:cNvPr>
          <p:cNvSpPr/>
          <p:nvPr/>
        </p:nvSpPr>
        <p:spPr>
          <a:xfrm rot="10800000">
            <a:off x="6141376" y="2290434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69">
            <a:extLst>
              <a:ext uri="{FF2B5EF4-FFF2-40B4-BE49-F238E27FC236}">
                <a16:creationId xmlns:a16="http://schemas.microsoft.com/office/drawing/2014/main" id="{AFC67ECB-CB84-4194-B559-345B15658287}"/>
              </a:ext>
            </a:extLst>
          </p:cNvPr>
          <p:cNvSpPr/>
          <p:nvPr/>
        </p:nvSpPr>
        <p:spPr>
          <a:xfrm rot="10800000">
            <a:off x="6141376" y="2567955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Isosceles Triangle 69">
            <a:extLst>
              <a:ext uri="{FF2B5EF4-FFF2-40B4-BE49-F238E27FC236}">
                <a16:creationId xmlns:a16="http://schemas.microsoft.com/office/drawing/2014/main" id="{A5E5635F-4E45-49D2-B9E4-374B84ED7DC5}"/>
              </a:ext>
            </a:extLst>
          </p:cNvPr>
          <p:cNvSpPr/>
          <p:nvPr/>
        </p:nvSpPr>
        <p:spPr>
          <a:xfrm rot="10800000">
            <a:off x="6177953" y="2300719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D965D7-A300-48F8-BE4C-854D882870B4}"/>
              </a:ext>
            </a:extLst>
          </p:cNvPr>
          <p:cNvSpPr/>
          <p:nvPr/>
        </p:nvSpPr>
        <p:spPr>
          <a:xfrm>
            <a:off x="4312844" y="2223166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E054354-116D-4015-91C7-10250CC95FE8}"/>
              </a:ext>
            </a:extLst>
          </p:cNvPr>
          <p:cNvSpPr/>
          <p:nvPr/>
        </p:nvSpPr>
        <p:spPr>
          <a:xfrm>
            <a:off x="5041951" y="2229842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29FAB5-EAB8-41E1-8A43-3D1D42C6A22E}"/>
              </a:ext>
            </a:extLst>
          </p:cNvPr>
          <p:cNvSpPr/>
          <p:nvPr/>
        </p:nvSpPr>
        <p:spPr>
          <a:xfrm>
            <a:off x="5762009" y="2223166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B91C42-AC2D-4501-972E-4445977E631A}"/>
              </a:ext>
            </a:extLst>
          </p:cNvPr>
          <p:cNvSpPr txBox="1"/>
          <p:nvPr/>
        </p:nvSpPr>
        <p:spPr>
          <a:xfrm>
            <a:off x="4064633" y="2959434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4EED08D-F577-4FA3-911D-E9BD82D4A53D}"/>
              </a:ext>
            </a:extLst>
          </p:cNvPr>
          <p:cNvSpPr/>
          <p:nvPr/>
        </p:nvSpPr>
        <p:spPr>
          <a:xfrm>
            <a:off x="4324850" y="3462775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0EFDE85-E55F-4950-BB2C-6D6BE3F03920}"/>
              </a:ext>
            </a:extLst>
          </p:cNvPr>
          <p:cNvSpPr/>
          <p:nvPr/>
        </p:nvSpPr>
        <p:spPr>
          <a:xfrm>
            <a:off x="5762009" y="3466351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5337F50-CA98-406A-8DB4-863BA506CB65}"/>
              </a:ext>
            </a:extLst>
          </p:cNvPr>
          <p:cNvSpPr txBox="1"/>
          <p:nvPr/>
        </p:nvSpPr>
        <p:spPr>
          <a:xfrm>
            <a:off x="2914830" y="3447940"/>
            <a:ext cx="1238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field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24F1E00-14D8-416A-8530-A9FEC6296A04}"/>
              </a:ext>
            </a:extLst>
          </p:cNvPr>
          <p:cNvSpPr txBox="1"/>
          <p:nvPr/>
        </p:nvSpPr>
        <p:spPr>
          <a:xfrm>
            <a:off x="2914830" y="2948819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CC9702-E8E5-4ACD-8131-01B1F812D67B}"/>
              </a:ext>
            </a:extLst>
          </p:cNvPr>
          <p:cNvSpPr/>
          <p:nvPr/>
        </p:nvSpPr>
        <p:spPr>
          <a:xfrm>
            <a:off x="4314263" y="2976438"/>
            <a:ext cx="1781737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age result for upload icon">
            <a:extLst>
              <a:ext uri="{FF2B5EF4-FFF2-40B4-BE49-F238E27FC236}">
                <a16:creationId xmlns:a16="http://schemas.microsoft.com/office/drawing/2014/main" id="{C49F6DA6-F969-4B8D-A1C3-E77E9EA0D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571" y="2984057"/>
            <a:ext cx="164607" cy="16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34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A388F0E-F94F-4E20-AFBD-B75B5A2E195E}"/>
              </a:ext>
            </a:extLst>
          </p:cNvPr>
          <p:cNvGrpSpPr/>
          <p:nvPr/>
        </p:nvGrpSpPr>
        <p:grpSpPr>
          <a:xfrm>
            <a:off x="0" y="419855"/>
            <a:ext cx="12192000" cy="6018289"/>
            <a:chOff x="0" y="419855"/>
            <a:chExt cx="12192000" cy="601828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D55E5A2-15E9-4756-8A46-1587078D5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9855"/>
              <a:ext cx="12192000" cy="6018289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BC243E4-C579-4B44-A5F4-1F35F580A46E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3B7756-A75D-4A0A-AF4B-DD25814E71AB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A2CFB4A-7390-4FBD-9237-9B453FD91714}"/>
              </a:ext>
            </a:extLst>
          </p:cNvPr>
          <p:cNvSpPr/>
          <p:nvPr/>
        </p:nvSpPr>
        <p:spPr>
          <a:xfrm>
            <a:off x="2832339" y="2056199"/>
            <a:ext cx="6455434" cy="21443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9E02EB-269D-450A-8693-05422157F77A}"/>
              </a:ext>
            </a:extLst>
          </p:cNvPr>
          <p:cNvSpPr txBox="1"/>
          <p:nvPr/>
        </p:nvSpPr>
        <p:spPr>
          <a:xfrm>
            <a:off x="5162550" y="1245977"/>
            <a:ext cx="402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E223D9-44A1-4DD2-8253-B3E8923C0841}"/>
              </a:ext>
            </a:extLst>
          </p:cNvPr>
          <p:cNvSpPr/>
          <p:nvPr/>
        </p:nvSpPr>
        <p:spPr>
          <a:xfrm>
            <a:off x="3192866" y="1283491"/>
            <a:ext cx="1828800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Agent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6EC5E-AC37-4D42-984F-7C2EF3438367}"/>
              </a:ext>
            </a:extLst>
          </p:cNvPr>
          <p:cNvSpPr txBox="1"/>
          <p:nvPr/>
        </p:nvSpPr>
        <p:spPr>
          <a:xfrm>
            <a:off x="0" y="914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Clicking “Submit Degree Info and Documentation”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870941-55EC-4192-807C-E6497AE843FA}"/>
              </a:ext>
            </a:extLst>
          </p:cNvPr>
          <p:cNvSpPr txBox="1"/>
          <p:nvPr/>
        </p:nvSpPr>
        <p:spPr>
          <a:xfrm>
            <a:off x="2838629" y="1830945"/>
            <a:ext cx="2847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Submit Degree Information and Documentation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EB84B-23A7-4626-AB97-327DC4A7680E}"/>
              </a:ext>
            </a:extLst>
          </p:cNvPr>
          <p:cNvSpPr txBox="1"/>
          <p:nvPr/>
        </p:nvSpPr>
        <p:spPr>
          <a:xfrm>
            <a:off x="2914830" y="2187311"/>
            <a:ext cx="1149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Date Finished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FFD083-28AD-48E7-A802-0549B1BBBADF}"/>
              </a:ext>
            </a:extLst>
          </p:cNvPr>
          <p:cNvSpPr txBox="1"/>
          <p:nvPr/>
        </p:nvSpPr>
        <p:spPr>
          <a:xfrm>
            <a:off x="2914830" y="2472646"/>
            <a:ext cx="1395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Degree/Certification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AD800F-D87E-4BE9-B48C-098E5D7CF10E}"/>
              </a:ext>
            </a:extLst>
          </p:cNvPr>
          <p:cNvSpPr/>
          <p:nvPr/>
        </p:nvSpPr>
        <p:spPr>
          <a:xfrm>
            <a:off x="4314263" y="25025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758F6E-DD01-491F-9BEC-6EA4EA820D0D}"/>
              </a:ext>
            </a:extLst>
          </p:cNvPr>
          <p:cNvSpPr txBox="1"/>
          <p:nvPr/>
        </p:nvSpPr>
        <p:spPr>
          <a:xfrm>
            <a:off x="4064633" y="220818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8" name="Isosceles Triangle 69">
            <a:extLst>
              <a:ext uri="{FF2B5EF4-FFF2-40B4-BE49-F238E27FC236}">
                <a16:creationId xmlns:a16="http://schemas.microsoft.com/office/drawing/2014/main" id="{14FC129E-B5B8-4554-9696-8234C27E0F57}"/>
              </a:ext>
            </a:extLst>
          </p:cNvPr>
          <p:cNvSpPr/>
          <p:nvPr/>
        </p:nvSpPr>
        <p:spPr>
          <a:xfrm rot="10800000">
            <a:off x="6141376" y="2290434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69">
            <a:extLst>
              <a:ext uri="{FF2B5EF4-FFF2-40B4-BE49-F238E27FC236}">
                <a16:creationId xmlns:a16="http://schemas.microsoft.com/office/drawing/2014/main" id="{AFC67ECB-CB84-4194-B559-345B15658287}"/>
              </a:ext>
            </a:extLst>
          </p:cNvPr>
          <p:cNvSpPr/>
          <p:nvPr/>
        </p:nvSpPr>
        <p:spPr>
          <a:xfrm rot="10800000">
            <a:off x="6131851" y="2567955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Isosceles Triangle 69">
            <a:extLst>
              <a:ext uri="{FF2B5EF4-FFF2-40B4-BE49-F238E27FC236}">
                <a16:creationId xmlns:a16="http://schemas.microsoft.com/office/drawing/2014/main" id="{A5E5635F-4E45-49D2-B9E4-374B84ED7DC5}"/>
              </a:ext>
            </a:extLst>
          </p:cNvPr>
          <p:cNvSpPr/>
          <p:nvPr/>
        </p:nvSpPr>
        <p:spPr>
          <a:xfrm rot="10800000">
            <a:off x="6177953" y="2300719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D965D7-A300-48F8-BE4C-854D882870B4}"/>
              </a:ext>
            </a:extLst>
          </p:cNvPr>
          <p:cNvSpPr/>
          <p:nvPr/>
        </p:nvSpPr>
        <p:spPr>
          <a:xfrm>
            <a:off x="4312844" y="2223166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E054354-116D-4015-91C7-10250CC95FE8}"/>
              </a:ext>
            </a:extLst>
          </p:cNvPr>
          <p:cNvSpPr/>
          <p:nvPr/>
        </p:nvSpPr>
        <p:spPr>
          <a:xfrm>
            <a:off x="5041951" y="2229842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29FAB5-EAB8-41E1-8A43-3D1D42C6A22E}"/>
              </a:ext>
            </a:extLst>
          </p:cNvPr>
          <p:cNvSpPr/>
          <p:nvPr/>
        </p:nvSpPr>
        <p:spPr>
          <a:xfrm>
            <a:off x="5762009" y="2223166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B91C42-AC2D-4501-972E-4445977E631A}"/>
              </a:ext>
            </a:extLst>
          </p:cNvPr>
          <p:cNvSpPr txBox="1"/>
          <p:nvPr/>
        </p:nvSpPr>
        <p:spPr>
          <a:xfrm>
            <a:off x="4064633" y="3254709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4EED08D-F577-4FA3-911D-E9BD82D4A53D}"/>
              </a:ext>
            </a:extLst>
          </p:cNvPr>
          <p:cNvSpPr/>
          <p:nvPr/>
        </p:nvSpPr>
        <p:spPr>
          <a:xfrm>
            <a:off x="4324850" y="3758050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0EFDE85-E55F-4950-BB2C-6D6BE3F03920}"/>
              </a:ext>
            </a:extLst>
          </p:cNvPr>
          <p:cNvSpPr/>
          <p:nvPr/>
        </p:nvSpPr>
        <p:spPr>
          <a:xfrm>
            <a:off x="5762009" y="3761626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5337F50-CA98-406A-8DB4-863BA506CB65}"/>
              </a:ext>
            </a:extLst>
          </p:cNvPr>
          <p:cNvSpPr txBox="1"/>
          <p:nvPr/>
        </p:nvSpPr>
        <p:spPr>
          <a:xfrm>
            <a:off x="2914830" y="3743215"/>
            <a:ext cx="1238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field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24F1E00-14D8-416A-8530-A9FEC6296A04}"/>
              </a:ext>
            </a:extLst>
          </p:cNvPr>
          <p:cNvSpPr txBox="1"/>
          <p:nvPr/>
        </p:nvSpPr>
        <p:spPr>
          <a:xfrm>
            <a:off x="2914830" y="3244094"/>
            <a:ext cx="1395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Diploma/Certificate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CC9702-E8E5-4ACD-8131-01B1F812D67B}"/>
              </a:ext>
            </a:extLst>
          </p:cNvPr>
          <p:cNvSpPr/>
          <p:nvPr/>
        </p:nvSpPr>
        <p:spPr>
          <a:xfrm>
            <a:off x="4314263" y="3271713"/>
            <a:ext cx="1781737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age result for upload icon">
            <a:extLst>
              <a:ext uri="{FF2B5EF4-FFF2-40B4-BE49-F238E27FC236}">
                <a16:creationId xmlns:a16="http://schemas.microsoft.com/office/drawing/2014/main" id="{C49F6DA6-F969-4B8D-A1C3-E77E9EA0D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571" y="3279332"/>
            <a:ext cx="164607" cy="16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A34224F-EEAC-4FA9-B9BB-A2F0ABEC2445}"/>
              </a:ext>
            </a:extLst>
          </p:cNvPr>
          <p:cNvSpPr txBox="1"/>
          <p:nvPr/>
        </p:nvSpPr>
        <p:spPr>
          <a:xfrm>
            <a:off x="4064633" y="2493384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6C9AAF-580C-4F17-99C7-89492F03B159}"/>
              </a:ext>
            </a:extLst>
          </p:cNvPr>
          <p:cNvSpPr txBox="1"/>
          <p:nvPr/>
        </p:nvSpPr>
        <p:spPr>
          <a:xfrm>
            <a:off x="2914830" y="2758396"/>
            <a:ext cx="1395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School/Institution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EAB01D-2105-48CA-9B06-96EE3F619321}"/>
              </a:ext>
            </a:extLst>
          </p:cNvPr>
          <p:cNvSpPr/>
          <p:nvPr/>
        </p:nvSpPr>
        <p:spPr>
          <a:xfrm>
            <a:off x="4314263" y="278829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41C439-69C0-4CF8-9D1C-746AE34B35CC}"/>
              </a:ext>
            </a:extLst>
          </p:cNvPr>
          <p:cNvSpPr txBox="1"/>
          <p:nvPr/>
        </p:nvSpPr>
        <p:spPr>
          <a:xfrm>
            <a:off x="4064633" y="2782283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3822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E4F-C724-4C37-80F5-214F28C8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0150-00F4-43FB-B6A3-68DD6BF3F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mockups to aid development ahead of an agile Scrum event</a:t>
            </a:r>
          </a:p>
          <a:p>
            <a:r>
              <a:rPr lang="en-US" dirty="0"/>
              <a:t>4 primary user types (see personas next slide)</a:t>
            </a:r>
          </a:p>
          <a:p>
            <a:r>
              <a:rPr lang="en-US" dirty="0"/>
              <a:t>Training portal</a:t>
            </a:r>
          </a:p>
        </p:txBody>
      </p:sp>
    </p:spTree>
    <p:extLst>
      <p:ext uri="{BB962C8B-B14F-4D97-AF65-F5344CB8AC3E}">
        <p14:creationId xmlns:p14="http://schemas.microsoft.com/office/powerpoint/2010/main" val="229787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14A9-D818-466F-BA72-1390348A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6D88-4537-4062-8AC9-F1651ECD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Administrator</a:t>
            </a:r>
          </a:p>
          <a:p>
            <a:pPr lvl="1"/>
            <a:r>
              <a:rPr lang="en-US" dirty="0"/>
              <a:t>Full: Login, CRUD on users, skills, offices, supervisors </a:t>
            </a:r>
          </a:p>
          <a:p>
            <a:r>
              <a:rPr lang="en-US" dirty="0"/>
              <a:t>Special Agent</a:t>
            </a:r>
          </a:p>
          <a:p>
            <a:pPr lvl="1"/>
            <a:r>
              <a:rPr lang="en-US" dirty="0"/>
              <a:t>Limited: Login, alerts, view my training</a:t>
            </a:r>
          </a:p>
          <a:p>
            <a:r>
              <a:rPr lang="en-US" dirty="0"/>
              <a:t>Supervisor of Special Agent(s)</a:t>
            </a:r>
          </a:p>
          <a:p>
            <a:pPr lvl="1"/>
            <a:r>
              <a:rPr lang="en-US" dirty="0"/>
              <a:t>Extended</a:t>
            </a:r>
          </a:p>
          <a:p>
            <a:r>
              <a:rPr lang="en-US" dirty="0"/>
              <a:t>Senior Leader (D4 and above)</a:t>
            </a:r>
          </a:p>
          <a:p>
            <a:pPr lvl="1"/>
            <a:r>
              <a:rPr lang="en-US" dirty="0"/>
              <a:t>Extended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6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B9FDEA-8F60-407E-B2A0-8DE135618E76}"/>
              </a:ext>
            </a:extLst>
          </p:cNvPr>
          <p:cNvGrpSpPr/>
          <p:nvPr/>
        </p:nvGrpSpPr>
        <p:grpSpPr>
          <a:xfrm>
            <a:off x="0" y="419855"/>
            <a:ext cx="12192000" cy="6018289"/>
            <a:chOff x="0" y="419855"/>
            <a:chExt cx="12192000" cy="601828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DAB9CB-64B2-4468-A020-E86A6D42C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9855"/>
              <a:ext cx="12192000" cy="601828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DF9E77-E13B-4D10-8582-23CA36AEC084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81A9EA-56FE-2F45-92EA-33EC628C493F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32E8D1C-B32B-4B93-A476-0716FC393BDF}"/>
              </a:ext>
            </a:extLst>
          </p:cNvPr>
          <p:cNvSpPr/>
          <p:nvPr/>
        </p:nvSpPr>
        <p:spPr>
          <a:xfrm>
            <a:off x="2832339" y="1898768"/>
            <a:ext cx="6455433" cy="21812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22245-264D-4A93-B4A4-E1A33D3020B3}"/>
              </a:ext>
            </a:extLst>
          </p:cNvPr>
          <p:cNvSpPr txBox="1"/>
          <p:nvPr/>
        </p:nvSpPr>
        <p:spPr>
          <a:xfrm>
            <a:off x="3028949" y="2098793"/>
            <a:ext cx="6105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Welcome to the ICE HSI Training Portal.  Please log-in using your credentials below.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ACCE32-FA51-4408-A136-5186F339417B}"/>
              </a:ext>
            </a:extLst>
          </p:cNvPr>
          <p:cNvSpPr txBox="1"/>
          <p:nvPr/>
        </p:nvSpPr>
        <p:spPr>
          <a:xfrm>
            <a:off x="4248151" y="257805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8257AA-0334-4E6B-8CB9-E7F1BD0A8120}"/>
              </a:ext>
            </a:extLst>
          </p:cNvPr>
          <p:cNvSpPr txBox="1"/>
          <p:nvPr/>
        </p:nvSpPr>
        <p:spPr>
          <a:xfrm>
            <a:off x="4248151" y="298461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DFFB9A-AC72-4342-9142-E9F4D5B4EC5A}"/>
              </a:ext>
            </a:extLst>
          </p:cNvPr>
          <p:cNvSpPr/>
          <p:nvPr/>
        </p:nvSpPr>
        <p:spPr>
          <a:xfrm>
            <a:off x="5267324" y="2568525"/>
            <a:ext cx="199072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E2B0DB-352A-4ABF-9520-5398A974B884}"/>
              </a:ext>
            </a:extLst>
          </p:cNvPr>
          <p:cNvSpPr/>
          <p:nvPr/>
        </p:nvSpPr>
        <p:spPr>
          <a:xfrm>
            <a:off x="5267323" y="2989380"/>
            <a:ext cx="199072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2EAF30-1C60-4F1D-9FF8-5765550AB65E}"/>
              </a:ext>
            </a:extLst>
          </p:cNvPr>
          <p:cNvSpPr txBox="1"/>
          <p:nvPr/>
        </p:nvSpPr>
        <p:spPr>
          <a:xfrm>
            <a:off x="5286373" y="3267108"/>
            <a:ext cx="2066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forgot my username or password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across Roles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F16059C-44A9-448B-8B24-84A921FB171D}"/>
              </a:ext>
            </a:extLst>
          </p:cNvPr>
          <p:cNvSpPr/>
          <p:nvPr/>
        </p:nvSpPr>
        <p:spPr>
          <a:xfrm>
            <a:off x="5622623" y="3628104"/>
            <a:ext cx="914400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88907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C7A6B21-426B-4A5B-9475-338A9329240D}"/>
              </a:ext>
            </a:extLst>
          </p:cNvPr>
          <p:cNvGrpSpPr/>
          <p:nvPr/>
        </p:nvGrpSpPr>
        <p:grpSpPr>
          <a:xfrm>
            <a:off x="0" y="419855"/>
            <a:ext cx="12192000" cy="6018289"/>
            <a:chOff x="0" y="419855"/>
            <a:chExt cx="12192000" cy="6018289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563B1C9-AB95-4A1B-B508-EF9B9C0F7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9855"/>
              <a:ext cx="12192000" cy="601828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C64827-6A5D-4018-9D46-713B2216D165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DEFB6B-3F2E-4F18-9A97-BD8C3E89BCC5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32E8D1C-B32B-4B93-A476-0716FC393BDF}"/>
              </a:ext>
            </a:extLst>
          </p:cNvPr>
          <p:cNvSpPr/>
          <p:nvPr/>
        </p:nvSpPr>
        <p:spPr>
          <a:xfrm>
            <a:off x="2832339" y="1898768"/>
            <a:ext cx="6455433" cy="21812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22245-264D-4A93-B4A4-E1A33D3020B3}"/>
              </a:ext>
            </a:extLst>
          </p:cNvPr>
          <p:cNvSpPr txBox="1"/>
          <p:nvPr/>
        </p:nvSpPr>
        <p:spPr>
          <a:xfrm>
            <a:off x="3028949" y="2098793"/>
            <a:ext cx="6105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Welcome to the ICE HSI Training Portal.  Please log-in using your credentials below.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ACCE32-FA51-4408-A136-5186F339417B}"/>
              </a:ext>
            </a:extLst>
          </p:cNvPr>
          <p:cNvSpPr txBox="1"/>
          <p:nvPr/>
        </p:nvSpPr>
        <p:spPr>
          <a:xfrm>
            <a:off x="4248151" y="257805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8257AA-0334-4E6B-8CB9-E7F1BD0A8120}"/>
              </a:ext>
            </a:extLst>
          </p:cNvPr>
          <p:cNvSpPr txBox="1"/>
          <p:nvPr/>
        </p:nvSpPr>
        <p:spPr>
          <a:xfrm>
            <a:off x="4248151" y="298461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DFFB9A-AC72-4342-9142-E9F4D5B4EC5A}"/>
              </a:ext>
            </a:extLst>
          </p:cNvPr>
          <p:cNvSpPr/>
          <p:nvPr/>
        </p:nvSpPr>
        <p:spPr>
          <a:xfrm>
            <a:off x="5267324" y="2568525"/>
            <a:ext cx="199072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E2B0DB-352A-4ABF-9520-5398A974B884}"/>
              </a:ext>
            </a:extLst>
          </p:cNvPr>
          <p:cNvSpPr/>
          <p:nvPr/>
        </p:nvSpPr>
        <p:spPr>
          <a:xfrm>
            <a:off x="5267323" y="2989380"/>
            <a:ext cx="199072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2EAF30-1C60-4F1D-9FF8-5765550AB65E}"/>
              </a:ext>
            </a:extLst>
          </p:cNvPr>
          <p:cNvSpPr txBox="1"/>
          <p:nvPr/>
        </p:nvSpPr>
        <p:spPr>
          <a:xfrm>
            <a:off x="5286373" y="3267108"/>
            <a:ext cx="2066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forgot my username or password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EF89912-EC74-4146-A73E-8DF707545FA8}"/>
              </a:ext>
            </a:extLst>
          </p:cNvPr>
          <p:cNvSpPr/>
          <p:nvPr/>
        </p:nvSpPr>
        <p:spPr>
          <a:xfrm>
            <a:off x="5622623" y="3628104"/>
            <a:ext cx="914400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75000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ALERTS (1)</a:t>
            </a:r>
          </a:p>
          <a:p>
            <a:pPr algn="ctr"/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Firearms quarterly report due by 8/30/2018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System Administrator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A1413BF9-07CD-4C4D-B237-FFDA1B3E350C}"/>
              </a:ext>
            </a:extLst>
          </p:cNvPr>
          <p:cNvSpPr/>
          <p:nvPr/>
        </p:nvSpPr>
        <p:spPr>
          <a:xfrm>
            <a:off x="5181600" y="5454470"/>
            <a:ext cx="1828800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Continue to Training Portal</a:t>
            </a:r>
          </a:p>
        </p:txBody>
      </p:sp>
      <p:sp>
        <p:nvSpPr>
          <p:cNvPr id="22" name="Rectangle: Rounded Corners 27">
            <a:extLst>
              <a:ext uri="{FF2B5EF4-FFF2-40B4-BE49-F238E27FC236}">
                <a16:creationId xmlns:a16="http://schemas.microsoft.com/office/drawing/2014/main" id="{8DC4BD1E-3D6C-E24C-B53E-C4B976C7B6A9}"/>
              </a:ext>
            </a:extLst>
          </p:cNvPr>
          <p:cNvSpPr/>
          <p:nvPr/>
        </p:nvSpPr>
        <p:spPr>
          <a:xfrm>
            <a:off x="7475717" y="4717161"/>
            <a:ext cx="1635074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Click Here to Run Report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11A4BC7D-0A93-4348-B392-68CC7C2D2000}"/>
              </a:ext>
            </a:extLst>
          </p:cNvPr>
          <p:cNvSpPr/>
          <p:nvPr/>
        </p:nvSpPr>
        <p:spPr>
          <a:xfrm>
            <a:off x="9770228" y="3566407"/>
            <a:ext cx="2383971" cy="363749"/>
          </a:xfrm>
          <a:prstGeom prst="wedgeRoundRectCallout">
            <a:avLst>
              <a:gd name="adj1" fmla="val -68219"/>
              <a:gd name="adj2" fmla="val 174676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21A662E2-E657-5945-81A1-82A574F13288}"/>
              </a:ext>
            </a:extLst>
          </p:cNvPr>
          <p:cNvSpPr/>
          <p:nvPr/>
        </p:nvSpPr>
        <p:spPr>
          <a:xfrm>
            <a:off x="9766742" y="5743853"/>
            <a:ext cx="2383971" cy="615302"/>
          </a:xfrm>
          <a:prstGeom prst="wedgeRoundRectCallout">
            <a:avLst>
              <a:gd name="adj1" fmla="val -68086"/>
              <a:gd name="adj2" fmla="val -14320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Since no user story for this Alert box, the text is fixed and the Click Here button does nothing</a:t>
            </a:r>
          </a:p>
        </p:txBody>
      </p:sp>
    </p:spTree>
    <p:extLst>
      <p:ext uri="{BB962C8B-B14F-4D97-AF65-F5344CB8AC3E}">
        <p14:creationId xmlns:p14="http://schemas.microsoft.com/office/powerpoint/2010/main" val="188940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2125C41-9B0F-47EE-8663-1A26A6E16845}"/>
              </a:ext>
            </a:extLst>
          </p:cNvPr>
          <p:cNvGrpSpPr/>
          <p:nvPr/>
        </p:nvGrpSpPr>
        <p:grpSpPr>
          <a:xfrm>
            <a:off x="0" y="419855"/>
            <a:ext cx="12192000" cy="6018289"/>
            <a:chOff x="0" y="419855"/>
            <a:chExt cx="12192000" cy="601828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7C05D0A-3A6A-4405-A6F1-7CCC24E2B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9855"/>
              <a:ext cx="12192000" cy="6018289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877153-296C-4EC7-A688-1D45A7C9EEF2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F83830-BFDE-400D-88A8-9D02E9D36D5E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32E8D1C-B32B-4B93-A476-0716FC393BDF}"/>
              </a:ext>
            </a:extLst>
          </p:cNvPr>
          <p:cNvSpPr/>
          <p:nvPr/>
        </p:nvSpPr>
        <p:spPr>
          <a:xfrm>
            <a:off x="2832339" y="1898768"/>
            <a:ext cx="6455433" cy="21812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22245-264D-4A93-B4A4-E1A33D3020B3}"/>
              </a:ext>
            </a:extLst>
          </p:cNvPr>
          <p:cNvSpPr txBox="1"/>
          <p:nvPr/>
        </p:nvSpPr>
        <p:spPr>
          <a:xfrm>
            <a:off x="3028949" y="2098793"/>
            <a:ext cx="6105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Welcome to the ICE HSI Training Portal.  Please log-in using your credentials below.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ACCE32-FA51-4408-A136-5186F339417B}"/>
              </a:ext>
            </a:extLst>
          </p:cNvPr>
          <p:cNvSpPr txBox="1"/>
          <p:nvPr/>
        </p:nvSpPr>
        <p:spPr>
          <a:xfrm>
            <a:off x="4248151" y="257805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8257AA-0334-4E6B-8CB9-E7F1BD0A8120}"/>
              </a:ext>
            </a:extLst>
          </p:cNvPr>
          <p:cNvSpPr txBox="1"/>
          <p:nvPr/>
        </p:nvSpPr>
        <p:spPr>
          <a:xfrm>
            <a:off x="4248151" y="298461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DFFB9A-AC72-4342-9142-E9F4D5B4EC5A}"/>
              </a:ext>
            </a:extLst>
          </p:cNvPr>
          <p:cNvSpPr/>
          <p:nvPr/>
        </p:nvSpPr>
        <p:spPr>
          <a:xfrm>
            <a:off x="5267324" y="2568525"/>
            <a:ext cx="199072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E2B0DB-352A-4ABF-9520-5398A974B884}"/>
              </a:ext>
            </a:extLst>
          </p:cNvPr>
          <p:cNvSpPr/>
          <p:nvPr/>
        </p:nvSpPr>
        <p:spPr>
          <a:xfrm>
            <a:off x="5267323" y="2989380"/>
            <a:ext cx="199072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27">
            <a:extLst>
              <a:ext uri="{FF2B5EF4-FFF2-40B4-BE49-F238E27FC236}">
                <a16:creationId xmlns:a16="http://schemas.microsoft.com/office/drawing/2014/main" id="{0F834723-FDEA-C642-9143-4A68A3B75328}"/>
              </a:ext>
            </a:extLst>
          </p:cNvPr>
          <p:cNvSpPr/>
          <p:nvPr/>
        </p:nvSpPr>
        <p:spPr>
          <a:xfrm>
            <a:off x="7505695" y="4718905"/>
            <a:ext cx="1605096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Special Agent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C28CABDB-A695-544F-B726-72A6FF9C9067}"/>
              </a:ext>
            </a:extLst>
          </p:cNvPr>
          <p:cNvSpPr/>
          <p:nvPr/>
        </p:nvSpPr>
        <p:spPr>
          <a:xfrm>
            <a:off x="9681530" y="4379885"/>
            <a:ext cx="2383971" cy="363749"/>
          </a:xfrm>
          <a:prstGeom prst="wedgeRoundRectCallout">
            <a:avLst>
              <a:gd name="adj1" fmla="val -61529"/>
              <a:gd name="adj2" fmla="val -18675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CCDFF0-725C-4188-A841-26BD816D2A2C}"/>
              </a:ext>
            </a:extLst>
          </p:cNvPr>
          <p:cNvSpPr/>
          <p:nvPr/>
        </p:nvSpPr>
        <p:spPr>
          <a:xfrm>
            <a:off x="2871876" y="4411602"/>
            <a:ext cx="6415895" cy="75000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ALERTS (1)</a:t>
            </a:r>
          </a:p>
          <a:p>
            <a:pPr algn="ctr"/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Your firearms qualification must be completed within 3 days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50A4F4-DCCA-482C-9323-7F5954BB06D7}"/>
              </a:ext>
            </a:extLst>
          </p:cNvPr>
          <p:cNvSpPr txBox="1"/>
          <p:nvPr/>
        </p:nvSpPr>
        <p:spPr>
          <a:xfrm>
            <a:off x="5286373" y="3267108"/>
            <a:ext cx="2066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forgot my username or password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2986E3A-509A-4499-B9B3-908686A80EED}"/>
              </a:ext>
            </a:extLst>
          </p:cNvPr>
          <p:cNvSpPr/>
          <p:nvPr/>
        </p:nvSpPr>
        <p:spPr>
          <a:xfrm>
            <a:off x="5622623" y="3628104"/>
            <a:ext cx="914400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34" name="Rectangle: Rounded Corners 27">
            <a:extLst>
              <a:ext uri="{FF2B5EF4-FFF2-40B4-BE49-F238E27FC236}">
                <a16:creationId xmlns:a16="http://schemas.microsoft.com/office/drawing/2014/main" id="{CC49D068-885D-4FB0-8208-5DEE3AE9D8B4}"/>
              </a:ext>
            </a:extLst>
          </p:cNvPr>
          <p:cNvSpPr/>
          <p:nvPr/>
        </p:nvSpPr>
        <p:spPr>
          <a:xfrm>
            <a:off x="5181600" y="5454470"/>
            <a:ext cx="1828800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Continue to Training Portal</a:t>
            </a:r>
          </a:p>
        </p:txBody>
      </p:sp>
    </p:spTree>
    <p:extLst>
      <p:ext uri="{BB962C8B-B14F-4D97-AF65-F5344CB8AC3E}">
        <p14:creationId xmlns:p14="http://schemas.microsoft.com/office/powerpoint/2010/main" val="158319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BADFEC9-068D-4A82-98E7-4C67A5D9B1D2}"/>
              </a:ext>
            </a:extLst>
          </p:cNvPr>
          <p:cNvGrpSpPr/>
          <p:nvPr/>
        </p:nvGrpSpPr>
        <p:grpSpPr>
          <a:xfrm>
            <a:off x="0" y="419855"/>
            <a:ext cx="12192000" cy="6018289"/>
            <a:chOff x="0" y="419855"/>
            <a:chExt cx="12192000" cy="601828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057467E-C65E-4581-9FEB-B37C15A58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9855"/>
              <a:ext cx="12192000" cy="601828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E6FB01-004C-44AB-A97D-1AD4DBDB57FD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EE803E-C579-4621-85D0-F95F91A062A3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C0A9496-C156-4922-9F91-8AE4D09E1AFE}"/>
              </a:ext>
            </a:extLst>
          </p:cNvPr>
          <p:cNvSpPr txBox="1"/>
          <p:nvPr/>
        </p:nvSpPr>
        <p:spPr>
          <a:xfrm>
            <a:off x="5286373" y="3267108"/>
            <a:ext cx="2066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forgot my username or password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C514669-A995-4C29-930E-B05A5D0D0848}"/>
              </a:ext>
            </a:extLst>
          </p:cNvPr>
          <p:cNvSpPr/>
          <p:nvPr/>
        </p:nvSpPr>
        <p:spPr>
          <a:xfrm>
            <a:off x="5622623" y="3628104"/>
            <a:ext cx="914400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E8D1C-B32B-4B93-A476-0716FC393BDF}"/>
              </a:ext>
            </a:extLst>
          </p:cNvPr>
          <p:cNvSpPr/>
          <p:nvPr/>
        </p:nvSpPr>
        <p:spPr>
          <a:xfrm>
            <a:off x="2832339" y="1898768"/>
            <a:ext cx="6455433" cy="21812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22245-264D-4A93-B4A4-E1A33D3020B3}"/>
              </a:ext>
            </a:extLst>
          </p:cNvPr>
          <p:cNvSpPr txBox="1"/>
          <p:nvPr/>
        </p:nvSpPr>
        <p:spPr>
          <a:xfrm>
            <a:off x="3028949" y="2098793"/>
            <a:ext cx="6105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Welcome to the HSI ICE Training Portal.  Please log-in using your credentials below.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ACCE32-FA51-4408-A136-5186F339417B}"/>
              </a:ext>
            </a:extLst>
          </p:cNvPr>
          <p:cNvSpPr txBox="1"/>
          <p:nvPr/>
        </p:nvSpPr>
        <p:spPr>
          <a:xfrm>
            <a:off x="4248151" y="257805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8257AA-0334-4E6B-8CB9-E7F1BD0A8120}"/>
              </a:ext>
            </a:extLst>
          </p:cNvPr>
          <p:cNvSpPr txBox="1"/>
          <p:nvPr/>
        </p:nvSpPr>
        <p:spPr>
          <a:xfrm>
            <a:off x="4248151" y="298461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DFFB9A-AC72-4342-9142-E9F4D5B4EC5A}"/>
              </a:ext>
            </a:extLst>
          </p:cNvPr>
          <p:cNvSpPr/>
          <p:nvPr/>
        </p:nvSpPr>
        <p:spPr>
          <a:xfrm>
            <a:off x="5267324" y="2568525"/>
            <a:ext cx="1990725" cy="2539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E2B0DB-352A-4ABF-9520-5398A974B884}"/>
              </a:ext>
            </a:extLst>
          </p:cNvPr>
          <p:cNvSpPr/>
          <p:nvPr/>
        </p:nvSpPr>
        <p:spPr>
          <a:xfrm>
            <a:off x="5267323" y="2989380"/>
            <a:ext cx="1990725" cy="2539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Supervisor Special Agent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548BE771-20F4-6D4F-A46A-33F2296258FA}"/>
              </a:ext>
            </a:extLst>
          </p:cNvPr>
          <p:cNvSpPr/>
          <p:nvPr/>
        </p:nvSpPr>
        <p:spPr>
          <a:xfrm>
            <a:off x="9648873" y="4679255"/>
            <a:ext cx="2383971" cy="363749"/>
          </a:xfrm>
          <a:prstGeom prst="wedgeRoundRectCallout">
            <a:avLst>
              <a:gd name="adj1" fmla="val -59532"/>
              <a:gd name="adj2" fmla="val -21294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  <p:sp>
        <p:nvSpPr>
          <p:cNvPr id="23" name="Rectangle: Rounded Corners 27">
            <a:extLst>
              <a:ext uri="{FF2B5EF4-FFF2-40B4-BE49-F238E27FC236}">
                <a16:creationId xmlns:a16="http://schemas.microsoft.com/office/drawing/2014/main" id="{E439002C-8E91-419B-A581-06225251A94F}"/>
              </a:ext>
            </a:extLst>
          </p:cNvPr>
          <p:cNvSpPr/>
          <p:nvPr/>
        </p:nvSpPr>
        <p:spPr>
          <a:xfrm>
            <a:off x="5181600" y="5921195"/>
            <a:ext cx="1828800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Continue to Training Portal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1FAF5C-4185-422E-9DE0-FE952E05C800}"/>
              </a:ext>
            </a:extLst>
          </p:cNvPr>
          <p:cNvSpPr/>
          <p:nvPr/>
        </p:nvSpPr>
        <p:spPr>
          <a:xfrm>
            <a:off x="2871876" y="4411602"/>
            <a:ext cx="6415895" cy="12888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ALERTS (1)</a:t>
            </a:r>
          </a:p>
          <a:p>
            <a:pPr algn="ctr"/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The following agents have proficiencies expiring soon:</a:t>
            </a:r>
          </a:p>
          <a:p>
            <a:pPr algn="ctr"/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5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Derick Smith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Firearms qualification 	Due 8/21/18</a:t>
            </a:r>
          </a:p>
          <a:p>
            <a:pPr algn="ctr"/>
            <a:r>
              <a:rPr lang="en-US" sz="105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 Mya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Firearms qualification 	Due 8/22/18</a:t>
            </a:r>
          </a:p>
          <a:p>
            <a:pPr algn="ctr"/>
            <a:r>
              <a:rPr lang="en-US" sz="105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Unser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Firearms qualification 	Due 8/22/18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1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EB3441A-5857-40C4-AA87-B5EC731C777E}"/>
              </a:ext>
            </a:extLst>
          </p:cNvPr>
          <p:cNvGrpSpPr/>
          <p:nvPr/>
        </p:nvGrpSpPr>
        <p:grpSpPr>
          <a:xfrm>
            <a:off x="0" y="419855"/>
            <a:ext cx="12192000" cy="6018289"/>
            <a:chOff x="0" y="419855"/>
            <a:chExt cx="12192000" cy="6018289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C9EE26F-FEDE-42F1-8036-55C702CC2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9855"/>
              <a:ext cx="12192000" cy="601828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61EE163-C0E4-47B9-90FD-062133DD9116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584DAA3-1255-4B05-BC7B-6F3E433D6EB8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4120885" y="1245977"/>
            <a:ext cx="1533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A1518-596C-4239-82B5-BEB6F8148C34}"/>
              </a:ext>
            </a:extLst>
          </p:cNvPr>
          <p:cNvSpPr/>
          <p:nvPr/>
        </p:nvSpPr>
        <p:spPr>
          <a:xfrm>
            <a:off x="3192866" y="1283491"/>
            <a:ext cx="849342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832339" y="2056199"/>
            <a:ext cx="6455434" cy="38302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C18D9-9A6D-45A4-9F40-D040BF6C8857}"/>
              </a:ext>
            </a:extLst>
          </p:cNvPr>
          <p:cNvSpPr txBox="1"/>
          <p:nvPr/>
        </p:nvSpPr>
        <p:spPr>
          <a:xfrm>
            <a:off x="2914830" y="2187311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DAEC97-B749-403B-BD9E-061EBE2176AE}"/>
              </a:ext>
            </a:extLst>
          </p:cNvPr>
          <p:cNvSpPr txBox="1"/>
          <p:nvPr/>
        </p:nvSpPr>
        <p:spPr>
          <a:xfrm>
            <a:off x="2914830" y="2472646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68B84D-0F02-4648-9A35-39EBEABACDAF}"/>
              </a:ext>
            </a:extLst>
          </p:cNvPr>
          <p:cNvSpPr/>
          <p:nvPr/>
        </p:nvSpPr>
        <p:spPr>
          <a:xfrm>
            <a:off x="4312283" y="22228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194F3-F994-4F90-9FA7-9254802724DF}"/>
              </a:ext>
            </a:extLst>
          </p:cNvPr>
          <p:cNvSpPr/>
          <p:nvPr/>
        </p:nvSpPr>
        <p:spPr>
          <a:xfrm>
            <a:off x="4314263" y="25025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61B6E-EC60-44A8-934C-2D261230C5C0}"/>
              </a:ext>
            </a:extLst>
          </p:cNvPr>
          <p:cNvSpPr txBox="1"/>
          <p:nvPr/>
        </p:nvSpPr>
        <p:spPr>
          <a:xfrm>
            <a:off x="2923456" y="396393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A1AF56-F86B-46D9-B918-61D390876686}"/>
              </a:ext>
            </a:extLst>
          </p:cNvPr>
          <p:cNvSpPr/>
          <p:nvPr/>
        </p:nvSpPr>
        <p:spPr>
          <a:xfrm>
            <a:off x="4322889" y="399383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1099F-B9CC-4FA4-84FA-148D2C1E39CE}"/>
              </a:ext>
            </a:extLst>
          </p:cNvPr>
          <p:cNvSpPr txBox="1"/>
          <p:nvPr/>
        </p:nvSpPr>
        <p:spPr>
          <a:xfrm>
            <a:off x="2921476" y="443006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Office Code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EAF695-5172-424C-BC9C-4FE05C606722}"/>
              </a:ext>
            </a:extLst>
          </p:cNvPr>
          <p:cNvSpPr/>
          <p:nvPr/>
        </p:nvSpPr>
        <p:spPr>
          <a:xfrm>
            <a:off x="4320909" y="445995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10ACD9-5A49-4B23-93BF-358F30DBBA24}"/>
              </a:ext>
            </a:extLst>
          </p:cNvPr>
          <p:cNvSpPr txBox="1"/>
          <p:nvPr/>
        </p:nvSpPr>
        <p:spPr>
          <a:xfrm>
            <a:off x="2921476" y="5182769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User’s Supervisor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7B14C7-9528-4A78-95B1-D67461421FFC}"/>
              </a:ext>
            </a:extLst>
          </p:cNvPr>
          <p:cNvSpPr/>
          <p:nvPr/>
        </p:nvSpPr>
        <p:spPr>
          <a:xfrm>
            <a:off x="4320909" y="5212663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760D32B-78C3-403E-9740-8D5E5E0CE2D1}"/>
              </a:ext>
            </a:extLst>
          </p:cNvPr>
          <p:cNvSpPr/>
          <p:nvPr/>
        </p:nvSpPr>
        <p:spPr>
          <a:xfrm>
            <a:off x="4324850" y="5491600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4D9C382-0AFA-44D1-84C9-37F5182831D6}"/>
              </a:ext>
            </a:extLst>
          </p:cNvPr>
          <p:cNvSpPr/>
          <p:nvPr/>
        </p:nvSpPr>
        <p:spPr>
          <a:xfrm>
            <a:off x="5762009" y="5495176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C9907F-5AAC-42DE-9742-43A8D47B7012}"/>
              </a:ext>
            </a:extLst>
          </p:cNvPr>
          <p:cNvSpPr txBox="1"/>
          <p:nvPr/>
        </p:nvSpPr>
        <p:spPr>
          <a:xfrm>
            <a:off x="2931684" y="472105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21E2FB-D11F-4124-92E9-773714FBE1D3}"/>
              </a:ext>
            </a:extLst>
          </p:cNvPr>
          <p:cNvSpPr txBox="1"/>
          <p:nvPr/>
        </p:nvSpPr>
        <p:spPr>
          <a:xfrm>
            <a:off x="2923058" y="2753844"/>
            <a:ext cx="1157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CFE7A6-F9EE-4F32-A50C-B93433322F6A}"/>
              </a:ext>
            </a:extLst>
          </p:cNvPr>
          <p:cNvSpPr/>
          <p:nvPr/>
        </p:nvSpPr>
        <p:spPr>
          <a:xfrm>
            <a:off x="4312966" y="2783738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028CEA-5E0D-4D78-B4D0-141A4B35814C}"/>
              </a:ext>
            </a:extLst>
          </p:cNvPr>
          <p:cNvSpPr txBox="1"/>
          <p:nvPr/>
        </p:nvSpPr>
        <p:spPr>
          <a:xfrm>
            <a:off x="2929118" y="3043363"/>
            <a:ext cx="11517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A1BA49-E44E-44F8-94B8-57DF2591503F}"/>
              </a:ext>
            </a:extLst>
          </p:cNvPr>
          <p:cNvSpPr/>
          <p:nvPr/>
        </p:nvSpPr>
        <p:spPr>
          <a:xfrm>
            <a:off x="4320909" y="3063449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E834CE-7DB9-464D-8959-84E0AE34D437}"/>
              </a:ext>
            </a:extLst>
          </p:cNvPr>
          <p:cNvSpPr/>
          <p:nvPr/>
        </p:nvSpPr>
        <p:spPr>
          <a:xfrm>
            <a:off x="4321315" y="474320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6EF7A0-6DA8-4E8B-9C9D-4690F0E57685}"/>
              </a:ext>
            </a:extLst>
          </p:cNvPr>
          <p:cNvSpPr txBox="1"/>
          <p:nvPr/>
        </p:nvSpPr>
        <p:spPr>
          <a:xfrm>
            <a:off x="2838630" y="1830945"/>
            <a:ext cx="933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EE654D-32B4-468D-B579-D47C5667F0AC}"/>
              </a:ext>
            </a:extLst>
          </p:cNvPr>
          <p:cNvSpPr txBox="1"/>
          <p:nvPr/>
        </p:nvSpPr>
        <p:spPr>
          <a:xfrm>
            <a:off x="3765036" y="1827156"/>
            <a:ext cx="1347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Existing Agents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07A42B89-F6B6-D748-95D6-0F3964561860}"/>
              </a:ext>
            </a:extLst>
          </p:cNvPr>
          <p:cNvSpPr/>
          <p:nvPr/>
        </p:nvSpPr>
        <p:spPr>
          <a:xfrm>
            <a:off x="9694595" y="4441153"/>
            <a:ext cx="2383971" cy="363749"/>
          </a:xfrm>
          <a:prstGeom prst="wedgeRoundRectCallout">
            <a:avLst>
              <a:gd name="adj1" fmla="val -188470"/>
              <a:gd name="adj2" fmla="val -19050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Drop downs for office and location sorted alphabetically</a:t>
            </a:r>
          </a:p>
        </p:txBody>
      </p:sp>
      <p:sp>
        <p:nvSpPr>
          <p:cNvPr id="85" name="Rounded Rectangular Callout 84">
            <a:extLst>
              <a:ext uri="{FF2B5EF4-FFF2-40B4-BE49-F238E27FC236}">
                <a16:creationId xmlns:a16="http://schemas.microsoft.com/office/drawing/2014/main" id="{9E6F54F0-D789-0A43-96C6-600BD780A9FF}"/>
              </a:ext>
            </a:extLst>
          </p:cNvPr>
          <p:cNvSpPr/>
          <p:nvPr/>
        </p:nvSpPr>
        <p:spPr>
          <a:xfrm>
            <a:off x="9694595" y="2020920"/>
            <a:ext cx="2383971" cy="363749"/>
          </a:xfrm>
          <a:prstGeom prst="wedgeRoundRectCallout">
            <a:avLst>
              <a:gd name="adj1" fmla="val -187671"/>
              <a:gd name="adj2" fmla="val 30703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Allow dash in first or last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AB00D1-5576-E24D-969E-54083B9E9841}"/>
              </a:ext>
            </a:extLst>
          </p:cNvPr>
          <p:cNvSpPr txBox="1"/>
          <p:nvPr/>
        </p:nvSpPr>
        <p:spPr>
          <a:xfrm>
            <a:off x="2921476" y="3505105"/>
            <a:ext cx="1159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EB647D-B0C5-4B49-9FF8-DE3286C2B981}"/>
              </a:ext>
            </a:extLst>
          </p:cNvPr>
          <p:cNvSpPr/>
          <p:nvPr/>
        </p:nvSpPr>
        <p:spPr>
          <a:xfrm>
            <a:off x="4320909" y="353499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Isosceles Triangle 69">
            <a:extLst>
              <a:ext uri="{FF2B5EF4-FFF2-40B4-BE49-F238E27FC236}">
                <a16:creationId xmlns:a16="http://schemas.microsoft.com/office/drawing/2014/main" id="{CF5E9E2D-8E4F-B549-A737-16FB05DD0DDB}"/>
              </a:ext>
            </a:extLst>
          </p:cNvPr>
          <p:cNvSpPr/>
          <p:nvPr/>
        </p:nvSpPr>
        <p:spPr>
          <a:xfrm rot="10800000">
            <a:off x="6177953" y="3596119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ounded Rectangular Callout 90">
            <a:extLst>
              <a:ext uri="{FF2B5EF4-FFF2-40B4-BE49-F238E27FC236}">
                <a16:creationId xmlns:a16="http://schemas.microsoft.com/office/drawing/2014/main" id="{9383B763-E37E-1947-9D0A-AAF2C0B0A1D0}"/>
              </a:ext>
            </a:extLst>
          </p:cNvPr>
          <p:cNvSpPr/>
          <p:nvPr/>
        </p:nvSpPr>
        <p:spPr>
          <a:xfrm>
            <a:off x="77041" y="3369596"/>
            <a:ext cx="2383971" cy="637449"/>
          </a:xfrm>
          <a:prstGeom prst="wedgeRoundRectCallout">
            <a:avLst>
              <a:gd name="adj1" fmla="val 65070"/>
              <a:gd name="adj2" fmla="val -1941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Role dropdown: System Owner, System Admin, Supervisory Special Agent, Special Agent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BEDA0A-737D-164C-AFAB-DBEF8006EED6}"/>
              </a:ext>
            </a:extLst>
          </p:cNvPr>
          <p:cNvSpPr txBox="1"/>
          <p:nvPr/>
        </p:nvSpPr>
        <p:spPr>
          <a:xfrm>
            <a:off x="2914830" y="5476765"/>
            <a:ext cx="1238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field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67CCE7-CBF4-4BA2-9332-8B4B43C32D1E}"/>
              </a:ext>
            </a:extLst>
          </p:cNvPr>
          <p:cNvSpPr txBox="1"/>
          <p:nvPr/>
        </p:nvSpPr>
        <p:spPr>
          <a:xfrm>
            <a:off x="4064633" y="220818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623ED70-96BC-4692-9622-CFC00CCA3AFF}"/>
              </a:ext>
            </a:extLst>
          </p:cNvPr>
          <p:cNvSpPr txBox="1"/>
          <p:nvPr/>
        </p:nvSpPr>
        <p:spPr>
          <a:xfrm>
            <a:off x="4064633" y="276910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AF8668-1186-4031-9D07-CC51E67B7988}"/>
              </a:ext>
            </a:extLst>
          </p:cNvPr>
          <p:cNvSpPr txBox="1"/>
          <p:nvPr/>
        </p:nvSpPr>
        <p:spPr>
          <a:xfrm>
            <a:off x="4074158" y="3522506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FEB1B97-112D-4C23-A8EE-A43864C15067}"/>
              </a:ext>
            </a:extLst>
          </p:cNvPr>
          <p:cNvSpPr txBox="1"/>
          <p:nvPr/>
        </p:nvSpPr>
        <p:spPr>
          <a:xfrm>
            <a:off x="4074678" y="397937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4" name="Isosceles Triangle 69">
            <a:extLst>
              <a:ext uri="{FF2B5EF4-FFF2-40B4-BE49-F238E27FC236}">
                <a16:creationId xmlns:a16="http://schemas.microsoft.com/office/drawing/2014/main" id="{8B17DB25-8504-4775-8019-FC8BE45CB66C}"/>
              </a:ext>
            </a:extLst>
          </p:cNvPr>
          <p:cNvSpPr/>
          <p:nvPr/>
        </p:nvSpPr>
        <p:spPr>
          <a:xfrm rot="10800000">
            <a:off x="6177953" y="4528477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Isosceles Triangle 69">
            <a:extLst>
              <a:ext uri="{FF2B5EF4-FFF2-40B4-BE49-F238E27FC236}">
                <a16:creationId xmlns:a16="http://schemas.microsoft.com/office/drawing/2014/main" id="{732E05C7-43F8-40DA-AD63-CF3864F55B1C}"/>
              </a:ext>
            </a:extLst>
          </p:cNvPr>
          <p:cNvSpPr/>
          <p:nvPr/>
        </p:nvSpPr>
        <p:spPr>
          <a:xfrm rot="10800000">
            <a:off x="6177953" y="4815523"/>
            <a:ext cx="73152" cy="73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4D95CF9-59EE-4330-A1C1-F11B69EDAE78}"/>
              </a:ext>
            </a:extLst>
          </p:cNvPr>
          <p:cNvSpPr txBox="1"/>
          <p:nvPr/>
        </p:nvSpPr>
        <p:spPr>
          <a:xfrm>
            <a:off x="4074678" y="4446805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CFC6B1B-45DB-4818-A557-50F3901B73C3}"/>
              </a:ext>
            </a:extLst>
          </p:cNvPr>
          <p:cNvSpPr txBox="1"/>
          <p:nvPr/>
        </p:nvSpPr>
        <p:spPr>
          <a:xfrm>
            <a:off x="4074678" y="4720772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FAB1CB-29A3-4BD2-831B-92BE81DC0F92}"/>
              </a:ext>
            </a:extLst>
          </p:cNvPr>
          <p:cNvSpPr txBox="1"/>
          <p:nvPr/>
        </p:nvSpPr>
        <p:spPr>
          <a:xfrm>
            <a:off x="4085378" y="5217608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7012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4F578AF-48DF-4FAE-ACE0-54A42482414C}"/>
              </a:ext>
            </a:extLst>
          </p:cNvPr>
          <p:cNvGrpSpPr/>
          <p:nvPr/>
        </p:nvGrpSpPr>
        <p:grpSpPr>
          <a:xfrm>
            <a:off x="0" y="428355"/>
            <a:ext cx="12192000" cy="6001289"/>
            <a:chOff x="0" y="428355"/>
            <a:chExt cx="12192000" cy="600128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ABECA9-D8A7-4AFB-90EC-CBDDDD657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8355"/>
              <a:ext cx="12192000" cy="6001289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823800D-2002-4572-A62B-B322A80C5810}"/>
                </a:ext>
              </a:extLst>
            </p:cNvPr>
            <p:cNvSpPr txBox="1"/>
            <p:nvPr/>
          </p:nvSpPr>
          <p:spPr>
            <a:xfrm>
              <a:off x="5020034" y="878208"/>
              <a:ext cx="1218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Training Portal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FDCF5E9-4046-4B76-9828-562D9EC5C848}"/>
                </a:ext>
              </a:extLst>
            </p:cNvPr>
            <p:cNvSpPr txBox="1"/>
            <p:nvPr/>
          </p:nvSpPr>
          <p:spPr>
            <a:xfrm>
              <a:off x="5002834" y="646244"/>
              <a:ext cx="3925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Homeland Security Investigations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Update Existing User Info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B7098B7-A729-1947-8B94-A998B67C60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73" y="2244014"/>
            <a:ext cx="137160" cy="13750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C305259-648E-8441-B067-E6B3ECE945FC}"/>
              </a:ext>
            </a:extLst>
          </p:cNvPr>
          <p:cNvSpPr/>
          <p:nvPr/>
        </p:nvSpPr>
        <p:spPr>
          <a:xfrm>
            <a:off x="2993709" y="2504893"/>
            <a:ext cx="6063463" cy="294072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F47569-4978-C34C-B0A7-202F4906FD17}"/>
              </a:ext>
            </a:extLst>
          </p:cNvPr>
          <p:cNvSpPr txBox="1"/>
          <p:nvPr/>
        </p:nvSpPr>
        <p:spPr>
          <a:xfrm>
            <a:off x="3057652" y="2538799"/>
            <a:ext cx="6006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USER ID	FIRST NAME	    MIDDLE	    LAST	OFFICE CODE	            LOCATION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04E39E-6551-3E49-AC1F-FFE67DD0F217}"/>
              </a:ext>
            </a:extLst>
          </p:cNvPr>
          <p:cNvCxnSpPr>
            <a:cxnSpLocks/>
          </p:cNvCxnSpPr>
          <p:nvPr/>
        </p:nvCxnSpPr>
        <p:spPr>
          <a:xfrm>
            <a:off x="3917997" y="2505322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BB9D610-060C-3947-8FC2-E1E3DB50461B}"/>
              </a:ext>
            </a:extLst>
          </p:cNvPr>
          <p:cNvCxnSpPr>
            <a:cxnSpLocks/>
          </p:cNvCxnSpPr>
          <p:nvPr/>
        </p:nvCxnSpPr>
        <p:spPr>
          <a:xfrm>
            <a:off x="4886850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AF17AD-BFE5-D04B-8118-0E008975CBB2}"/>
              </a:ext>
            </a:extLst>
          </p:cNvPr>
          <p:cNvCxnSpPr>
            <a:cxnSpLocks/>
          </p:cNvCxnSpPr>
          <p:nvPr/>
        </p:nvCxnSpPr>
        <p:spPr>
          <a:xfrm>
            <a:off x="5729366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003704A6-F9B6-D946-B69B-199016A07A34}"/>
              </a:ext>
            </a:extLst>
          </p:cNvPr>
          <p:cNvSpPr/>
          <p:nvPr/>
        </p:nvSpPr>
        <p:spPr>
          <a:xfrm>
            <a:off x="9682883" y="2346537"/>
            <a:ext cx="2383971" cy="1236688"/>
          </a:xfrm>
          <a:prstGeom prst="wedgeRoundRectCallout">
            <a:avLst>
              <a:gd name="adj1" fmla="val -63699"/>
              <a:gd name="adj2" fmla="val -22466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1. Admin searches for name.</a:t>
            </a:r>
          </a:p>
          <a:p>
            <a:pPr algn="ctr"/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2. Admin chooses name in table</a:t>
            </a:r>
          </a:p>
          <a:p>
            <a:pPr algn="ctr"/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3. Text boxes here display current info for agent clicked on in step 3.</a:t>
            </a:r>
          </a:p>
          <a:p>
            <a:pPr algn="ctr"/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4. Admin can change any info and click “Save.”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63AE01-B9C9-4937-871F-B6FD14881468}"/>
              </a:ext>
            </a:extLst>
          </p:cNvPr>
          <p:cNvSpPr/>
          <p:nvPr/>
        </p:nvSpPr>
        <p:spPr>
          <a:xfrm>
            <a:off x="2832339" y="2056199"/>
            <a:ext cx="6455434" cy="42493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68026-7BD3-4FA3-A061-7DFB887BAFBD}"/>
              </a:ext>
            </a:extLst>
          </p:cNvPr>
          <p:cNvSpPr txBox="1"/>
          <p:nvPr/>
        </p:nvSpPr>
        <p:spPr>
          <a:xfrm>
            <a:off x="2838630" y="1830945"/>
            <a:ext cx="933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5AD5BD-2447-4E4E-A8A1-AB3D0F9DCAA2}"/>
              </a:ext>
            </a:extLst>
          </p:cNvPr>
          <p:cNvSpPr txBox="1"/>
          <p:nvPr/>
        </p:nvSpPr>
        <p:spPr>
          <a:xfrm>
            <a:off x="3765036" y="1827156"/>
            <a:ext cx="1347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Existing Agents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ED5EEF-4683-4862-89AE-B56C03B7A053}"/>
              </a:ext>
            </a:extLst>
          </p:cNvPr>
          <p:cNvSpPr txBox="1"/>
          <p:nvPr/>
        </p:nvSpPr>
        <p:spPr>
          <a:xfrm>
            <a:off x="4120885" y="1245977"/>
            <a:ext cx="1533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79B9C6-2865-429B-BB98-28371CDF55B0}"/>
              </a:ext>
            </a:extLst>
          </p:cNvPr>
          <p:cNvSpPr/>
          <p:nvPr/>
        </p:nvSpPr>
        <p:spPr>
          <a:xfrm>
            <a:off x="3192866" y="1283491"/>
            <a:ext cx="849342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6EAE72-D10B-4E35-967F-DE73F2A9D19B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BBBB673-4B24-4213-B269-395480CD1642}"/>
              </a:ext>
            </a:extLst>
          </p:cNvPr>
          <p:cNvCxnSpPr>
            <a:cxnSpLocks/>
          </p:cNvCxnSpPr>
          <p:nvPr/>
        </p:nvCxnSpPr>
        <p:spPr>
          <a:xfrm>
            <a:off x="6624716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1B66ECF-DA1D-4FC0-925F-504094FF7EA3}"/>
              </a:ext>
            </a:extLst>
          </p:cNvPr>
          <p:cNvCxnSpPr>
            <a:cxnSpLocks/>
          </p:cNvCxnSpPr>
          <p:nvPr/>
        </p:nvCxnSpPr>
        <p:spPr>
          <a:xfrm>
            <a:off x="7746761" y="2504893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B6D24DA-1B9E-4051-9F22-37E09AC07093}"/>
              </a:ext>
            </a:extLst>
          </p:cNvPr>
          <p:cNvSpPr txBox="1"/>
          <p:nvPr/>
        </p:nvSpPr>
        <p:spPr>
          <a:xfrm>
            <a:off x="2914830" y="2187311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Find Agent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397A920-631B-4412-89F7-36718B78CAB3}"/>
              </a:ext>
            </a:extLst>
          </p:cNvPr>
          <p:cNvSpPr/>
          <p:nvPr/>
        </p:nvSpPr>
        <p:spPr>
          <a:xfrm>
            <a:off x="3731258" y="22228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03A0A3-0B74-4E07-9CF3-5B60D81E1628}"/>
              </a:ext>
            </a:extLst>
          </p:cNvPr>
          <p:cNvCxnSpPr>
            <a:cxnSpLocks/>
          </p:cNvCxnSpPr>
          <p:nvPr/>
        </p:nvCxnSpPr>
        <p:spPr>
          <a:xfrm>
            <a:off x="2993709" y="3097450"/>
            <a:ext cx="606346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7466C74-87A7-49C9-A03B-003FC072E51E}"/>
              </a:ext>
            </a:extLst>
          </p:cNvPr>
          <p:cNvSpPr txBox="1"/>
          <p:nvPr/>
        </p:nvSpPr>
        <p:spPr>
          <a:xfrm>
            <a:off x="2914830" y="3644636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  <a:endParaRPr lang="en-US" sz="1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CBE04B-36FC-4C85-9CE3-4166D9611596}"/>
              </a:ext>
            </a:extLst>
          </p:cNvPr>
          <p:cNvSpPr txBox="1"/>
          <p:nvPr/>
        </p:nvSpPr>
        <p:spPr>
          <a:xfrm>
            <a:off x="2914830" y="3929971"/>
            <a:ext cx="1149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26BD25E-2D97-4ABA-9197-B86245F4BE65}"/>
              </a:ext>
            </a:extLst>
          </p:cNvPr>
          <p:cNvSpPr/>
          <p:nvPr/>
        </p:nvSpPr>
        <p:spPr>
          <a:xfrm>
            <a:off x="4312283" y="368015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057628E-F713-4C61-8DA5-EDF99543A5FC}"/>
              </a:ext>
            </a:extLst>
          </p:cNvPr>
          <p:cNvSpPr/>
          <p:nvPr/>
        </p:nvSpPr>
        <p:spPr>
          <a:xfrm>
            <a:off x="4314263" y="3959865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2DE2EA-6917-4084-AA28-5D749B40AC82}"/>
              </a:ext>
            </a:extLst>
          </p:cNvPr>
          <p:cNvSpPr txBox="1"/>
          <p:nvPr/>
        </p:nvSpPr>
        <p:spPr>
          <a:xfrm>
            <a:off x="2923456" y="542126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CABF509-7FF0-4E39-B7E4-91C404BECF9D}"/>
              </a:ext>
            </a:extLst>
          </p:cNvPr>
          <p:cNvSpPr/>
          <p:nvPr/>
        </p:nvSpPr>
        <p:spPr>
          <a:xfrm>
            <a:off x="4322889" y="545115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3D83A0-A926-49A5-9A91-01523F1A4643}"/>
              </a:ext>
            </a:extLst>
          </p:cNvPr>
          <p:cNvSpPr txBox="1"/>
          <p:nvPr/>
        </p:nvSpPr>
        <p:spPr>
          <a:xfrm>
            <a:off x="2921476" y="588738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Code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61C309D-0884-4B67-B000-6FFF7D98B750}"/>
              </a:ext>
            </a:extLst>
          </p:cNvPr>
          <p:cNvSpPr/>
          <p:nvPr/>
        </p:nvSpPr>
        <p:spPr>
          <a:xfrm>
            <a:off x="4320909" y="591728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99F0007-EF8B-439F-B2B6-45CCB70DC5CB}"/>
              </a:ext>
            </a:extLst>
          </p:cNvPr>
          <p:cNvSpPr txBox="1"/>
          <p:nvPr/>
        </p:nvSpPr>
        <p:spPr>
          <a:xfrm>
            <a:off x="2923058" y="4211169"/>
            <a:ext cx="1157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49B2E72-9961-4425-A36F-13B85026C095}"/>
              </a:ext>
            </a:extLst>
          </p:cNvPr>
          <p:cNvSpPr/>
          <p:nvPr/>
        </p:nvSpPr>
        <p:spPr>
          <a:xfrm>
            <a:off x="4312966" y="4241063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4C0F8-4C6E-4D07-B6E1-5E8D0F5DA4D2}"/>
              </a:ext>
            </a:extLst>
          </p:cNvPr>
          <p:cNvSpPr txBox="1"/>
          <p:nvPr/>
        </p:nvSpPr>
        <p:spPr>
          <a:xfrm>
            <a:off x="2929118" y="4500688"/>
            <a:ext cx="11517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95C9B05-E6C7-4EDB-B8E8-7188ACF44967}"/>
              </a:ext>
            </a:extLst>
          </p:cNvPr>
          <p:cNvSpPr/>
          <p:nvPr/>
        </p:nvSpPr>
        <p:spPr>
          <a:xfrm>
            <a:off x="4320909" y="4520774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0E6EFF0-115A-48EA-8BF1-664FC52CA54A}"/>
              </a:ext>
            </a:extLst>
          </p:cNvPr>
          <p:cNvSpPr txBox="1"/>
          <p:nvPr/>
        </p:nvSpPr>
        <p:spPr>
          <a:xfrm>
            <a:off x="2921476" y="4962430"/>
            <a:ext cx="1159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401B681-1223-4906-B46D-752BDF0E2FEF}"/>
              </a:ext>
            </a:extLst>
          </p:cNvPr>
          <p:cNvSpPr/>
          <p:nvPr/>
        </p:nvSpPr>
        <p:spPr>
          <a:xfrm>
            <a:off x="4320909" y="499232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Isosceles Triangle 69">
            <a:extLst>
              <a:ext uri="{FF2B5EF4-FFF2-40B4-BE49-F238E27FC236}">
                <a16:creationId xmlns:a16="http://schemas.microsoft.com/office/drawing/2014/main" id="{75F90824-D0A7-4D9D-B50F-F23700381F7E}"/>
              </a:ext>
            </a:extLst>
          </p:cNvPr>
          <p:cNvSpPr/>
          <p:nvPr/>
        </p:nvSpPr>
        <p:spPr>
          <a:xfrm rot="10800000">
            <a:off x="6177953" y="5053444"/>
            <a:ext cx="73152" cy="731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2C68B8A-B36C-4CAC-961B-5CF67D08FA7E}"/>
              </a:ext>
            </a:extLst>
          </p:cNvPr>
          <p:cNvSpPr txBox="1"/>
          <p:nvPr/>
        </p:nvSpPr>
        <p:spPr>
          <a:xfrm>
            <a:off x="4064633" y="3665513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426FBC0-A5D5-4CFF-848C-9BF3E7C60ECC}"/>
              </a:ext>
            </a:extLst>
          </p:cNvPr>
          <p:cNvSpPr txBox="1"/>
          <p:nvPr/>
        </p:nvSpPr>
        <p:spPr>
          <a:xfrm>
            <a:off x="4064633" y="4226433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E8084EF-58C3-4DCF-824B-7D971F90110E}"/>
              </a:ext>
            </a:extLst>
          </p:cNvPr>
          <p:cNvSpPr txBox="1"/>
          <p:nvPr/>
        </p:nvSpPr>
        <p:spPr>
          <a:xfrm>
            <a:off x="4074158" y="4979831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8A2B9E9-5262-41D4-9F14-684560759BDE}"/>
              </a:ext>
            </a:extLst>
          </p:cNvPr>
          <p:cNvSpPr txBox="1"/>
          <p:nvPr/>
        </p:nvSpPr>
        <p:spPr>
          <a:xfrm>
            <a:off x="4074678" y="5436703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16" name="Isosceles Triangle 69">
            <a:extLst>
              <a:ext uri="{FF2B5EF4-FFF2-40B4-BE49-F238E27FC236}">
                <a16:creationId xmlns:a16="http://schemas.microsoft.com/office/drawing/2014/main" id="{CFF76BDC-7C22-40E4-B169-317D7D83678A}"/>
              </a:ext>
            </a:extLst>
          </p:cNvPr>
          <p:cNvSpPr/>
          <p:nvPr/>
        </p:nvSpPr>
        <p:spPr>
          <a:xfrm rot="10800000">
            <a:off x="6177953" y="5985802"/>
            <a:ext cx="73152" cy="731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83543DA-5D4F-4B4E-991B-3C8352463AD8}"/>
              </a:ext>
            </a:extLst>
          </p:cNvPr>
          <p:cNvSpPr txBox="1"/>
          <p:nvPr/>
        </p:nvSpPr>
        <p:spPr>
          <a:xfrm>
            <a:off x="4074678" y="5904130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D4907CA0-2B49-4410-9CB7-AA85ECD2BDF7}"/>
              </a:ext>
            </a:extLst>
          </p:cNvPr>
          <p:cNvSpPr/>
          <p:nvPr/>
        </p:nvSpPr>
        <p:spPr>
          <a:xfrm>
            <a:off x="4326580" y="3398514"/>
            <a:ext cx="10058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Selected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51D3150-4E08-4DF7-9B45-5FFDCA392228}"/>
              </a:ext>
            </a:extLst>
          </p:cNvPr>
          <p:cNvSpPr/>
          <p:nvPr/>
        </p:nvSpPr>
        <p:spPr>
          <a:xfrm>
            <a:off x="4320909" y="591728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69F2DCD-D2C3-4FD1-979B-4A6018A44A82}"/>
              </a:ext>
            </a:extLst>
          </p:cNvPr>
          <p:cNvSpPr txBox="1"/>
          <p:nvPr/>
        </p:nvSpPr>
        <p:spPr>
          <a:xfrm>
            <a:off x="2931684" y="6178379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1736014-838A-4816-B492-5AEF673AC953}"/>
              </a:ext>
            </a:extLst>
          </p:cNvPr>
          <p:cNvSpPr/>
          <p:nvPr/>
        </p:nvSpPr>
        <p:spPr>
          <a:xfrm>
            <a:off x="4321315" y="620052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Isosceles Triangle 69">
            <a:extLst>
              <a:ext uri="{FF2B5EF4-FFF2-40B4-BE49-F238E27FC236}">
                <a16:creationId xmlns:a16="http://schemas.microsoft.com/office/drawing/2014/main" id="{9F65F661-8E02-41BF-9E5E-E7F7E40DF71B}"/>
              </a:ext>
            </a:extLst>
          </p:cNvPr>
          <p:cNvSpPr/>
          <p:nvPr/>
        </p:nvSpPr>
        <p:spPr>
          <a:xfrm rot="10800000">
            <a:off x="6177953" y="5985802"/>
            <a:ext cx="73152" cy="731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Isosceles Triangle 69">
            <a:extLst>
              <a:ext uri="{FF2B5EF4-FFF2-40B4-BE49-F238E27FC236}">
                <a16:creationId xmlns:a16="http://schemas.microsoft.com/office/drawing/2014/main" id="{5443A7B6-8418-4E68-9BAA-DE6F36DA4F7A}"/>
              </a:ext>
            </a:extLst>
          </p:cNvPr>
          <p:cNvSpPr/>
          <p:nvPr/>
        </p:nvSpPr>
        <p:spPr>
          <a:xfrm rot="10800000">
            <a:off x="6177953" y="6272848"/>
            <a:ext cx="73152" cy="7315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2D8FA8E-D6CD-49F6-A7F9-904ACF556188}"/>
              </a:ext>
            </a:extLst>
          </p:cNvPr>
          <p:cNvSpPr txBox="1"/>
          <p:nvPr/>
        </p:nvSpPr>
        <p:spPr>
          <a:xfrm>
            <a:off x="4074678" y="5904130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B901651-9BE0-4454-B63A-0CAF7D4E4F77}"/>
              </a:ext>
            </a:extLst>
          </p:cNvPr>
          <p:cNvSpPr txBox="1"/>
          <p:nvPr/>
        </p:nvSpPr>
        <p:spPr>
          <a:xfrm>
            <a:off x="4074678" y="6178097"/>
            <a:ext cx="24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8E9748-8886-4A15-AEB5-FB6FB636EA9E}"/>
              </a:ext>
            </a:extLst>
          </p:cNvPr>
          <p:cNvSpPr/>
          <p:nvPr/>
        </p:nvSpPr>
        <p:spPr>
          <a:xfrm>
            <a:off x="2609850" y="6280828"/>
            <a:ext cx="6870572" cy="10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1108</Words>
  <Application>Microsoft Macintosh PowerPoint</Application>
  <PresentationFormat>Widescreen</PresentationFormat>
  <Paragraphs>337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Office Theme</vt:lpstr>
      <vt:lpstr>ICE Proposal Wireframes</vt:lpstr>
      <vt:lpstr>Purpose</vt:lpstr>
      <vt:lpstr>Personas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NPS Proposal Wireframes</dc:title>
  <dc:creator>Christopher Moulton</dc:creator>
  <cp:lastModifiedBy>Marc Abrams</cp:lastModifiedBy>
  <cp:revision>237</cp:revision>
  <dcterms:created xsi:type="dcterms:W3CDTF">2018-09-02T14:41:50Z</dcterms:created>
  <dcterms:modified xsi:type="dcterms:W3CDTF">2018-09-07T18:05:31Z</dcterms:modified>
</cp:coreProperties>
</file>