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5" r:id="rId4"/>
    <p:sldId id="279" r:id="rId5"/>
    <p:sldId id="259" r:id="rId6"/>
    <p:sldId id="285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79"/>
            <p14:sldId id="259"/>
            <p14:sldId id="285"/>
            <p14:sldId id="282"/>
          </p14:sldIdLst>
        </p14:section>
        <p14:section name="Untitled Section" id="{D983C349-356F-024C-ADBD-56057D3803AC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6" autoAdjust="0"/>
    <p:restoredTop sz="82188" autoAdjust="0"/>
  </p:normalViewPr>
  <p:slideViewPr>
    <p:cSldViewPr snapToGrid="0">
      <p:cViewPr varScale="1">
        <p:scale>
          <a:sx n="117" d="100"/>
          <a:sy n="117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6:45.011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r>
              <a:rPr lang="en-US" dirty="0"/>
              <a:t>9/6/2018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F58-A46C-4897-9B2D-EBFB921C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Administrator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0D5-4116-4FFE-96B0-C4F1D77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Firearms quarterly report due by 8/30/2018.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5731517" y="4700506"/>
            <a:ext cx="2506629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1A9EA-56FE-2F45-92EA-33EC628C493F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66743" y="4229727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339184"/>
            <a:ext cx="2383971" cy="615302"/>
          </a:xfrm>
          <a:prstGeom prst="wedgeRoundRectCallout">
            <a:avLst>
              <a:gd name="adj1" fmla="val -108504"/>
              <a:gd name="adj2" fmla="val -13202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firearms qualification must be completed within 3 days.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6875007" y="4743634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C776D388-56D3-D84E-A2CA-79E65C2FEF8D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8F219-DE12-5840-B189-319EED191970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HSI ICE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1262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agents have proficiencies expiring soon: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Smith, Firearms qualification due 8/21/18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Mya, Firearms qualification due 8/22/18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Unser, Firearms qualification due 8/22/18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FEE35280-4416-C545-B7D3-2F6B10B33933}"/>
              </a:ext>
            </a:extLst>
          </p:cNvPr>
          <p:cNvSpPr/>
          <p:nvPr/>
        </p:nvSpPr>
        <p:spPr>
          <a:xfrm>
            <a:off x="5634037" y="5852492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1BA2-1744-F140-878E-98335D44CD4A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3981626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3983606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71081" y="36877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3992232" y="37176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69101" y="39538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3990252" y="3983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69101" y="45350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3990252" y="45649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809512" y="4910802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431475" y="4910802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79309" y="42448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3991834" y="2974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3997895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000426" y="4266994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0AC3D-327E-1E45-BF5F-35EA81D7093C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1E0AFA-AF7C-3F49-BF59-6F40BDDB5C52}"/>
              </a:ext>
            </a:extLst>
          </p:cNvPr>
          <p:cNvSpPr txBox="1"/>
          <p:nvPr/>
        </p:nvSpPr>
        <p:spPr>
          <a:xfrm>
            <a:off x="3304456" y="489371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9BD17-4AAB-F54E-A662-DB40ECDC1FC2}"/>
              </a:ext>
            </a:extLst>
          </p:cNvPr>
          <p:cNvSpPr txBox="1"/>
          <p:nvPr/>
        </p:nvSpPr>
        <p:spPr>
          <a:xfrm>
            <a:off x="5995242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88323-F9EB-4B42-808C-0AE6643191FC}"/>
              </a:ext>
            </a:extLst>
          </p:cNvPr>
          <p:cNvSpPr txBox="1"/>
          <p:nvPr/>
        </p:nvSpPr>
        <p:spPr>
          <a:xfrm>
            <a:off x="5995242" y="39110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670F97-812A-0D44-82FB-729B9D6A6277}"/>
              </a:ext>
            </a:extLst>
          </p:cNvPr>
          <p:cNvSpPr txBox="1"/>
          <p:nvPr/>
        </p:nvSpPr>
        <p:spPr>
          <a:xfrm>
            <a:off x="5995242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EA799-E627-4145-8DEF-16AADC699770}"/>
              </a:ext>
            </a:extLst>
          </p:cNvPr>
          <p:cNvSpPr txBox="1"/>
          <p:nvPr/>
        </p:nvSpPr>
        <p:spPr>
          <a:xfrm>
            <a:off x="5995242" y="371139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6B1C8-EB23-7742-A6A2-E9184E018DAE}"/>
              </a:ext>
            </a:extLst>
          </p:cNvPr>
          <p:cNvSpPr txBox="1"/>
          <p:nvPr/>
        </p:nvSpPr>
        <p:spPr>
          <a:xfrm>
            <a:off x="5995242" y="418115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1FCD02-5F13-6E41-9F32-BDE904D3CD63}"/>
              </a:ext>
            </a:extLst>
          </p:cNvPr>
          <p:cNvSpPr txBox="1"/>
          <p:nvPr/>
        </p:nvSpPr>
        <p:spPr>
          <a:xfrm>
            <a:off x="5995242" y="454826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9" name="Isosceles Triangle 69">
            <a:extLst>
              <a:ext uri="{FF2B5EF4-FFF2-40B4-BE49-F238E27FC236}">
                <a16:creationId xmlns:a16="http://schemas.microsoft.com/office/drawing/2014/main" id="{4EE5C8A3-B99F-C341-BA58-1701C9D3977B}"/>
              </a:ext>
            </a:extLst>
          </p:cNvPr>
          <p:cNvSpPr/>
          <p:nvPr/>
        </p:nvSpPr>
        <p:spPr>
          <a:xfrm rot="10800000">
            <a:off x="5829008" y="4607795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83B43A4B-B5F4-484E-9BDE-62C030F34124}"/>
              </a:ext>
            </a:extLst>
          </p:cNvPr>
          <p:cNvSpPr/>
          <p:nvPr/>
        </p:nvSpPr>
        <p:spPr>
          <a:xfrm rot="10800000">
            <a:off x="5829008" y="4312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9">
            <a:extLst>
              <a:ext uri="{FF2B5EF4-FFF2-40B4-BE49-F238E27FC236}">
                <a16:creationId xmlns:a16="http://schemas.microsoft.com/office/drawing/2014/main" id="{373001BF-19FF-7744-ABB2-391C719215BE}"/>
              </a:ext>
            </a:extLst>
          </p:cNvPr>
          <p:cNvSpPr/>
          <p:nvPr/>
        </p:nvSpPr>
        <p:spPr>
          <a:xfrm rot="10800000">
            <a:off x="5829008" y="404460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1AB0A96D-C1BF-1A48-BD89-1B2B0B46A606}"/>
              </a:ext>
            </a:extLst>
          </p:cNvPr>
          <p:cNvSpPr/>
          <p:nvPr/>
        </p:nvSpPr>
        <p:spPr>
          <a:xfrm rot="10800000">
            <a:off x="5829008" y="37764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7475717" y="3514269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7310624" y="2398885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43655" y="383099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43655" y="409455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3962826" y="386650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3964806" y="412444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52281" y="49449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3973432" y="49748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50301" y="5211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3971452" y="52409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50301" y="57923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3971452" y="58222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749810" y="61340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371773" y="61340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60509" y="550204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51883" y="43757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3973034" y="4405647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57943" y="466527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3979095" y="469516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3981626" y="5524232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2195E-2832-1C4F-A34F-E4278D828601}"/>
              </a:ext>
            </a:extLst>
          </p:cNvPr>
          <p:cNvSpPr txBox="1"/>
          <p:nvPr/>
        </p:nvSpPr>
        <p:spPr>
          <a:xfrm>
            <a:off x="2960475" y="210833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Agent: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2E9613-5315-124C-BF4D-83A5F0B5B896}"/>
              </a:ext>
            </a:extLst>
          </p:cNvPr>
          <p:cNvSpPr/>
          <p:nvPr/>
        </p:nvSpPr>
        <p:spPr>
          <a:xfrm>
            <a:off x="3981626" y="214911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25" y="216638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3057654" y="2438218"/>
            <a:ext cx="3361617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3" y="2472124"/>
            <a:ext cx="2862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     FIRST NAME      MIDDLE      LAST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438647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84842-8473-C44F-9508-C90F6073D78C}"/>
              </a:ext>
            </a:extLst>
          </p:cNvPr>
          <p:cNvSpPr/>
          <p:nvPr/>
        </p:nvSpPr>
        <p:spPr>
          <a:xfrm>
            <a:off x="3085879" y="3223205"/>
            <a:ext cx="3304035" cy="46504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10650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491241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F976EA-4037-D74E-812F-073EAA2FF453}"/>
              </a:ext>
            </a:extLst>
          </p:cNvPr>
          <p:cNvSpPr txBox="1"/>
          <p:nvPr/>
        </p:nvSpPr>
        <p:spPr>
          <a:xfrm>
            <a:off x="3050860" y="2808201"/>
            <a:ext cx="734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Middle        Last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First                  Middle        Last      4361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8229754" y="4127260"/>
            <a:ext cx="2383971" cy="1236688"/>
          </a:xfrm>
          <a:prstGeom prst="wedgeRoundRectCallout">
            <a:avLst>
              <a:gd name="adj1" fmla="val -98459"/>
              <a:gd name="adj2" fmla="val -4788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/>
              <a:t>3. Text boxes here display current info for agent clicked on in step 3.</a:t>
            </a:r>
          </a:p>
          <a:p>
            <a:pPr algn="ctr"/>
            <a:r>
              <a:rPr lang="en-US" sz="1100" b="1" dirty="0"/>
              <a:t>4. Admin can change any info and click “Save.” </a:t>
            </a:r>
          </a:p>
        </p:txBody>
      </p:sp>
      <p:sp>
        <p:nvSpPr>
          <p:cNvPr id="72" name="Isosceles Triangle 69">
            <a:extLst>
              <a:ext uri="{FF2B5EF4-FFF2-40B4-BE49-F238E27FC236}">
                <a16:creationId xmlns:a16="http://schemas.microsoft.com/office/drawing/2014/main" id="{20E4D386-BFFA-7745-8732-5D395D800250}"/>
              </a:ext>
            </a:extLst>
          </p:cNvPr>
          <p:cNvSpPr/>
          <p:nvPr/>
        </p:nvSpPr>
        <p:spPr>
          <a:xfrm rot="10800000">
            <a:off x="5829008" y="588142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69">
            <a:extLst>
              <a:ext uri="{FF2B5EF4-FFF2-40B4-BE49-F238E27FC236}">
                <a16:creationId xmlns:a16="http://schemas.microsoft.com/office/drawing/2014/main" id="{930AEEE6-B4C1-4A49-A627-606EAF1F905A}"/>
              </a:ext>
            </a:extLst>
          </p:cNvPr>
          <p:cNvSpPr/>
          <p:nvPr/>
        </p:nvSpPr>
        <p:spPr>
          <a:xfrm rot="10800000">
            <a:off x="5829008" y="558634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AA4C62D5-C599-224B-ABD0-A6954E57D213}"/>
              </a:ext>
            </a:extLst>
          </p:cNvPr>
          <p:cNvSpPr/>
          <p:nvPr/>
        </p:nvSpPr>
        <p:spPr>
          <a:xfrm rot="10800000">
            <a:off x="5829008" y="531822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69">
            <a:extLst>
              <a:ext uri="{FF2B5EF4-FFF2-40B4-BE49-F238E27FC236}">
                <a16:creationId xmlns:a16="http://schemas.microsoft.com/office/drawing/2014/main" id="{B9FE2958-ED69-E34E-8170-FC236BF6066A}"/>
              </a:ext>
            </a:extLst>
          </p:cNvPr>
          <p:cNvSpPr/>
          <p:nvPr/>
        </p:nvSpPr>
        <p:spPr>
          <a:xfrm rot="10800000">
            <a:off x="5829008" y="50501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490</Words>
  <Application>Microsoft Macintosh PowerPoint</Application>
  <PresentationFormat>Widescreen</PresentationFormat>
  <Paragraphs>123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System Administrator Mockups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146</cp:revision>
  <dcterms:created xsi:type="dcterms:W3CDTF">2018-09-02T14:41:50Z</dcterms:created>
  <dcterms:modified xsi:type="dcterms:W3CDTF">2018-09-06T22:50:31Z</dcterms:modified>
</cp:coreProperties>
</file>