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7" autoAdjust="0"/>
    <p:restoredTop sz="82190" autoAdjust="0"/>
  </p:normalViewPr>
  <p:slideViewPr>
    <p:cSldViewPr snapToGrid="0">
      <p:cViewPr varScale="1">
        <p:scale>
          <a:sx n="117" d="100"/>
          <a:sy n="117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15926"/>
              </p:ext>
            </p:extLst>
          </p:nvPr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410E3-5C0F-3141-8E3C-28054232E1B7}"/>
              </a:ext>
            </a:extLst>
          </p:cNvPr>
          <p:cNvSpPr txBox="1"/>
          <p:nvPr/>
        </p:nvSpPr>
        <p:spPr>
          <a:xfrm>
            <a:off x="2940092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B7019E-7001-D94D-889D-3C50AA58240B}"/>
              </a:ext>
            </a:extLst>
          </p:cNvPr>
          <p:cNvSpPr txBox="1"/>
          <p:nvPr/>
        </p:nvSpPr>
        <p:spPr>
          <a:xfrm>
            <a:off x="3339491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4340667" y="4754498"/>
            <a:ext cx="3002322" cy="1236688"/>
          </a:xfrm>
          <a:prstGeom prst="wedgeRoundRectCallout">
            <a:avLst>
              <a:gd name="adj1" fmla="val -69453"/>
              <a:gd name="adj2" fmla="val -9189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  <a:p>
            <a:pPr algn="ctr"/>
            <a:endParaRPr lang="en-US" sz="1100" b="1" dirty="0"/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7940094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62057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Destination After Login,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/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</p:spTree>
    <p:extLst>
      <p:ext uri="{BB962C8B-B14F-4D97-AF65-F5344CB8AC3E}">
        <p14:creationId xmlns:p14="http://schemas.microsoft.com/office/powerpoint/2010/main" val="416572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12258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14238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22864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20884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20884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940144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562107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22466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28527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31058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E0AFA-AF7C-3F49-BF59-6F40BDDB5C52}"/>
              </a:ext>
            </a:extLst>
          </p:cNvPr>
          <p:cNvSpPr txBox="1"/>
          <p:nvPr/>
        </p:nvSpPr>
        <p:spPr>
          <a:xfrm>
            <a:off x="3304456" y="485017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6125874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6125874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6125874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6125874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6125874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6125874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959640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959640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959640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959640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397809" y="4090320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69101" y="345748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120884" y="34873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1E9472-C73F-A349-A8DA-CD6049DD2160}"/>
              </a:ext>
            </a:extLst>
          </p:cNvPr>
          <p:cNvSpPr txBox="1"/>
          <p:nvPr/>
        </p:nvSpPr>
        <p:spPr>
          <a:xfrm>
            <a:off x="6125874" y="347067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5959640" y="353020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27108" y="2950485"/>
            <a:ext cx="2383971" cy="637449"/>
          </a:xfrm>
          <a:prstGeom prst="wedgeRoundRectCallout">
            <a:avLst>
              <a:gd name="adj1" fmla="val 75059"/>
              <a:gd name="adj2" fmla="val 463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69654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71634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517355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80260" y="52034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4396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78280" y="54695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60209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78280" y="60508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7306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79862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85923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88454" y="57528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6035836" y="61100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6035836" y="58149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6035836" y="55468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6035836" y="5278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96E4A-7C0C-B74E-BEEE-E0578372903B}"/>
              </a:ext>
            </a:extLst>
          </p:cNvPr>
          <p:cNvSpPr txBox="1"/>
          <p:nvPr/>
        </p:nvSpPr>
        <p:spPr>
          <a:xfrm>
            <a:off x="2971503" y="492711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F17DF6-6430-4648-B9B1-C774DDFB825D}"/>
              </a:ext>
            </a:extLst>
          </p:cNvPr>
          <p:cNvSpPr/>
          <p:nvPr/>
        </p:nvSpPr>
        <p:spPr>
          <a:xfrm>
            <a:off x="4177716" y="495701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4BA94A4E-F44D-B746-ABC6-78923590D0A4}"/>
              </a:ext>
            </a:extLst>
          </p:cNvPr>
          <p:cNvSpPr/>
          <p:nvPr/>
        </p:nvSpPr>
        <p:spPr>
          <a:xfrm rot="10800000">
            <a:off x="6017032" y="501159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668</Words>
  <Application>Microsoft Macintosh PowerPoint</Application>
  <PresentationFormat>Widescreen</PresentationFormat>
  <Paragraphs>188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160</cp:revision>
  <dcterms:created xsi:type="dcterms:W3CDTF">2018-09-02T14:41:50Z</dcterms:created>
  <dcterms:modified xsi:type="dcterms:W3CDTF">2018-09-06T23:28:57Z</dcterms:modified>
</cp:coreProperties>
</file>