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202C4-DDA7-4B53-993A-0D8D255C62EF}" v="53" dt="2019-03-19T17:27:2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 Pelli" userId="19026c011b512ed9" providerId="Windows Live" clId="Web-{4C491ADD-E1D4-4B27-9A5F-4D11D1E481F5}"/>
    <pc:docChg chg="addSld modSld">
      <pc:chgData name="vito Pelli" userId="19026c011b512ed9" providerId="Windows Live" clId="Web-{4C491ADD-E1D4-4B27-9A5F-4D11D1E481F5}" dt="2019-03-19T21:55:45.589" v="375" actId="1076"/>
      <pc:docMkLst>
        <pc:docMk/>
      </pc:docMkLst>
      <pc:sldChg chg="modSp">
        <pc:chgData name="vito Pelli" userId="19026c011b512ed9" providerId="Windows Live" clId="Web-{4C491ADD-E1D4-4B27-9A5F-4D11D1E481F5}" dt="2019-03-19T21:42:57.124" v="2" actId="20577"/>
        <pc:sldMkLst>
          <pc:docMk/>
          <pc:sldMk cId="2406273178" sldId="256"/>
        </pc:sldMkLst>
        <pc:spChg chg="mod">
          <ac:chgData name="vito Pelli" userId="19026c011b512ed9" providerId="Windows Live" clId="Web-{4C491ADD-E1D4-4B27-9A5F-4D11D1E481F5}" dt="2019-03-19T21:42:57.124" v="2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addSp modSp new">
        <pc:chgData name="vito Pelli" userId="19026c011b512ed9" providerId="Windows Live" clId="Web-{4C491ADD-E1D4-4B27-9A5F-4D11D1E481F5}" dt="2019-03-19T21:55:45.589" v="375" actId="1076"/>
        <pc:sldMkLst>
          <pc:docMk/>
          <pc:sldMk cId="623458973" sldId="262"/>
        </pc:sldMkLst>
        <pc:spChg chg="add mod">
          <ac:chgData name="vito Pelli" userId="19026c011b512ed9" providerId="Windows Live" clId="Web-{4C491ADD-E1D4-4B27-9A5F-4D11D1E481F5}" dt="2019-03-19T21:44:17.125" v="28" actId="1076"/>
          <ac:spMkLst>
            <pc:docMk/>
            <pc:sldMk cId="623458973" sldId="262"/>
            <ac:spMk id="2" creationId="{F76FE6CE-B983-409D-BEF0-15F799C5655C}"/>
          </ac:spMkLst>
        </pc:spChg>
        <pc:spChg chg="add mod">
          <ac:chgData name="vito Pelli" userId="19026c011b512ed9" providerId="Windows Live" clId="Web-{4C491ADD-E1D4-4B27-9A5F-4D11D1E481F5}" dt="2019-03-19T21:55:38.901" v="374" actId="1076"/>
          <ac:spMkLst>
            <pc:docMk/>
            <pc:sldMk cId="623458973" sldId="262"/>
            <ac:spMk id="3" creationId="{5340B673-1360-406C-B493-643C8EBD4691}"/>
          </ac:spMkLst>
        </pc:spChg>
        <pc:picChg chg="add mod">
          <ac:chgData name="vito Pelli" userId="19026c011b512ed9" providerId="Windows Live" clId="Web-{4C491ADD-E1D4-4B27-9A5F-4D11D1E481F5}" dt="2019-03-19T21:55:45.589" v="375" actId="1076"/>
          <ac:picMkLst>
            <pc:docMk/>
            <pc:sldMk cId="623458973" sldId="262"/>
            <ac:picMk id="4" creationId="{A36CA231-93FE-40B6-8AA1-C5F6268C5C93}"/>
          </ac:picMkLst>
        </pc:picChg>
      </pc:sldChg>
    </pc:docChg>
  </pc:docChgLst>
  <pc:docChgLst>
    <pc:chgData name="vito Pelli" userId="19026c011b512ed9" providerId="Windows Live" clId="Web-{DD83E983-FE8B-4E9D-B173-23E594EA8D7B}"/>
    <pc:docChg chg="modSld">
      <pc:chgData name="vito Pelli" userId="19026c011b512ed9" providerId="Windows Live" clId="Web-{DD83E983-FE8B-4E9D-B173-23E594EA8D7B}" dt="2019-03-19T19:02:02.289" v="3" actId="20577"/>
      <pc:docMkLst>
        <pc:docMk/>
      </pc:docMkLst>
      <pc:sldChg chg="modSp">
        <pc:chgData name="vito Pelli" userId="19026c011b512ed9" providerId="Windows Live" clId="Web-{DD83E983-FE8B-4E9D-B173-23E594EA8D7B}" dt="2019-03-19T19:02:02.289" v="2" actId="20577"/>
        <pc:sldMkLst>
          <pc:docMk/>
          <pc:sldMk cId="568972140" sldId="260"/>
        </pc:sldMkLst>
        <pc:spChg chg="mod">
          <ac:chgData name="vito Pelli" userId="19026c011b512ed9" providerId="Windows Live" clId="Web-{DD83E983-FE8B-4E9D-B173-23E594EA8D7B}" dt="2019-03-19T19:02:02.289" v="2" actId="20577"/>
          <ac:spMkLst>
            <pc:docMk/>
            <pc:sldMk cId="568972140" sldId="260"/>
            <ac:spMk id="2" creationId="{A6C9D3D3-F462-46CA-A36D-6F928DE16676}"/>
          </ac:spMkLst>
        </pc:spChg>
      </pc:sldChg>
    </pc:docChg>
  </pc:docChgLst>
  <pc:docChgLst>
    <pc:chgData name="Adrián Rocha Poza" userId="fb01114098b1c144" providerId="Windows Live" clId="Web-{B38202C4-DDA7-4B53-993A-0D8D255C62EF}"/>
    <pc:docChg chg="addSld delSld modSld modMainMaster">
      <pc:chgData name="Adrián Rocha Poza" userId="fb01114098b1c144" providerId="Windows Live" clId="Web-{B38202C4-DDA7-4B53-993A-0D8D255C62EF}" dt="2019-03-19T17:36:52.348" v="2441" actId="20577"/>
      <pc:docMkLst>
        <pc:docMk/>
      </pc:docMkLst>
      <pc:sldChg chg="addSp delSp modSp mod modTransition setBg">
        <pc:chgData name="Adrián Rocha Poza" userId="fb01114098b1c144" providerId="Windows Live" clId="Web-{B38202C4-DDA7-4B53-993A-0D8D255C62EF}" dt="2019-03-19T15:32:04.951" v="2391"/>
        <pc:sldMkLst>
          <pc:docMk/>
          <pc:sldMk cId="2406273178" sldId="256"/>
        </pc:sldMkLst>
        <pc:spChg chg="mod">
          <ac:chgData name="Adrián Rocha Poza" userId="fb01114098b1c144" providerId="Windows Live" clId="Web-{B38202C4-DDA7-4B53-993A-0D8D255C62EF}" dt="2019-03-19T14:37:41.755" v="185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Adrián Rocha Poza" userId="fb01114098b1c144" providerId="Windows Live" clId="Web-{B38202C4-DDA7-4B53-993A-0D8D255C62EF}" dt="2019-03-19T14:37:41.755" v="185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Adrián Rocha Poza" userId="fb01114098b1c144" providerId="Windows Live" clId="Web-{B38202C4-DDA7-4B53-993A-0D8D255C62EF}" dt="2019-03-19T14:37:29.083" v="183"/>
          <ac:spMkLst>
            <pc:docMk/>
            <pc:sldMk cId="2406273178" sldId="256"/>
            <ac:spMk id="8" creationId="{FE7077A0-316E-4437-8098-7871335C5090}"/>
          </ac:spMkLst>
        </pc:spChg>
        <pc:spChg chg="add del">
          <ac:chgData name="Adrián Rocha Poza" userId="fb01114098b1c144" providerId="Windows Live" clId="Web-{B38202C4-DDA7-4B53-993A-0D8D255C62EF}" dt="2019-03-19T14:37:26.442" v="181"/>
          <ac:spMkLst>
            <pc:docMk/>
            <pc:sldMk cId="2406273178" sldId="256"/>
            <ac:spMk id="11" creationId="{27728DE0-08FC-4361-9A63-45CBB2F871D1}"/>
          </ac:spMkLst>
        </pc:spChg>
        <pc:spChg chg="add del">
          <ac:chgData name="Adrián Rocha Poza" userId="fb01114098b1c144" providerId="Windows Live" clId="Web-{B38202C4-DDA7-4B53-993A-0D8D255C62EF}" dt="2019-03-19T14:37:26.442" v="181"/>
          <ac:spMkLst>
            <pc:docMk/>
            <pc:sldMk cId="2406273178" sldId="256"/>
            <ac:spMk id="21" creationId="{38896A2C-228D-4C37-B4A4-2BD326E0B07F}"/>
          </ac:spMkLst>
        </pc:spChg>
        <pc:grpChg chg="add del">
          <ac:chgData name="Adrián Rocha Poza" userId="fb01114098b1c144" providerId="Windows Live" clId="Web-{B38202C4-DDA7-4B53-993A-0D8D255C62EF}" dt="2019-03-19T14:37:26.442" v="181"/>
          <ac:grpSpMkLst>
            <pc:docMk/>
            <pc:sldMk cId="2406273178" sldId="256"/>
            <ac:grpSpMk id="13" creationId="{8A667A12-75E6-4C14-B996-78D64D0DFCAD}"/>
          </ac:grpSpMkLst>
        </pc:grpChg>
        <pc:picChg chg="add mod">
          <ac:chgData name="Adrián Rocha Poza" userId="fb01114098b1c144" providerId="Windows Live" clId="Web-{B38202C4-DDA7-4B53-993A-0D8D255C62EF}" dt="2019-03-19T14:39:05.350" v="193" actId="1076"/>
          <ac:picMkLst>
            <pc:docMk/>
            <pc:sldMk cId="2406273178" sldId="256"/>
            <ac:picMk id="4" creationId="{AAFA4F84-3C93-499D-BC26-85140CF35B5E}"/>
          </ac:picMkLst>
        </pc:picChg>
        <pc:picChg chg="add mod">
          <ac:chgData name="Adrián Rocha Poza" userId="fb01114098b1c144" providerId="Windows Live" clId="Web-{B38202C4-DDA7-4B53-993A-0D8D255C62EF}" dt="2019-03-19T14:39:07.365" v="194" actId="1076"/>
          <ac:picMkLst>
            <pc:docMk/>
            <pc:sldMk cId="2406273178" sldId="256"/>
            <ac:picMk id="6" creationId="{01F7DDD1-C079-4281-916A-3D6988CCAC11}"/>
          </ac:picMkLst>
        </pc:picChg>
        <pc:picChg chg="add mod">
          <ac:chgData name="Adrián Rocha Poza" userId="fb01114098b1c144" providerId="Windows Live" clId="Web-{B38202C4-DDA7-4B53-993A-0D8D255C62EF}" dt="2019-03-19T14:39:10.662" v="195" actId="1076"/>
          <ac:picMkLst>
            <pc:docMk/>
            <pc:sldMk cId="2406273178" sldId="256"/>
            <ac:picMk id="9" creationId="{CAED0797-7677-4D04-ACDD-D4404D23AEA8}"/>
          </ac:picMkLst>
        </pc:picChg>
      </pc:sldChg>
      <pc:sldChg chg="addSp delSp modSp new modTransition">
        <pc:chgData name="Adrián Rocha Poza" userId="fb01114098b1c144" providerId="Windows Live" clId="Web-{B38202C4-DDA7-4B53-993A-0D8D255C62EF}" dt="2019-03-19T17:36:52.348" v="2440" actId="20577"/>
        <pc:sldMkLst>
          <pc:docMk/>
          <pc:sldMk cId="2838957255" sldId="257"/>
        </pc:sldMkLst>
        <pc:spChg chg="mod">
          <ac:chgData name="Adrián Rocha Poza" userId="fb01114098b1c144" providerId="Windows Live" clId="Web-{B38202C4-DDA7-4B53-993A-0D8D255C62EF}" dt="2019-03-19T14:48:02.059" v="865" actId="20577"/>
          <ac:spMkLst>
            <pc:docMk/>
            <pc:sldMk cId="2838957255" sldId="257"/>
            <ac:spMk id="2" creationId="{50A044B1-5174-41A2-ABD6-9509A4F587FE}"/>
          </ac:spMkLst>
        </pc:spChg>
        <pc:spChg chg="mod">
          <ac:chgData name="Adrián Rocha Poza" userId="fb01114098b1c144" providerId="Windows Live" clId="Web-{B38202C4-DDA7-4B53-993A-0D8D255C62EF}" dt="2019-03-19T17:36:52.348" v="2440" actId="20577"/>
          <ac:spMkLst>
            <pc:docMk/>
            <pc:sldMk cId="2838957255" sldId="257"/>
            <ac:spMk id="3" creationId="{E392B6F9-9C36-486B-834D-2A1A405FEEE1}"/>
          </ac:spMkLst>
        </pc:spChg>
        <pc:spChg chg="add del mod">
          <ac:chgData name="Adrián Rocha Poza" userId="fb01114098b1c144" providerId="Windows Live" clId="Web-{B38202C4-DDA7-4B53-993A-0D8D255C62EF}" dt="2019-03-19T14:47:31.872" v="837"/>
          <ac:spMkLst>
            <pc:docMk/>
            <pc:sldMk cId="2838957255" sldId="257"/>
            <ac:spMk id="4" creationId="{8D452FBB-42C9-4108-9E88-9CDC30045679}"/>
          </ac:spMkLst>
        </pc:spChg>
        <pc:spChg chg="add del mod">
          <ac:chgData name="Adrián Rocha Poza" userId="fb01114098b1c144" providerId="Windows Live" clId="Web-{B38202C4-DDA7-4B53-993A-0D8D255C62EF}" dt="2019-03-19T14:54:46.002" v="963"/>
          <ac:spMkLst>
            <pc:docMk/>
            <pc:sldMk cId="2838957255" sldId="257"/>
            <ac:spMk id="5" creationId="{43E53AFA-6605-41D4-A593-88A3B6BEF964}"/>
          </ac:spMkLst>
        </pc:spChg>
        <pc:spChg chg="add del mod">
          <ac:chgData name="Adrián Rocha Poza" userId="fb01114098b1c144" providerId="Windows Live" clId="Web-{B38202C4-DDA7-4B53-993A-0D8D255C62EF}" dt="2019-03-19T14:57:37.301" v="1085"/>
          <ac:spMkLst>
            <pc:docMk/>
            <pc:sldMk cId="2838957255" sldId="257"/>
            <ac:spMk id="7" creationId="{9B105307-6DB8-4B85-8ABF-477AC5C690DA}"/>
          </ac:spMkLst>
        </pc:spChg>
        <pc:spChg chg="add del">
          <ac:chgData name="Adrián Rocha Poza" userId="fb01114098b1c144" providerId="Windows Live" clId="Web-{B38202C4-DDA7-4B53-993A-0D8D255C62EF}" dt="2019-03-19T14:58:43.927" v="1105"/>
          <ac:spMkLst>
            <pc:docMk/>
            <pc:sldMk cId="2838957255" sldId="257"/>
            <ac:spMk id="9" creationId="{DE6F05EE-558C-4C98-B28A-3F5BF1487622}"/>
          </ac:spMkLst>
        </pc:spChg>
        <pc:picChg chg="add del mod">
          <ac:chgData name="Adrián Rocha Poza" userId="fb01114098b1c144" providerId="Windows Live" clId="Web-{B38202C4-DDA7-4B53-993A-0D8D255C62EF}" dt="2019-03-19T17:27:30.369" v="2437"/>
          <ac:picMkLst>
            <pc:docMk/>
            <pc:sldMk cId="2838957255" sldId="257"/>
            <ac:picMk id="4" creationId="{2BE32044-6E18-4FBC-AC5A-3A6BDB28A1BB}"/>
          </ac:picMkLst>
        </pc:picChg>
        <pc:picChg chg="add del mod">
          <ac:chgData name="Adrián Rocha Poza" userId="fb01114098b1c144" providerId="Windows Live" clId="Web-{B38202C4-DDA7-4B53-993A-0D8D255C62EF}" dt="2019-03-19T15:00:04.334" v="1113"/>
          <ac:picMkLst>
            <pc:docMk/>
            <pc:sldMk cId="2838957255" sldId="257"/>
            <ac:picMk id="10" creationId="{268CEFFD-A545-4F22-9232-54235BF97463}"/>
          </ac:picMkLst>
        </pc:picChg>
        <pc:picChg chg="add del mod">
          <ac:chgData name="Adrián Rocha Poza" userId="fb01114098b1c144" providerId="Windows Live" clId="Web-{B38202C4-DDA7-4B53-993A-0D8D255C62EF}" dt="2019-03-19T15:00:02.678" v="1112"/>
          <ac:picMkLst>
            <pc:docMk/>
            <pc:sldMk cId="2838957255" sldId="257"/>
            <ac:picMk id="12" creationId="{0362C1E2-413C-4C18-99D1-4A29E3C3CADD}"/>
          </ac:picMkLst>
        </pc:picChg>
        <pc:picChg chg="add mod">
          <ac:chgData name="Adrián Rocha Poza" userId="fb01114098b1c144" providerId="Windows Live" clId="Web-{B38202C4-DDA7-4B53-993A-0D8D255C62EF}" dt="2019-03-19T15:00:06.037" v="1114" actId="1076"/>
          <ac:picMkLst>
            <pc:docMk/>
            <pc:sldMk cId="2838957255" sldId="257"/>
            <ac:picMk id="13" creationId="{2411A0FF-BFA3-464F-89C0-8DC2893B94EF}"/>
          </ac:picMkLst>
        </pc:picChg>
        <pc:picChg chg="add mod">
          <ac:chgData name="Adrián Rocha Poza" userId="fb01114098b1c144" providerId="Windows Live" clId="Web-{B38202C4-DDA7-4B53-993A-0D8D255C62EF}" dt="2019-03-19T15:00:10.428" v="1116" actId="1076"/>
          <ac:picMkLst>
            <pc:docMk/>
            <pc:sldMk cId="2838957255" sldId="257"/>
            <ac:picMk id="15" creationId="{3B926B8A-898A-4318-8F44-B04E41AAE994}"/>
          </ac:picMkLst>
        </pc:picChg>
        <pc:picChg chg="add mod">
          <ac:chgData name="Adrián Rocha Poza" userId="fb01114098b1c144" providerId="Windows Live" clId="Web-{B38202C4-DDA7-4B53-993A-0D8D255C62EF}" dt="2019-03-19T15:01:13.054" v="1133" actId="1076"/>
          <ac:picMkLst>
            <pc:docMk/>
            <pc:sldMk cId="2838957255" sldId="257"/>
            <ac:picMk id="16" creationId="{AE8C2FC4-B971-41A8-A71C-0AF35444E337}"/>
          </ac:picMkLst>
        </pc:picChg>
        <pc:picChg chg="add del mod">
          <ac:chgData name="Adrián Rocha Poza" userId="fb01114098b1c144" providerId="Windows Live" clId="Web-{B38202C4-DDA7-4B53-993A-0D8D255C62EF}" dt="2019-03-19T15:00:42.756" v="1122"/>
          <ac:picMkLst>
            <pc:docMk/>
            <pc:sldMk cId="2838957255" sldId="257"/>
            <ac:picMk id="17" creationId="{9580A1A8-D82F-4A00-A3EB-2686ADA74869}"/>
          </ac:picMkLst>
        </pc:picChg>
        <pc:picChg chg="add mod">
          <ac:chgData name="Adrián Rocha Poza" userId="fb01114098b1c144" providerId="Windows Live" clId="Web-{B38202C4-DDA7-4B53-993A-0D8D255C62EF}" dt="2019-03-19T15:00:50.709" v="1124" actId="1076"/>
          <ac:picMkLst>
            <pc:docMk/>
            <pc:sldMk cId="2838957255" sldId="257"/>
            <ac:picMk id="19" creationId="{DBBB697E-85F4-4539-86CD-292B2AC81AF4}"/>
          </ac:picMkLst>
        </pc:picChg>
        <pc:picChg chg="add mod">
          <ac:chgData name="Adrián Rocha Poza" userId="fb01114098b1c144" providerId="Windows Live" clId="Web-{B38202C4-DDA7-4B53-993A-0D8D255C62EF}" dt="2019-03-19T17:27:24.838" v="2436" actId="1076"/>
          <ac:picMkLst>
            <pc:docMk/>
            <pc:sldMk cId="2838957255" sldId="257"/>
            <ac:picMk id="21" creationId="{652F9FAD-1789-4A8F-8BFA-59D7EDF54006}"/>
          </ac:picMkLst>
        </pc:picChg>
        <pc:picChg chg="add mod">
          <ac:chgData name="Adrián Rocha Poza" userId="fb01114098b1c144" providerId="Windows Live" clId="Web-{B38202C4-DDA7-4B53-993A-0D8D255C62EF}" dt="2019-03-19T15:01:06.163" v="1130" actId="1076"/>
          <ac:picMkLst>
            <pc:docMk/>
            <pc:sldMk cId="2838957255" sldId="257"/>
            <ac:picMk id="22" creationId="{70A1587B-F64C-41F3-A2BB-BD30B7EC1D9C}"/>
          </ac:picMkLst>
        </pc:picChg>
        <pc:picChg chg="add mod">
          <ac:chgData name="Adrián Rocha Poza" userId="fb01114098b1c144" providerId="Windows Live" clId="Web-{B38202C4-DDA7-4B53-993A-0D8D255C62EF}" dt="2019-03-19T15:01:10.961" v="1132" actId="1076"/>
          <ac:picMkLst>
            <pc:docMk/>
            <pc:sldMk cId="2838957255" sldId="257"/>
            <ac:picMk id="23" creationId="{96384FD4-89DB-4225-BE15-FB9F21B521E7}"/>
          </ac:picMkLst>
        </pc:picChg>
      </pc:sldChg>
      <pc:sldChg chg="addSp modSp new modTransition">
        <pc:chgData name="Adrián Rocha Poza" userId="fb01114098b1c144" providerId="Windows Live" clId="Web-{B38202C4-DDA7-4B53-993A-0D8D255C62EF}" dt="2019-03-19T15:32:03.592" v="2390"/>
        <pc:sldMkLst>
          <pc:docMk/>
          <pc:sldMk cId="3484382055" sldId="258"/>
        </pc:sldMkLst>
        <pc:spChg chg="mod">
          <ac:chgData name="Adrián Rocha Poza" userId="fb01114098b1c144" providerId="Windows Live" clId="Web-{B38202C4-DDA7-4B53-993A-0D8D255C62EF}" dt="2019-03-19T15:02:50.352" v="1215" actId="20577"/>
          <ac:spMkLst>
            <pc:docMk/>
            <pc:sldMk cId="3484382055" sldId="258"/>
            <ac:spMk id="2" creationId="{5F2DC098-E817-4E34-AA58-3E108CE67CE9}"/>
          </ac:spMkLst>
        </pc:spChg>
        <pc:spChg chg="mod">
          <ac:chgData name="Adrián Rocha Poza" userId="fb01114098b1c144" providerId="Windows Live" clId="Web-{B38202C4-DDA7-4B53-993A-0D8D255C62EF}" dt="2019-03-19T15:02:57.961" v="1217" actId="1076"/>
          <ac:spMkLst>
            <pc:docMk/>
            <pc:sldMk cId="3484382055" sldId="258"/>
            <ac:spMk id="3" creationId="{F1C80B85-B3D7-48F5-8865-8DBFC2392B2C}"/>
          </ac:spMkLst>
        </pc:spChg>
        <pc:picChg chg="add mod">
          <ac:chgData name="Adrián Rocha Poza" userId="fb01114098b1c144" providerId="Windows Live" clId="Web-{B38202C4-DDA7-4B53-993A-0D8D255C62EF}" dt="2019-03-19T15:03:30.244" v="1219" actId="1076"/>
          <ac:picMkLst>
            <pc:docMk/>
            <pc:sldMk cId="3484382055" sldId="258"/>
            <ac:picMk id="5" creationId="{BDCB202B-4F8B-4D00-A3C3-950B3CE60093}"/>
          </ac:picMkLst>
        </pc:picChg>
        <pc:picChg chg="add mod">
          <ac:chgData name="Adrián Rocha Poza" userId="fb01114098b1c144" providerId="Windows Live" clId="Web-{B38202C4-DDA7-4B53-993A-0D8D255C62EF}" dt="2019-03-19T15:03:47.088" v="1228" actId="1076"/>
          <ac:picMkLst>
            <pc:docMk/>
            <pc:sldMk cId="3484382055" sldId="258"/>
            <ac:picMk id="7" creationId="{90A1502D-15E8-4776-B48E-D742EA449694}"/>
          </ac:picMkLst>
        </pc:picChg>
        <pc:picChg chg="add mod">
          <ac:chgData name="Adrián Rocha Poza" userId="fb01114098b1c144" providerId="Windows Live" clId="Web-{B38202C4-DDA7-4B53-993A-0D8D255C62EF}" dt="2019-03-19T15:03:40.290" v="1224" actId="1076"/>
          <ac:picMkLst>
            <pc:docMk/>
            <pc:sldMk cId="3484382055" sldId="258"/>
            <ac:picMk id="9" creationId="{BDE4EB4D-DF75-4A7A-B01C-4238F9DDE0F7}"/>
          </ac:picMkLst>
        </pc:picChg>
        <pc:picChg chg="add mod">
          <ac:chgData name="Adrián Rocha Poza" userId="fb01114098b1c144" providerId="Windows Live" clId="Web-{B38202C4-DDA7-4B53-993A-0D8D255C62EF}" dt="2019-03-19T15:03:38.524" v="1223" actId="1076"/>
          <ac:picMkLst>
            <pc:docMk/>
            <pc:sldMk cId="3484382055" sldId="258"/>
            <ac:picMk id="11" creationId="{47A2F0F0-C037-411A-91CF-152CA78981C5}"/>
          </ac:picMkLst>
        </pc:picChg>
        <pc:picChg chg="add mod">
          <ac:chgData name="Adrián Rocha Poza" userId="fb01114098b1c144" providerId="Windows Live" clId="Web-{B38202C4-DDA7-4B53-993A-0D8D255C62EF}" dt="2019-03-19T15:03:45.696" v="1227" actId="1076"/>
          <ac:picMkLst>
            <pc:docMk/>
            <pc:sldMk cId="3484382055" sldId="258"/>
            <ac:picMk id="12" creationId="{AF53ADA5-5EAF-4D8F-8A5D-143774B8DF7B}"/>
          </ac:picMkLst>
        </pc:picChg>
      </pc:sldChg>
      <pc:sldChg chg="delSp modSp new del">
        <pc:chgData name="Adrián Rocha Poza" userId="fb01114098b1c144" providerId="Windows Live" clId="Web-{B38202C4-DDA7-4B53-993A-0D8D255C62EF}" dt="2019-03-19T15:06:54.245" v="1314"/>
        <pc:sldMkLst>
          <pc:docMk/>
          <pc:sldMk cId="2881354767" sldId="259"/>
        </pc:sldMkLst>
        <pc:spChg chg="mod">
          <ac:chgData name="Adrián Rocha Poza" userId="fb01114098b1c144" providerId="Windows Live" clId="Web-{B38202C4-DDA7-4B53-993A-0D8D255C62EF}" dt="2019-03-19T15:06:47.136" v="1312" actId="20577"/>
          <ac:spMkLst>
            <pc:docMk/>
            <pc:sldMk cId="2881354767" sldId="259"/>
            <ac:spMk id="2" creationId="{A6C9D3D3-F462-46CA-A36D-6F928DE16676}"/>
          </ac:spMkLst>
        </pc:spChg>
        <pc:spChg chg="del">
          <ac:chgData name="Adrián Rocha Poza" userId="fb01114098b1c144" providerId="Windows Live" clId="Web-{B38202C4-DDA7-4B53-993A-0D8D255C62EF}" dt="2019-03-19T15:05:45.370" v="1236"/>
          <ac:spMkLst>
            <pc:docMk/>
            <pc:sldMk cId="2881354767" sldId="259"/>
            <ac:spMk id="3" creationId="{AA266B5F-5DBC-4090-B737-486427019FA2}"/>
          </ac:spMkLst>
        </pc:spChg>
      </pc:sldChg>
      <pc:sldChg chg="add replId modTransition">
        <pc:chgData name="Adrián Rocha Poza" userId="fb01114098b1c144" providerId="Windows Live" clId="Web-{B38202C4-DDA7-4B53-993A-0D8D255C62EF}" dt="2019-03-19T15:32:03.592" v="2390"/>
        <pc:sldMkLst>
          <pc:docMk/>
          <pc:sldMk cId="568972140" sldId="260"/>
        </pc:sldMkLst>
      </pc:sldChg>
      <pc:sldChg chg="addSp delSp modSp new modTransition">
        <pc:chgData name="Adrián Rocha Poza" userId="fb01114098b1c144" providerId="Windows Live" clId="Web-{B38202C4-DDA7-4B53-993A-0D8D255C62EF}" dt="2019-03-19T17:23:49.449" v="2416" actId="20577"/>
        <pc:sldMkLst>
          <pc:docMk/>
          <pc:sldMk cId="3587917726" sldId="261"/>
        </pc:sldMkLst>
        <pc:spChg chg="mod">
          <ac:chgData name="Adrián Rocha Poza" userId="fb01114098b1c144" providerId="Windows Live" clId="Web-{B38202C4-DDA7-4B53-993A-0D8D255C62EF}" dt="2019-03-19T15:31:10.372" v="2388" actId="1076"/>
          <ac:spMkLst>
            <pc:docMk/>
            <pc:sldMk cId="3587917726" sldId="261"/>
            <ac:spMk id="2" creationId="{30796227-7BFD-4528-9A00-B9CC37EFB48D}"/>
          </ac:spMkLst>
        </pc:spChg>
        <pc:spChg chg="mod">
          <ac:chgData name="Adrián Rocha Poza" userId="fb01114098b1c144" providerId="Windows Live" clId="Web-{B38202C4-DDA7-4B53-993A-0D8D255C62EF}" dt="2019-03-19T17:22:44.059" v="2413" actId="20577"/>
          <ac:spMkLst>
            <pc:docMk/>
            <pc:sldMk cId="3587917726" sldId="261"/>
            <ac:spMk id="3" creationId="{C360D28C-3392-4C14-8C39-061AFE61B576}"/>
          </ac:spMkLst>
        </pc:spChg>
        <pc:spChg chg="mod">
          <ac:chgData name="Adrián Rocha Poza" userId="fb01114098b1c144" providerId="Windows Live" clId="Web-{B38202C4-DDA7-4B53-993A-0D8D255C62EF}" dt="2019-03-19T17:23:49.449" v="2416" actId="20577"/>
          <ac:spMkLst>
            <pc:docMk/>
            <pc:sldMk cId="3587917726" sldId="261"/>
            <ac:spMk id="4" creationId="{6AB9223E-5106-4769-A29F-BDCA0E6135DB}"/>
          </ac:spMkLst>
        </pc:spChg>
        <pc:picChg chg="add mod">
          <ac:chgData name="Adrián Rocha Poza" userId="fb01114098b1c144" providerId="Windows Live" clId="Web-{B38202C4-DDA7-4B53-993A-0D8D255C62EF}" dt="2019-03-19T15:17:41.222" v="2370" actId="1076"/>
          <ac:picMkLst>
            <pc:docMk/>
            <pc:sldMk cId="3587917726" sldId="261"/>
            <ac:picMk id="5" creationId="{FC0F1168-191D-4AFD-AF25-23C0D07950B4}"/>
          </ac:picMkLst>
        </pc:picChg>
        <pc:picChg chg="add del mod">
          <ac:chgData name="Adrián Rocha Poza" userId="fb01114098b1c144" providerId="Windows Live" clId="Web-{B38202C4-DDA7-4B53-993A-0D8D255C62EF}" dt="2019-03-19T15:29:44.168" v="2374"/>
          <ac:picMkLst>
            <pc:docMk/>
            <pc:sldMk cId="3587917726" sldId="261"/>
            <ac:picMk id="7" creationId="{4D98B51B-19D6-40D0-9886-FA3B99D31BAA}"/>
          </ac:picMkLst>
        </pc:picChg>
        <pc:picChg chg="add mod">
          <ac:chgData name="Adrián Rocha Poza" userId="fb01114098b1c144" providerId="Windows Live" clId="Web-{B38202C4-DDA7-4B53-993A-0D8D255C62EF}" dt="2019-03-19T15:30:05.028" v="2378" actId="1076"/>
          <ac:picMkLst>
            <pc:docMk/>
            <pc:sldMk cId="3587917726" sldId="261"/>
            <ac:picMk id="9" creationId="{D7B823F4-ADBB-4C9A-8E05-C090181EB6D9}"/>
          </ac:picMkLst>
        </pc:picChg>
      </pc:sldChg>
      <pc:sldChg chg="add del">
        <pc:chgData name="Adrián Rocha Poza" userId="fb01114098b1c144" providerId="Windows Live" clId="Web-{B38202C4-DDA7-4B53-993A-0D8D255C62EF}" dt="2019-03-19T15:08:09.027" v="1422"/>
        <pc:sldMkLst>
          <pc:docMk/>
          <pc:sldMk cId="3965601857" sldId="262"/>
        </pc:sldMkLst>
      </pc:sldChg>
      <pc:sldMasterChg chg="modTransition modSldLayout">
        <pc:chgData name="Adrián Rocha Poza" userId="fb01114098b1c144" providerId="Windows Live" clId="Web-{B38202C4-DDA7-4B53-993A-0D8D255C62EF}" dt="2019-03-19T15:32:03.592" v="2390"/>
        <pc:sldMasterMkLst>
          <pc:docMk/>
          <pc:sldMasterMk cId="1054307434" sldId="2147483678"/>
        </pc:sldMasterMkLst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3309281194" sldId="2147483679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1705205482" sldId="2147483680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1836108065" sldId="2147483681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410108807" sldId="2147483682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3923137878" sldId="2147483683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1548927349" sldId="2147483684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1809968778" sldId="2147483685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1248030058" sldId="2147483686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4067812570" sldId="2147483687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3261870248" sldId="2147483688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3624178379" sldId="2147483689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1122748757" sldId="2147483690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414964921" sldId="2147483691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4061853070" sldId="2147483692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2288174484" sldId="2147483693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2721433781" sldId="2147483694"/>
          </pc:sldLayoutMkLst>
        </pc:sldLayoutChg>
        <pc:sldLayoutChg chg="modTransition">
          <pc:chgData name="Adrián Rocha Poza" userId="fb01114098b1c144" providerId="Windows Live" clId="Web-{B38202C4-DDA7-4B53-993A-0D8D255C62EF}" dt="2019-03-19T15:32:03.592" v="2390"/>
          <pc:sldLayoutMkLst>
            <pc:docMk/>
            <pc:sldMasterMk cId="1054307434" sldId="2147483678"/>
            <pc:sldLayoutMk cId="3978298147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8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870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17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748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6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85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7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43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29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20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108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0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137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927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96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030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812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771E8B-6CA5-40B2-8038-0E112F3DAC1C}" type="datetimeFigureOut">
              <a:rPr lang="es-ES" smtClean="0"/>
              <a:t>19/03/2019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3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/>
          <a:lstStyle/>
          <a:p>
            <a:r>
              <a:rPr lang="es-ES" dirty="0" err="1">
                <a:cs typeface="Calibri Light"/>
              </a:rPr>
              <a:t>WeatherPi</a:t>
            </a:r>
            <a:endParaRPr lang="es-ES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es-ES" dirty="0"/>
              <a:t>Adrián Rocha Poza</a:t>
            </a:r>
          </a:p>
          <a:p>
            <a:r>
              <a:rPr lang="es-ES" dirty="0"/>
              <a:t>Víctor Pellicer Lafuente</a:t>
            </a:r>
          </a:p>
          <a:p>
            <a:r>
              <a:rPr lang="es-ES" dirty="0"/>
              <a:t>Proyecto Fin de Grado</a:t>
            </a:r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AAFA4F84-3C93-499D-BC26-85140CF3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703837"/>
            <a:ext cx="3907766" cy="1985383"/>
          </a:xfrm>
          <a:prstGeom prst="rect">
            <a:avLst/>
          </a:prstGeom>
        </p:spPr>
      </p:pic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1F7DDD1-C079-4281-916A-3D6988CC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6" y="1699406"/>
            <a:ext cx="3778370" cy="1820170"/>
          </a:xfrm>
          <a:prstGeom prst="rect">
            <a:avLst/>
          </a:prstGeom>
        </p:spPr>
      </p:pic>
      <p:pic>
        <p:nvPicPr>
          <p:cNvPr id="9" name="Imagen 9" descr="Imagen que contiene captura de pantalla, naturaleza&#10;&#10;Descripción generada con confianza alta">
            <a:extLst>
              <a:ext uri="{FF2B5EF4-FFF2-40B4-BE49-F238E27FC236}">
                <a16:creationId xmlns:a16="http://schemas.microsoft.com/office/drawing/2014/main" id="{CAED0797-7677-4D04-ACDD-D4404D23A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758" y="2185030"/>
            <a:ext cx="4410973" cy="22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96227-7BFD-4528-9A00-B9CC37EF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978" y="841022"/>
            <a:ext cx="10018713" cy="1752599"/>
          </a:xfrm>
        </p:spPr>
        <p:txBody>
          <a:bodyPr/>
          <a:lstStyle/>
          <a:p>
            <a:r>
              <a:rPr lang="es-ES" dirty="0"/>
              <a:t>¿Como surgió </a:t>
            </a:r>
            <a:r>
              <a:rPr lang="es-ES" dirty="0" err="1"/>
              <a:t>WeatherPi</a:t>
            </a:r>
            <a:r>
              <a:rPr lang="es-ES" dirty="0"/>
              <a:t>?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0D28C-3392-4C14-8C39-061AFE61B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7201" y="3132666"/>
            <a:ext cx="4895055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s-ES" sz="2400" dirty="0"/>
              <a:t>En que consiste.</a:t>
            </a:r>
          </a:p>
          <a:p>
            <a:pPr lvl="1"/>
            <a:r>
              <a:rPr lang="es-ES" sz="2400" dirty="0"/>
              <a:t>Prototipo de </a:t>
            </a:r>
            <a:r>
              <a:rPr lang="es-ES" sz="2400"/>
              <a:t>estación</a:t>
            </a:r>
            <a:r>
              <a:rPr lang="es-ES" sz="2400" dirty="0"/>
              <a:t> </a:t>
            </a:r>
            <a:r>
              <a:rPr lang="es-ES" sz="2400"/>
              <a:t>meteorológica</a:t>
            </a:r>
            <a:r>
              <a:rPr lang="es-ES" sz="2400" dirty="0"/>
              <a:t>  sobre una </a:t>
            </a:r>
            <a:r>
              <a:rPr lang="es-ES" sz="2400" dirty="0" err="1"/>
              <a:t>raspberry</a:t>
            </a:r>
            <a:endParaRPr lang="es-ES" sz="2400" dirty="0"/>
          </a:p>
          <a:p>
            <a:pPr lvl="1"/>
            <a:r>
              <a:rPr lang="es-ES" sz="2400"/>
              <a:t>Base de datos que manda información a una  base de datos central.</a:t>
            </a:r>
          </a:p>
          <a:p>
            <a:pPr lvl="1"/>
            <a:r>
              <a:rPr lang="es-ES" sz="2400"/>
              <a:t>Web que muestra medidas del entorno.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B9223E-5106-4769-A29F-BDCA0E613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634" y="2991556"/>
            <a:ext cx="4895056" cy="3124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s-ES" sz="2400" dirty="0"/>
              <a:t>Objetivos.</a:t>
            </a:r>
          </a:p>
          <a:p>
            <a:r>
              <a:rPr lang="es-ES" sz="2400" dirty="0"/>
              <a:t>Juntar la mayor parte de las </a:t>
            </a:r>
            <a:r>
              <a:rPr lang="es-ES" sz="2400"/>
              <a:t>asignaturas dadas, en un solo </a:t>
            </a:r>
            <a:r>
              <a:rPr lang="es-ES" sz="2400" dirty="0"/>
              <a:t>proyecto.</a:t>
            </a:r>
          </a:p>
          <a:p>
            <a:r>
              <a:rPr lang="es-ES" sz="2400" dirty="0"/>
              <a:t>Pasar datos de una base de datos a través de archivos compartidos.</a:t>
            </a:r>
          </a:p>
          <a:p>
            <a:r>
              <a:rPr lang="es-ES" sz="2400" dirty="0"/>
              <a:t>Tomar medidas del entorno donde </a:t>
            </a:r>
            <a:r>
              <a:rPr lang="es-ES" sz="2400"/>
              <a:t>esté situada la estación </a:t>
            </a:r>
          </a:p>
        </p:txBody>
      </p:sp>
      <p:pic>
        <p:nvPicPr>
          <p:cNvPr id="5" name="Imagen 5" descr="Imagen que contiene transporte&#10;&#10;Descripción generada con confianza alta">
            <a:extLst>
              <a:ext uri="{FF2B5EF4-FFF2-40B4-BE49-F238E27FC236}">
                <a16:creationId xmlns:a16="http://schemas.microsoft.com/office/drawing/2014/main" id="{FC0F1168-191D-4AFD-AF25-23C0D079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78" y="-49389"/>
            <a:ext cx="2743200" cy="3429000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D7B823F4-ADBB-4C9A-8E05-C090181E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167" y="783168"/>
            <a:ext cx="2483555" cy="24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1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044B1-5174-41A2-ABD6-9509A4F5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WatherPi</a:t>
            </a:r>
            <a:r>
              <a:rPr lang="es-ES" dirty="0"/>
              <a:t> parte no visible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2B6F9-9C36-486B-834D-2A1A405F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1906"/>
            <a:ext cx="9918070" cy="3699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/>
          </a:p>
          <a:p>
            <a:pPr lvl="1"/>
            <a:r>
              <a:rPr lang="es-ES"/>
              <a:t>Mysql (2 bases de datos)                                                    </a:t>
            </a:r>
          </a:p>
          <a:p>
            <a:pPr lvl="1"/>
            <a:r>
              <a:rPr lang="es-ES" dirty="0"/>
              <a:t>Python ( </a:t>
            </a:r>
            <a:r>
              <a:rPr lang="es-ES" u="sng" dirty="0"/>
              <a:t>Hardware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Samba</a:t>
            </a:r>
          </a:p>
          <a:p>
            <a:pPr lvl="1"/>
            <a:r>
              <a:rPr lang="es-ES"/>
              <a:t>Script (</a:t>
            </a:r>
            <a:r>
              <a:rPr lang="es-ES" err="1"/>
              <a:t>linux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Script(Windows)</a:t>
            </a:r>
          </a:p>
          <a:p>
            <a:pPr lvl="1"/>
            <a:r>
              <a:rPr lang="es-ES" dirty="0"/>
              <a:t>Tareas programadas</a:t>
            </a:r>
          </a:p>
          <a:p>
            <a:pPr lvl="1"/>
            <a:r>
              <a:rPr lang="es-ES" dirty="0"/>
              <a:t>PHP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13" name="Imagen 13" descr="Imagen que contiene cortador de galletas&#10;&#10;Descripción generada con confianza alta">
            <a:extLst>
              <a:ext uri="{FF2B5EF4-FFF2-40B4-BE49-F238E27FC236}">
                <a16:creationId xmlns:a16="http://schemas.microsoft.com/office/drawing/2014/main" id="{2411A0FF-BFA3-464F-89C0-8DC2893B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532" y="2902998"/>
            <a:ext cx="2743200" cy="1540834"/>
          </a:xfrm>
          <a:prstGeom prst="rect">
            <a:avLst/>
          </a:prstGeom>
        </p:spPr>
      </p:pic>
      <p:pic>
        <p:nvPicPr>
          <p:cNvPr id="15" name="Imagen 13" descr="Imagen que contiene cortador de galletas&#10;&#10;Descripción generada con confianza alta">
            <a:extLst>
              <a:ext uri="{FF2B5EF4-FFF2-40B4-BE49-F238E27FC236}">
                <a16:creationId xmlns:a16="http://schemas.microsoft.com/office/drawing/2014/main" id="{3B926B8A-898A-4318-8F44-B04E41AA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82" y="2399790"/>
            <a:ext cx="2743200" cy="1540834"/>
          </a:xfrm>
          <a:prstGeom prst="rect">
            <a:avLst/>
          </a:prstGeom>
        </p:spPr>
      </p:pic>
      <p:pic>
        <p:nvPicPr>
          <p:cNvPr id="16" name="Imagen 13" descr="Imagen que contiene cortador de galletas&#10;&#10;Descripción generada con confianza alta">
            <a:extLst>
              <a:ext uri="{FF2B5EF4-FFF2-40B4-BE49-F238E27FC236}">
                <a16:creationId xmlns:a16="http://schemas.microsoft.com/office/drawing/2014/main" id="{AE8C2FC4-B971-41A8-A71C-0AF35444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99" y="3461917"/>
            <a:ext cx="2743200" cy="1540834"/>
          </a:xfrm>
          <a:prstGeom prst="rect">
            <a:avLst/>
          </a:prstGeom>
        </p:spPr>
      </p:pic>
      <p:pic>
        <p:nvPicPr>
          <p:cNvPr id="19" name="Imagen 19">
            <a:extLst>
              <a:ext uri="{FF2B5EF4-FFF2-40B4-BE49-F238E27FC236}">
                <a16:creationId xmlns:a16="http://schemas.microsoft.com/office/drawing/2014/main" id="{DBBB697E-85F4-4539-86CD-292B2AC81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511" y="1972733"/>
            <a:ext cx="2743200" cy="2743200"/>
          </a:xfrm>
          <a:prstGeom prst="rect">
            <a:avLst/>
          </a:prstGeom>
        </p:spPr>
      </p:pic>
      <p:pic>
        <p:nvPicPr>
          <p:cNvPr id="21" name="Imagen 13" descr="Imagen que contiene cortador de galletas&#10;&#10;Descripción generada con confianza alta">
            <a:extLst>
              <a:ext uri="{FF2B5EF4-FFF2-40B4-BE49-F238E27FC236}">
                <a16:creationId xmlns:a16="http://schemas.microsoft.com/office/drawing/2014/main" id="{652F9FAD-1789-4A8F-8BFA-59D7EDF54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756" y="3080917"/>
            <a:ext cx="2743200" cy="1540834"/>
          </a:xfrm>
          <a:prstGeom prst="rect">
            <a:avLst/>
          </a:prstGeom>
        </p:spPr>
      </p:pic>
      <p:pic>
        <p:nvPicPr>
          <p:cNvPr id="22" name="Imagen 13" descr="Imagen que contiene cortador de galletas&#10;&#10;Descripción generada con confianza alta">
            <a:extLst>
              <a:ext uri="{FF2B5EF4-FFF2-40B4-BE49-F238E27FC236}">
                <a16:creationId xmlns:a16="http://schemas.microsoft.com/office/drawing/2014/main" id="{70A1587B-F64C-41F3-A2BB-BD30B7EC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35" y="2441381"/>
            <a:ext cx="2743200" cy="1540834"/>
          </a:xfrm>
          <a:prstGeom prst="rect">
            <a:avLst/>
          </a:prstGeom>
        </p:spPr>
      </p:pic>
      <p:pic>
        <p:nvPicPr>
          <p:cNvPr id="23" name="Imagen 13" descr="Imagen que contiene cortador de galletas&#10;&#10;Descripción generada con confianza alta">
            <a:extLst>
              <a:ext uri="{FF2B5EF4-FFF2-40B4-BE49-F238E27FC236}">
                <a16:creationId xmlns:a16="http://schemas.microsoft.com/office/drawing/2014/main" id="{96384FD4-89DB-4225-BE15-FB9F21B5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292" y="3216988"/>
            <a:ext cx="2743200" cy="15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5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DC098-E817-4E34-AA58-3E108CE6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WeatherPi</a:t>
            </a:r>
            <a:r>
              <a:rPr lang="es-ES" dirty="0"/>
              <a:t> parte visible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80B85-B3D7-48F5-8865-8DBFC239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096" y="2381249"/>
            <a:ext cx="10018713" cy="3124201"/>
          </a:xfrm>
        </p:spPr>
        <p:txBody>
          <a:bodyPr/>
          <a:lstStyle/>
          <a:p>
            <a:r>
              <a:rPr lang="es-ES" dirty="0"/>
              <a:t>Html5</a:t>
            </a:r>
          </a:p>
          <a:p>
            <a:r>
              <a:rPr lang="es-ES" dirty="0"/>
              <a:t>Css3</a:t>
            </a:r>
          </a:p>
          <a:p>
            <a:r>
              <a:rPr lang="es-ES" dirty="0"/>
              <a:t>JavaScript</a:t>
            </a:r>
          </a:p>
          <a:p>
            <a:endParaRPr lang="es-ES" dirty="0"/>
          </a:p>
        </p:txBody>
      </p:sp>
      <p:pic>
        <p:nvPicPr>
          <p:cNvPr id="5" name="Imagen 19">
            <a:extLst>
              <a:ext uri="{FF2B5EF4-FFF2-40B4-BE49-F238E27FC236}">
                <a16:creationId xmlns:a16="http://schemas.microsoft.com/office/drawing/2014/main" id="{BDCB202B-4F8B-4D00-A3C3-950B3CE6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0" y="2156177"/>
            <a:ext cx="2743200" cy="2743200"/>
          </a:xfrm>
          <a:prstGeom prst="rect">
            <a:avLst/>
          </a:prstGeom>
        </p:spPr>
      </p:pic>
      <p:pic>
        <p:nvPicPr>
          <p:cNvPr id="7" name="Imagen 13" descr="Imagen que contiene cortador de galletas&#10;&#10;Descripción generada con confianza alta">
            <a:extLst>
              <a:ext uri="{FF2B5EF4-FFF2-40B4-BE49-F238E27FC236}">
                <a16:creationId xmlns:a16="http://schemas.microsoft.com/office/drawing/2014/main" id="{90A1502D-15E8-4776-B48E-D742EA44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867" y="2163695"/>
            <a:ext cx="2743200" cy="1540834"/>
          </a:xfrm>
          <a:prstGeom prst="rect">
            <a:avLst/>
          </a:prstGeom>
        </p:spPr>
      </p:pic>
      <p:pic>
        <p:nvPicPr>
          <p:cNvPr id="9" name="Imagen 13" descr="Imagen que contiene cortador de galletas&#10;&#10;Descripción generada con confianza alta">
            <a:extLst>
              <a:ext uri="{FF2B5EF4-FFF2-40B4-BE49-F238E27FC236}">
                <a16:creationId xmlns:a16="http://schemas.microsoft.com/office/drawing/2014/main" id="{BDE4EB4D-DF75-4A7A-B01C-4238F9DDE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600" y="3360317"/>
            <a:ext cx="2743200" cy="1540834"/>
          </a:xfrm>
          <a:prstGeom prst="rect">
            <a:avLst/>
          </a:prstGeom>
        </p:spPr>
      </p:pic>
      <p:pic>
        <p:nvPicPr>
          <p:cNvPr id="11" name="Imagen 13" descr="Imagen que contiene cortador de galletas&#10;&#10;Descripción generada con confianza alta">
            <a:extLst>
              <a:ext uri="{FF2B5EF4-FFF2-40B4-BE49-F238E27FC236}">
                <a16:creationId xmlns:a16="http://schemas.microsoft.com/office/drawing/2014/main" id="{47A2F0F0-C037-411A-91CF-152CA789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089" y="1740361"/>
            <a:ext cx="2743200" cy="1540834"/>
          </a:xfrm>
          <a:prstGeom prst="rect">
            <a:avLst/>
          </a:prstGeom>
        </p:spPr>
      </p:pic>
      <p:pic>
        <p:nvPicPr>
          <p:cNvPr id="12" name="Imagen 13" descr="Imagen que contiene cortador de galletas&#10;&#10;Descripción generada con confianza alta">
            <a:extLst>
              <a:ext uri="{FF2B5EF4-FFF2-40B4-BE49-F238E27FC236}">
                <a16:creationId xmlns:a16="http://schemas.microsoft.com/office/drawing/2014/main" id="{AF53ADA5-5EAF-4D8F-8A5D-143774B8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55" y="3518361"/>
            <a:ext cx="2743200" cy="15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8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76FE6CE-B983-409D-BEF0-15F799C5655C}"/>
              </a:ext>
            </a:extLst>
          </p:cNvPr>
          <p:cNvSpPr txBox="1"/>
          <p:nvPr/>
        </p:nvSpPr>
        <p:spPr>
          <a:xfrm>
            <a:off x="1589809" y="31173"/>
            <a:ext cx="5384222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dirty="0"/>
              <a:t>Posibles mejoras al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40B673-1360-406C-B493-643C8EBD4691}"/>
              </a:ext>
            </a:extLst>
          </p:cNvPr>
          <p:cNvSpPr txBox="1"/>
          <p:nvPr/>
        </p:nvSpPr>
        <p:spPr>
          <a:xfrm>
            <a:off x="1589810" y="2180054"/>
            <a:ext cx="4760768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/>
              <a:t>Añadir más sensores a la </a:t>
            </a:r>
            <a:r>
              <a:rPr lang="es-ES" dirty="0" err="1"/>
              <a:t>respaberry</a:t>
            </a:r>
            <a:r>
              <a:rPr lang="es-ES" dirty="0"/>
              <a:t> para poder recoger más datos</a:t>
            </a:r>
          </a:p>
          <a:p>
            <a:pPr marL="285750" indent="-285750">
              <a:buFont typeface="Arial"/>
              <a:buChar char="•"/>
            </a:pP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/>
              <a:t>Mejorar el sistema de gráficos para poder dar más opciones a los usuarios a la hora de ver graficas de los datos</a:t>
            </a:r>
          </a:p>
          <a:p>
            <a:pPr marL="285750" indent="-285750">
              <a:buFont typeface="Arial"/>
              <a:buChar char="•"/>
            </a:pP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/>
              <a:t>Mejorar la web para poder dar más privilegios a los usuario premium de la web</a:t>
            </a:r>
          </a:p>
          <a:p>
            <a:pPr marL="285750" indent="-285750">
              <a:buFont typeface="Arial"/>
              <a:buChar char="•"/>
            </a:pPr>
            <a:endParaRPr lang="es-E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36CA231-93FE-40B6-8AA1-C5F6268C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86" y="1359465"/>
            <a:ext cx="3365810" cy="33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5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9D3D3-F462-46CA-A36D-6F928DE1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9976380" cy="5096932"/>
          </a:xfrm>
        </p:spPr>
        <p:txBody>
          <a:bodyPr>
            <a:normAutofit/>
          </a:bodyPr>
          <a:lstStyle/>
          <a:p>
            <a:r>
              <a:rPr lang="es-ES" sz="5400"/>
              <a:t>DEMOSTRACIÓN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56897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Parallax</vt:lpstr>
      <vt:lpstr>WeatherPi</vt:lpstr>
      <vt:lpstr>¿Como surgió WeatherPi?</vt:lpstr>
      <vt:lpstr>WatherPi parte no visible</vt:lpstr>
      <vt:lpstr>WeatherPi parte visible</vt:lpstr>
      <vt:lpstr>Presentación de PowerPoint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/>
  <cp:lastModifiedBy/>
  <cp:revision>428</cp:revision>
  <dcterms:created xsi:type="dcterms:W3CDTF">2012-07-30T22:48:03Z</dcterms:created>
  <dcterms:modified xsi:type="dcterms:W3CDTF">2019-03-19T21:55:45Z</dcterms:modified>
</cp:coreProperties>
</file>