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firstSlideNum="0"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Good evening everyone,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My name is Fily and my group mates: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Annie, Joelle and Robert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chose to look into the Red Wine dataset</a:t>
            </a:r>
            <a:endParaRPr/>
          </a:p>
        </p:txBody>
      </p:sp>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66a079812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66a079812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566a079812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66a079812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66a079812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566a079812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AutoNum type="arabicPeriod"/>
            </a:pPr>
            <a:r>
              <a:rPr lang="en-US" sz="1400">
                <a:latin typeface="Arial"/>
                <a:ea typeface="Arial"/>
                <a:cs typeface="Arial"/>
                <a:sym typeface="Arial"/>
              </a:rPr>
              <a:t>with this dataset w</a:t>
            </a:r>
            <a:r>
              <a:rPr lang="en-US" sz="1400">
                <a:latin typeface="Arial"/>
                <a:ea typeface="Arial"/>
                <a:cs typeface="Arial"/>
                <a:sym typeface="Arial"/>
              </a:rPr>
              <a:t>e want to predict the score given to red wine which is the quality. </a:t>
            </a:r>
            <a:endParaRPr sz="1400">
              <a:latin typeface="Arial"/>
              <a:ea typeface="Arial"/>
              <a:cs typeface="Arial"/>
              <a:sym typeface="Arial"/>
            </a:endParaRPr>
          </a:p>
          <a:p>
            <a:pPr indent="-317500" lvl="0" marL="457200" rtl="0" algn="l">
              <a:spcBef>
                <a:spcPts val="0"/>
              </a:spcBef>
              <a:spcAft>
                <a:spcPts val="0"/>
              </a:spcAft>
              <a:buSzPts val="1400"/>
              <a:buAutoNum type="arabicPeriod"/>
            </a:pPr>
            <a:r>
              <a:rPr lang="en-US" sz="1400">
                <a:latin typeface="Arial"/>
                <a:ea typeface="Arial"/>
                <a:cs typeface="Arial"/>
                <a:sym typeface="Arial"/>
              </a:rPr>
              <a:t>This data set has 1599 entries of red wines </a:t>
            </a:r>
            <a:endParaRPr sz="1400">
              <a:solidFill>
                <a:schemeClr val="dk2"/>
              </a:solidFill>
              <a:highlight>
                <a:srgbClr val="FFFFFF"/>
              </a:highlight>
              <a:latin typeface="Arial"/>
              <a:ea typeface="Arial"/>
              <a:cs typeface="Arial"/>
              <a:sym typeface="Arial"/>
            </a:endParaRPr>
          </a:p>
          <a:p>
            <a:pPr indent="-317500" lvl="0" marL="457200" rtl="0" algn="l">
              <a:spcBef>
                <a:spcPts val="0"/>
              </a:spcBef>
              <a:spcAft>
                <a:spcPts val="0"/>
              </a:spcAft>
              <a:buSzPts val="1400"/>
              <a:buAutoNum type="arabicPeriod"/>
            </a:pPr>
            <a:r>
              <a:rPr lang="en-US" sz="1400">
                <a:latin typeface="Arial"/>
                <a:ea typeface="Arial"/>
                <a:cs typeface="Arial"/>
                <a:sym typeface="Arial"/>
              </a:rPr>
              <a:t>There are 11 features to the quality of red wines.</a:t>
            </a:r>
            <a:endParaRPr sz="1400">
              <a:latin typeface="Arial"/>
              <a:ea typeface="Arial"/>
              <a:cs typeface="Arial"/>
              <a:sym typeface="Arial"/>
            </a:endParaRPr>
          </a:p>
          <a:p>
            <a:pPr indent="-317500" lvl="0" marL="457200" rtl="0" algn="l">
              <a:spcBef>
                <a:spcPts val="0"/>
              </a:spcBef>
              <a:spcAft>
                <a:spcPts val="0"/>
              </a:spcAft>
              <a:buSzPts val="1400"/>
              <a:buAutoNum type="arabicPeriod"/>
            </a:pPr>
            <a:r>
              <a:rPr lang="en-US" sz="1400">
                <a:latin typeface="Arial"/>
                <a:ea typeface="Arial"/>
                <a:cs typeface="Arial"/>
                <a:sym typeface="Arial"/>
              </a:rPr>
              <a:t>When taste testing wines, sommeliers give t</a:t>
            </a:r>
            <a:r>
              <a:rPr lang="en-US" sz="1400">
                <a:latin typeface="Arial"/>
                <a:ea typeface="Arial"/>
                <a:cs typeface="Arial"/>
                <a:sym typeface="Arial"/>
              </a:rPr>
              <a:t>he quality of wine a score between 0 (lowest) and 10 (highest).</a:t>
            </a:r>
            <a:endParaRPr sz="1400">
              <a:latin typeface="Arial"/>
              <a:ea typeface="Arial"/>
              <a:cs typeface="Arial"/>
              <a:sym typeface="Arial"/>
            </a:endParaRPr>
          </a:p>
          <a:p>
            <a:pPr indent="-317500" lvl="0" marL="457200" rtl="0" algn="l">
              <a:lnSpc>
                <a:spcPct val="115000"/>
              </a:lnSpc>
              <a:spcBef>
                <a:spcPts val="0"/>
              </a:spcBef>
              <a:spcAft>
                <a:spcPts val="0"/>
              </a:spcAft>
              <a:buSzPts val="1400"/>
              <a:buAutoNum type="arabicPeriod"/>
            </a:pPr>
            <a:r>
              <a:rPr lang="en-US" sz="1400">
                <a:latin typeface="Arial"/>
                <a:ea typeface="Arial"/>
                <a:cs typeface="Arial"/>
                <a:sym typeface="Arial"/>
              </a:rPr>
              <a:t>Quality count - quality of red wine are mostly scored between 5 and 6</a:t>
            </a:r>
            <a:endParaRPr sz="1400">
              <a:latin typeface="Arial"/>
              <a:ea typeface="Arial"/>
              <a:cs typeface="Arial"/>
              <a:sym typeface="Arial"/>
            </a:endParaRPr>
          </a:p>
          <a:p>
            <a:pPr indent="-317500" lvl="0" marL="457200" rtl="0" algn="l">
              <a:spcBef>
                <a:spcPts val="0"/>
              </a:spcBef>
              <a:spcAft>
                <a:spcPts val="0"/>
              </a:spcAft>
              <a:buSzPts val="1400"/>
              <a:buAutoNum type="arabicPeriod"/>
            </a:pPr>
            <a:r>
              <a:rPr lang="en-US" sz="1400">
                <a:latin typeface="Arial"/>
                <a:ea typeface="Arial"/>
                <a:cs typeface="Arial"/>
                <a:sym typeface="Arial"/>
              </a:rPr>
              <a:t>It is important to note we see some features are skewed</a:t>
            </a:r>
            <a:endParaRPr sz="1400">
              <a:latin typeface="Arial"/>
              <a:ea typeface="Arial"/>
              <a:cs typeface="Arial"/>
              <a:sym typeface="Arial"/>
            </a:endParaRPr>
          </a:p>
          <a:p>
            <a:pPr indent="-317500" lvl="1" marL="914400" rtl="0" algn="l">
              <a:spcBef>
                <a:spcPts val="0"/>
              </a:spcBef>
              <a:spcAft>
                <a:spcPts val="0"/>
              </a:spcAft>
              <a:buSzPts val="1400"/>
              <a:buAutoNum type="alphaLcPeriod"/>
            </a:pPr>
            <a:r>
              <a:rPr lang="en-US" sz="1400">
                <a:latin typeface="Arial"/>
                <a:ea typeface="Arial"/>
                <a:cs typeface="Arial"/>
                <a:sym typeface="Arial"/>
              </a:rPr>
              <a:t>for example critic acid is left skewed and trimodal</a:t>
            </a:r>
            <a:endParaRPr sz="1400">
              <a:latin typeface="Arial"/>
              <a:ea typeface="Arial"/>
              <a:cs typeface="Arial"/>
              <a:sym typeface="Arial"/>
            </a:endParaRPr>
          </a:p>
          <a:p>
            <a:pPr indent="-317500" lvl="1" marL="914400" rtl="0" algn="l">
              <a:spcBef>
                <a:spcPts val="0"/>
              </a:spcBef>
              <a:spcAft>
                <a:spcPts val="0"/>
              </a:spcAft>
              <a:buSzPts val="1400"/>
              <a:buAutoNum type="alphaLcPeriod"/>
            </a:pPr>
            <a:r>
              <a:rPr lang="en-US" sz="1400">
                <a:latin typeface="Arial"/>
                <a:ea typeface="Arial"/>
                <a:cs typeface="Arial"/>
                <a:sym typeface="Arial"/>
              </a:rPr>
              <a:t>other data is very left skewed, therefore we expect there to be outliers to remove </a:t>
            </a:r>
            <a:endParaRPr sz="1400">
              <a:latin typeface="Arial"/>
              <a:ea typeface="Arial"/>
              <a:cs typeface="Arial"/>
              <a:sym typeface="Arial"/>
            </a:endParaRPr>
          </a:p>
          <a:p>
            <a:pPr indent="0" lvl="0" marL="0" rtl="0" algn="l">
              <a:spcBef>
                <a:spcPts val="0"/>
              </a:spcBef>
              <a:spcAft>
                <a:spcPts val="0"/>
              </a:spcAft>
              <a:buNone/>
            </a:pPr>
            <a:r>
              <a:rPr lang="en-US" sz="1400">
                <a:latin typeface="Arial"/>
                <a:ea typeface="Arial"/>
                <a:cs typeface="Arial"/>
                <a:sym typeface="Arial"/>
              </a:rPr>
              <a:t>7. using the box plots on the right we can see the outliers more clearly   </a:t>
            </a:r>
            <a:endParaRPr sz="1400">
              <a:latin typeface="Arial"/>
              <a:ea typeface="Arial"/>
              <a:cs typeface="Arial"/>
              <a:sym typeface="Arial"/>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66a079812_2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66a079812_2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Arial"/>
                <a:ea typeface="Arial"/>
                <a:cs typeface="Arial"/>
                <a:sym typeface="Arial"/>
              </a:rPr>
              <a:t>Next we did data preparation </a:t>
            </a:r>
            <a:endParaRPr sz="1400">
              <a:latin typeface="Arial"/>
              <a:ea typeface="Arial"/>
              <a:cs typeface="Arial"/>
              <a:sym typeface="Arial"/>
            </a:endParaRPr>
          </a:p>
          <a:p>
            <a:pPr indent="-317500" lvl="0" marL="457200" rtl="0" algn="l">
              <a:spcBef>
                <a:spcPts val="0"/>
              </a:spcBef>
              <a:spcAft>
                <a:spcPts val="0"/>
              </a:spcAft>
              <a:buSzPts val="1400"/>
              <a:buChar char="-"/>
            </a:pPr>
            <a:r>
              <a:rPr lang="en-US" sz="1400">
                <a:latin typeface="Arial"/>
                <a:ea typeface="Arial"/>
                <a:cs typeface="Arial"/>
                <a:sym typeface="Arial"/>
              </a:rPr>
              <a:t>using IQR, we </a:t>
            </a:r>
            <a:r>
              <a:rPr lang="en-US" sz="1400">
                <a:latin typeface="Arial"/>
                <a:ea typeface="Arial"/>
                <a:cs typeface="Arial"/>
                <a:sym typeface="Arial"/>
              </a:rPr>
              <a:t>removed the outliers that were beyond the whiskers </a:t>
            </a:r>
            <a:endParaRPr sz="1400">
              <a:latin typeface="Arial"/>
              <a:ea typeface="Arial"/>
              <a:cs typeface="Arial"/>
              <a:sym typeface="Arial"/>
            </a:endParaRPr>
          </a:p>
          <a:p>
            <a:pPr indent="-317500" lvl="0" marL="457200" rtl="0" algn="l">
              <a:spcBef>
                <a:spcPts val="0"/>
              </a:spcBef>
              <a:spcAft>
                <a:spcPts val="0"/>
              </a:spcAft>
              <a:buSzPts val="1400"/>
              <a:buChar char="-"/>
            </a:pPr>
            <a:r>
              <a:rPr lang="en-US" sz="1400">
                <a:latin typeface="Arial"/>
                <a:ea typeface="Arial"/>
                <a:cs typeface="Arial"/>
                <a:sym typeface="Arial"/>
              </a:rPr>
              <a:t>we did this by focusing on wines that had a score of 4 to 7 as that is where the majority of our wine quality lies and will help us build a more accurate model</a:t>
            </a:r>
            <a:endParaRPr sz="1400">
              <a:latin typeface="Arial"/>
              <a:ea typeface="Arial"/>
              <a:cs typeface="Arial"/>
              <a:sym typeface="Arial"/>
            </a:endParaRPr>
          </a:p>
          <a:p>
            <a:pPr indent="0" lvl="0" marL="457200" rtl="0" algn="l">
              <a:spcBef>
                <a:spcPts val="0"/>
              </a:spcBef>
              <a:spcAft>
                <a:spcPts val="0"/>
              </a:spcAft>
              <a:buNone/>
            </a:pPr>
            <a:r>
              <a:t/>
            </a:r>
            <a:endParaRPr/>
          </a:p>
        </p:txBody>
      </p:sp>
      <p:sp>
        <p:nvSpPr>
          <p:cNvPr id="123" name="Google Shape;123;g566a079812_2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Arial"/>
                <a:ea typeface="Arial"/>
                <a:cs typeface="Arial"/>
                <a:sym typeface="Arial"/>
              </a:rPr>
              <a:t>Next we did a correlation analysis</a:t>
            </a:r>
            <a:endParaRPr sz="1400">
              <a:latin typeface="Arial"/>
              <a:ea typeface="Arial"/>
              <a:cs typeface="Arial"/>
              <a:sym typeface="Arial"/>
            </a:endParaRPr>
          </a:p>
          <a:p>
            <a:pPr indent="-317500" lvl="0" marL="457200" rtl="0" algn="l">
              <a:spcBef>
                <a:spcPts val="0"/>
              </a:spcBef>
              <a:spcAft>
                <a:spcPts val="0"/>
              </a:spcAft>
              <a:buSzPts val="1400"/>
              <a:buAutoNum type="arabicPeriod"/>
            </a:pPr>
            <a:r>
              <a:rPr lang="en-US" sz="1400">
                <a:latin typeface="Arial"/>
                <a:ea typeface="Arial"/>
                <a:cs typeface="Arial"/>
                <a:sym typeface="Arial"/>
              </a:rPr>
              <a:t>we found features that correlated with our target variable (quality): alcohol, volatile acidity and sulphates</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lang="en-US" sz="1400">
                <a:latin typeface="Arial"/>
                <a:ea typeface="Arial"/>
                <a:cs typeface="Arial"/>
                <a:sym typeface="Arial"/>
              </a:rPr>
              <a:t>It is also important to note the following </a:t>
            </a:r>
            <a:r>
              <a:rPr lang="en-US" sz="1400">
                <a:latin typeface="Arial"/>
                <a:ea typeface="Arial"/>
                <a:cs typeface="Arial"/>
                <a:sym typeface="Arial"/>
              </a:rPr>
              <a:t>observations</a:t>
            </a:r>
            <a:endParaRPr sz="1400">
              <a:latin typeface="Arial"/>
              <a:ea typeface="Arial"/>
              <a:cs typeface="Arial"/>
              <a:sym typeface="Arial"/>
            </a:endParaRPr>
          </a:p>
          <a:p>
            <a:pPr indent="-317500" lvl="0" marL="457200" rtl="0" algn="l">
              <a:spcBef>
                <a:spcPts val="0"/>
              </a:spcBef>
              <a:spcAft>
                <a:spcPts val="0"/>
              </a:spcAft>
              <a:buSzPts val="1400"/>
              <a:buAutoNum type="arabicPeriod"/>
            </a:pPr>
            <a:r>
              <a:rPr lang="en-US" sz="1400">
                <a:latin typeface="Arial"/>
                <a:ea typeface="Arial"/>
                <a:cs typeface="Arial"/>
                <a:sym typeface="Arial"/>
              </a:rPr>
              <a:t>There appears to be multicolinnarity from our data.</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US" sz="1400">
                <a:latin typeface="Arial"/>
                <a:ea typeface="Arial"/>
                <a:cs typeface="Arial"/>
                <a:sym typeface="Arial"/>
              </a:rPr>
              <a:t>For example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lang="en-US" sz="1400">
                <a:latin typeface="Arial"/>
                <a:ea typeface="Arial"/>
                <a:cs typeface="Arial"/>
                <a:sym typeface="Arial"/>
              </a:rPr>
              <a:t>Positive: Moderate between quality and alcohol</a:t>
            </a:r>
            <a:endParaRPr sz="1400">
              <a:latin typeface="Arial"/>
              <a:ea typeface="Arial"/>
              <a:cs typeface="Arial"/>
              <a:sym typeface="Arial"/>
            </a:endParaRPr>
          </a:p>
          <a:p>
            <a:pPr indent="0" lvl="0" marL="0" rtl="0" algn="l">
              <a:spcBef>
                <a:spcPts val="0"/>
              </a:spcBef>
              <a:spcAft>
                <a:spcPts val="0"/>
              </a:spcAft>
              <a:buNone/>
            </a:pPr>
            <a:r>
              <a:rPr lang="en-US" sz="1400">
                <a:latin typeface="Arial"/>
                <a:ea typeface="Arial"/>
                <a:cs typeface="Arial"/>
                <a:sym typeface="Arial"/>
              </a:rPr>
              <a:t>Positive: Very high between citric acid and fixed acidity at 0.66</a:t>
            </a:r>
            <a:endParaRPr sz="1400">
              <a:latin typeface="Arial"/>
              <a:ea typeface="Arial"/>
              <a:cs typeface="Arial"/>
              <a:sym typeface="Arial"/>
            </a:endParaRPr>
          </a:p>
          <a:p>
            <a:pPr indent="0" lvl="0" marL="0" rtl="0" algn="l">
              <a:spcBef>
                <a:spcPts val="0"/>
              </a:spcBef>
              <a:spcAft>
                <a:spcPts val="0"/>
              </a:spcAft>
              <a:buNone/>
            </a:pPr>
            <a:r>
              <a:rPr lang="en-US" sz="1400">
                <a:latin typeface="Arial"/>
                <a:ea typeface="Arial"/>
                <a:cs typeface="Arial"/>
                <a:sym typeface="Arial"/>
              </a:rPr>
              <a:t>Positive: Very high between total sulphur dioxide and free sulphur dioxide at 0.62</a:t>
            </a:r>
            <a:endParaRPr sz="1400">
              <a:latin typeface="Arial"/>
              <a:ea typeface="Arial"/>
              <a:cs typeface="Arial"/>
              <a:sym typeface="Arial"/>
            </a:endParaRPr>
          </a:p>
          <a:p>
            <a:pPr indent="0" lvl="0" marL="0" rtl="0" algn="l">
              <a:spcBef>
                <a:spcPts val="0"/>
              </a:spcBef>
              <a:spcAft>
                <a:spcPts val="0"/>
              </a:spcAft>
              <a:buNone/>
            </a:pPr>
            <a:r>
              <a:rPr lang="en-US" sz="1400">
                <a:latin typeface="Arial"/>
                <a:ea typeface="Arial"/>
                <a:cs typeface="Arial"/>
                <a:sym typeface="Arial"/>
              </a:rPr>
              <a:t>Negative: Very high between pH and fixed acidity at -0.68</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133" name="Google Shape;13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656f4916a_1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656f4916a_1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lnSpc>
                <a:spcPct val="90000"/>
              </a:lnSpc>
              <a:spcBef>
                <a:spcPts val="1000"/>
              </a:spcBef>
              <a:spcAft>
                <a:spcPts val="0"/>
              </a:spcAft>
              <a:buSzPts val="1400"/>
              <a:buFont typeface="Arial"/>
              <a:buAutoNum type="arabicPeriod"/>
            </a:pPr>
            <a:r>
              <a:rPr lang="en-US" sz="1400">
                <a:solidFill>
                  <a:srgbClr val="000000"/>
                </a:solidFill>
                <a:latin typeface="Arial"/>
                <a:ea typeface="Arial"/>
                <a:cs typeface="Arial"/>
                <a:sym typeface="Arial"/>
              </a:rPr>
              <a:t>We resolved </a:t>
            </a:r>
            <a:r>
              <a:rPr lang="en-US" sz="1400">
                <a:solidFill>
                  <a:srgbClr val="000000"/>
                </a:solidFill>
                <a:latin typeface="Arial"/>
                <a:ea typeface="Arial"/>
                <a:cs typeface="Arial"/>
                <a:sym typeface="Arial"/>
              </a:rPr>
              <a:t>Multicollinearity by combining the highly correlated variables through principal component analysis.</a:t>
            </a:r>
            <a:endParaRPr sz="1400">
              <a:solidFill>
                <a:srgbClr val="000000"/>
              </a:solidFill>
              <a:latin typeface="Arial"/>
              <a:ea typeface="Arial"/>
              <a:cs typeface="Arial"/>
              <a:sym typeface="Arial"/>
            </a:endParaRPr>
          </a:p>
          <a:p>
            <a:pPr indent="-317500" lvl="0" marL="457200" rtl="0" algn="l">
              <a:lnSpc>
                <a:spcPct val="90000"/>
              </a:lnSpc>
              <a:spcBef>
                <a:spcPts val="0"/>
              </a:spcBef>
              <a:spcAft>
                <a:spcPts val="0"/>
              </a:spcAft>
              <a:buSzPts val="1400"/>
              <a:buFont typeface="Arial"/>
              <a:buAutoNum type="arabicPeriod"/>
            </a:pPr>
            <a:r>
              <a:rPr lang="en-US" sz="1400">
                <a:solidFill>
                  <a:srgbClr val="000000"/>
                </a:solidFill>
                <a:latin typeface="Arial"/>
                <a:ea typeface="Arial"/>
                <a:cs typeface="Arial"/>
                <a:sym typeface="Arial"/>
              </a:rPr>
              <a:t>U</a:t>
            </a:r>
            <a:r>
              <a:rPr lang="en-US" sz="1400">
                <a:solidFill>
                  <a:srgbClr val="000000"/>
                </a:solidFill>
                <a:latin typeface="Arial"/>
                <a:ea typeface="Arial"/>
                <a:cs typeface="Arial"/>
                <a:sym typeface="Arial"/>
              </a:rPr>
              <a:t>sing PCA, w</a:t>
            </a:r>
            <a:r>
              <a:rPr lang="en-US" sz="1400">
                <a:solidFill>
                  <a:srgbClr val="000000"/>
                </a:solidFill>
                <a:latin typeface="Arial"/>
                <a:ea typeface="Arial"/>
                <a:cs typeface="Arial"/>
                <a:sym typeface="Arial"/>
              </a:rPr>
              <a:t>e picked 7 components for predictions as it attribute for 95% of variance . </a:t>
            </a:r>
            <a:endParaRPr sz="1400">
              <a:solidFill>
                <a:srgbClr val="000000"/>
              </a:solidFill>
              <a:latin typeface="Arial"/>
              <a:ea typeface="Arial"/>
              <a:cs typeface="Arial"/>
              <a:sym typeface="Arial"/>
            </a:endParaRPr>
          </a:p>
          <a:p>
            <a:pPr indent="-317500" lvl="0" marL="457200" rtl="0" algn="l">
              <a:lnSpc>
                <a:spcPct val="90000"/>
              </a:lnSpc>
              <a:spcBef>
                <a:spcPts val="0"/>
              </a:spcBef>
              <a:spcAft>
                <a:spcPts val="0"/>
              </a:spcAft>
              <a:buSzPts val="1400"/>
              <a:buFont typeface="Arial"/>
              <a:buAutoNum type="arabicPeriod"/>
            </a:pPr>
            <a:r>
              <a:rPr lang="en-US" sz="1400">
                <a:solidFill>
                  <a:srgbClr val="000000"/>
                </a:solidFill>
                <a:latin typeface="Arial"/>
                <a:ea typeface="Arial"/>
                <a:cs typeface="Arial"/>
                <a:sym typeface="Arial"/>
              </a:rPr>
              <a:t>Here we can see, by simply using Logistic regression, the accuracy of the prediction is helpful for detecting the quality of the wine. So here we will start to apply more complex models</a:t>
            </a:r>
            <a:endParaRPr sz="1400">
              <a:solidFill>
                <a:srgbClr val="000000"/>
              </a:solidFill>
              <a:latin typeface="Arial"/>
              <a:ea typeface="Arial"/>
              <a:cs typeface="Arial"/>
              <a:sym typeface="Arial"/>
            </a:endParaRPr>
          </a:p>
          <a:p>
            <a:pPr indent="0" lvl="0" marL="0" rtl="0" algn="l">
              <a:spcBef>
                <a:spcPts val="2100"/>
              </a:spcBef>
              <a:spcAft>
                <a:spcPts val="0"/>
              </a:spcAft>
              <a:buNone/>
            </a:pPr>
            <a:r>
              <a:t/>
            </a:r>
            <a:endParaRPr sz="1400">
              <a:solidFill>
                <a:srgbClr val="000000"/>
              </a:solidFill>
              <a:latin typeface="Arial"/>
              <a:ea typeface="Arial"/>
              <a:cs typeface="Arial"/>
              <a:sym typeface="Arial"/>
            </a:endParaRPr>
          </a:p>
        </p:txBody>
      </p:sp>
      <p:sp>
        <p:nvSpPr>
          <p:cNvPr id="149" name="Google Shape;149;g5656f4916a_1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656f4916a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656f4916a_1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Font typeface="Arial"/>
              <a:buAutoNum type="arabicPeriod"/>
            </a:pPr>
            <a:r>
              <a:rPr lang="en-US" sz="1400">
                <a:latin typeface="Arial"/>
                <a:ea typeface="Arial"/>
                <a:cs typeface="Arial"/>
                <a:sym typeface="Arial"/>
              </a:rPr>
              <a:t>Next we did, Random Forest and KNN Classifier . </a:t>
            </a:r>
            <a:endParaRPr sz="1400">
              <a:latin typeface="Arial"/>
              <a:ea typeface="Arial"/>
              <a:cs typeface="Arial"/>
              <a:sym typeface="Arial"/>
            </a:endParaRPr>
          </a:p>
          <a:p>
            <a:pPr indent="-317500" lvl="1" marL="914400" rtl="0" algn="l">
              <a:spcBef>
                <a:spcPts val="0"/>
              </a:spcBef>
              <a:spcAft>
                <a:spcPts val="0"/>
              </a:spcAft>
              <a:buSzPts val="1400"/>
              <a:buFont typeface="Arial"/>
              <a:buAutoNum type="alphaLcPeriod"/>
            </a:pPr>
            <a:r>
              <a:rPr lang="en-US" sz="1400">
                <a:latin typeface="Arial"/>
                <a:ea typeface="Arial"/>
                <a:cs typeface="Arial"/>
                <a:sym typeface="Arial"/>
              </a:rPr>
              <a:t>W</a:t>
            </a:r>
            <a:r>
              <a:rPr lang="en-US" sz="1400">
                <a:latin typeface="Arial"/>
                <a:ea typeface="Arial"/>
                <a:cs typeface="Arial"/>
                <a:sym typeface="Arial"/>
              </a:rPr>
              <a:t>e can see that Random Forest with n_estimators = 50 is the best option using grid search best parameters.</a:t>
            </a:r>
            <a:endParaRPr sz="1400">
              <a:latin typeface="Arial"/>
              <a:ea typeface="Arial"/>
              <a:cs typeface="Arial"/>
              <a:sym typeface="Arial"/>
            </a:endParaRPr>
          </a:p>
          <a:p>
            <a:pPr indent="0" lvl="0" marL="457200" rtl="0" algn="l">
              <a:spcBef>
                <a:spcPts val="0"/>
              </a:spcBef>
              <a:spcAft>
                <a:spcPts val="0"/>
              </a:spcAft>
              <a:buNone/>
            </a:pPr>
            <a:r>
              <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US" sz="1400">
                <a:latin typeface="Arial"/>
                <a:ea typeface="Arial"/>
                <a:cs typeface="Arial"/>
                <a:sym typeface="Arial"/>
              </a:rPr>
              <a:t>Using Knn best parameters, n_neighbors = 5 gave the best result </a:t>
            </a:r>
            <a:endParaRPr sz="1400">
              <a:latin typeface="Arial"/>
              <a:ea typeface="Arial"/>
              <a:cs typeface="Arial"/>
              <a:sym typeface="Arial"/>
            </a:endParaRPr>
          </a:p>
          <a:p>
            <a:pPr indent="-317500" lvl="0" marL="914400" rtl="0" algn="l">
              <a:spcBef>
                <a:spcPts val="0"/>
              </a:spcBef>
              <a:spcAft>
                <a:spcPts val="0"/>
              </a:spcAft>
              <a:buSzPts val="1400"/>
              <a:buFont typeface="Arial"/>
              <a:buAutoNum type="alphaLcPeriod"/>
            </a:pPr>
            <a:r>
              <a:rPr lang="en-US" sz="1400">
                <a:latin typeface="Arial"/>
                <a:ea typeface="Arial"/>
                <a:cs typeface="Arial"/>
                <a:sym typeface="Arial"/>
              </a:rPr>
              <a:t>Overall, Random Forest with </a:t>
            </a:r>
            <a:r>
              <a:rPr lang="en-US" sz="1400">
                <a:latin typeface="Arial"/>
                <a:ea typeface="Arial"/>
                <a:cs typeface="Arial"/>
                <a:sym typeface="Arial"/>
              </a:rPr>
              <a:t>n_estimators = 50 gave better </a:t>
            </a:r>
            <a:r>
              <a:rPr lang="en-US" sz="1400">
                <a:latin typeface="Arial"/>
                <a:ea typeface="Arial"/>
                <a:cs typeface="Arial"/>
                <a:sym typeface="Arial"/>
              </a:rPr>
              <a:t>results of the two.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158" name="Google Shape;158;g5656f4916a_1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656f4916a_1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656f4916a_1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Clr>
                <a:srgbClr val="212121"/>
              </a:buClr>
              <a:buSzPts val="1400"/>
              <a:buFont typeface="Arial"/>
              <a:buAutoNum type="arabicPeriod"/>
            </a:pPr>
            <a:r>
              <a:rPr lang="en-US" sz="1400">
                <a:solidFill>
                  <a:srgbClr val="212121"/>
                </a:solidFill>
                <a:highlight>
                  <a:srgbClr val="FFFFFF"/>
                </a:highlight>
                <a:latin typeface="Arial"/>
                <a:ea typeface="Arial"/>
                <a:cs typeface="Arial"/>
                <a:sym typeface="Arial"/>
              </a:rPr>
              <a:t>Therefore continuing on using Random Forest </a:t>
            </a:r>
            <a:r>
              <a:rPr lang="en-US" sz="1400">
                <a:solidFill>
                  <a:srgbClr val="212121"/>
                </a:solidFill>
                <a:highlight>
                  <a:srgbClr val="FFFFFF"/>
                </a:highlight>
                <a:latin typeface="Arial"/>
                <a:ea typeface="Arial"/>
                <a:cs typeface="Arial"/>
                <a:sym typeface="Arial"/>
              </a:rPr>
              <a:t>Classifier</a:t>
            </a:r>
            <a:r>
              <a:rPr lang="en-US" sz="1400">
                <a:solidFill>
                  <a:srgbClr val="212121"/>
                </a:solidFill>
                <a:highlight>
                  <a:srgbClr val="FFFFFF"/>
                </a:highlight>
                <a:latin typeface="Arial"/>
                <a:ea typeface="Arial"/>
                <a:cs typeface="Arial"/>
                <a:sym typeface="Arial"/>
              </a:rPr>
              <a:t>, </a:t>
            </a:r>
            <a:r>
              <a:rPr lang="en-US" sz="1400">
                <a:solidFill>
                  <a:srgbClr val="212121"/>
                </a:solidFill>
                <a:highlight>
                  <a:srgbClr val="FFFFFF"/>
                </a:highlight>
                <a:latin typeface="Arial"/>
                <a:ea typeface="Arial"/>
                <a:cs typeface="Arial"/>
                <a:sym typeface="Arial"/>
              </a:rPr>
              <a:t> all the predicted value for quality are scored 5 or 6. </a:t>
            </a:r>
            <a:r>
              <a:rPr lang="en-US" sz="1400">
                <a:solidFill>
                  <a:srgbClr val="212121"/>
                </a:solidFill>
                <a:highlight>
                  <a:srgbClr val="FFFFFF"/>
                </a:highlight>
                <a:latin typeface="Arial"/>
                <a:ea typeface="Arial"/>
                <a:cs typeface="Arial"/>
                <a:sym typeface="Arial"/>
              </a:rPr>
              <a:t> </a:t>
            </a:r>
            <a:endParaRPr sz="1400">
              <a:solidFill>
                <a:srgbClr val="212121"/>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400">
              <a:solidFill>
                <a:srgbClr val="212121"/>
              </a:solidFill>
              <a:highlight>
                <a:srgbClr val="FFFFFF"/>
              </a:highlight>
              <a:latin typeface="Arial"/>
              <a:ea typeface="Arial"/>
              <a:cs typeface="Arial"/>
              <a:sym typeface="Arial"/>
            </a:endParaRPr>
          </a:p>
          <a:p>
            <a:pPr indent="-317500" lvl="0" marL="457200" rtl="0" algn="l">
              <a:spcBef>
                <a:spcPts val="0"/>
              </a:spcBef>
              <a:spcAft>
                <a:spcPts val="0"/>
              </a:spcAft>
              <a:buClr>
                <a:srgbClr val="212121"/>
              </a:buClr>
              <a:buSzPts val="1400"/>
              <a:buFont typeface="Arial"/>
              <a:buAutoNum type="arabicPeriod"/>
            </a:pPr>
            <a:r>
              <a:rPr lang="en-US" sz="1400">
                <a:solidFill>
                  <a:srgbClr val="212121"/>
                </a:solidFill>
                <a:highlight>
                  <a:srgbClr val="FFFFFF"/>
                </a:highlight>
                <a:latin typeface="Arial"/>
                <a:ea typeface="Arial"/>
                <a:cs typeface="Arial"/>
                <a:sym typeface="Arial"/>
              </a:rPr>
              <a:t>Comparing to the raw data, we confirm that 5 and 6 dominate the dataset. </a:t>
            </a:r>
            <a:endParaRPr sz="1400">
              <a:solidFill>
                <a:srgbClr val="212121"/>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400">
              <a:solidFill>
                <a:srgbClr val="212121"/>
              </a:solidFill>
              <a:highlight>
                <a:srgbClr val="FFFFFF"/>
              </a:highlight>
              <a:latin typeface="Arial"/>
              <a:ea typeface="Arial"/>
              <a:cs typeface="Arial"/>
              <a:sym typeface="Arial"/>
            </a:endParaRPr>
          </a:p>
          <a:p>
            <a:pPr indent="-317500" lvl="0" marL="457200" rtl="0" algn="l">
              <a:spcBef>
                <a:spcPts val="0"/>
              </a:spcBef>
              <a:spcAft>
                <a:spcPts val="0"/>
              </a:spcAft>
              <a:buClr>
                <a:srgbClr val="212121"/>
              </a:buClr>
              <a:buSzPts val="1400"/>
              <a:buFont typeface="Arial"/>
              <a:buAutoNum type="arabicPeriod"/>
            </a:pPr>
            <a:r>
              <a:rPr lang="en-US" sz="1400">
                <a:solidFill>
                  <a:srgbClr val="212121"/>
                </a:solidFill>
                <a:highlight>
                  <a:srgbClr val="FFFFFF"/>
                </a:highlight>
                <a:latin typeface="Arial"/>
                <a:ea typeface="Arial"/>
                <a:cs typeface="Arial"/>
                <a:sym typeface="Arial"/>
              </a:rPr>
              <a:t>So in this case, we can transform the model into a binary decision: Good: quality &gt;= 6 as 1 , Bad: quality &lt;=5 as 0</a:t>
            </a:r>
            <a:endParaRPr sz="1400">
              <a:solidFill>
                <a:srgbClr val="212121"/>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400">
              <a:solidFill>
                <a:srgbClr val="212121"/>
              </a:solidFill>
              <a:highlight>
                <a:srgbClr val="FFFFFF"/>
              </a:highlight>
              <a:latin typeface="Arial"/>
              <a:ea typeface="Arial"/>
              <a:cs typeface="Arial"/>
              <a:sym typeface="Arial"/>
            </a:endParaRPr>
          </a:p>
          <a:p>
            <a:pPr indent="-317500" lvl="0" marL="457200" rtl="0" algn="l">
              <a:spcBef>
                <a:spcPts val="0"/>
              </a:spcBef>
              <a:spcAft>
                <a:spcPts val="0"/>
              </a:spcAft>
              <a:buClr>
                <a:srgbClr val="212121"/>
              </a:buClr>
              <a:buSzPts val="1400"/>
              <a:buFont typeface="Arial"/>
              <a:buAutoNum type="arabicPeriod"/>
            </a:pPr>
            <a:r>
              <a:rPr lang="en-US" sz="1400">
                <a:solidFill>
                  <a:srgbClr val="212121"/>
                </a:solidFill>
                <a:highlight>
                  <a:srgbClr val="FFFFFF"/>
                </a:highlight>
                <a:latin typeface="Arial"/>
                <a:ea typeface="Arial"/>
                <a:cs typeface="Arial"/>
                <a:sym typeface="Arial"/>
              </a:rPr>
              <a:t>Next, Robert will talk about the performance of the model. </a:t>
            </a:r>
            <a:endParaRPr sz="1400">
              <a:solidFill>
                <a:srgbClr val="212121"/>
              </a:solidFill>
              <a:highlight>
                <a:srgbClr val="FFFFFF"/>
              </a:highlight>
              <a:latin typeface="Arial"/>
              <a:ea typeface="Arial"/>
              <a:cs typeface="Arial"/>
              <a:sym typeface="Arial"/>
            </a:endParaRPr>
          </a:p>
        </p:txBody>
      </p:sp>
      <p:sp>
        <p:nvSpPr>
          <p:cNvPr id="169" name="Google Shape;169;g5656f4916a_1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656f4916a_1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656f4916a_1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5656f4916a_1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66a079812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66a079812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566a079812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980000"/>
        </a:solidFill>
      </p:bgPr>
    </p:bg>
    <p:spTree>
      <p:nvGrpSpPr>
        <p:cNvPr id="13" name="Shape 13"/>
        <p:cNvGrpSpPr/>
        <p:nvPr/>
      </p:nvGrpSpPr>
      <p:grpSpPr>
        <a:xfrm>
          <a:off x="0" y="0"/>
          <a:ext cx="0" cy="0"/>
          <a:chOff x="0" y="0"/>
          <a:chExt cx="0" cy="0"/>
        </a:xfrm>
      </p:grpSpPr>
      <p:cxnSp>
        <p:nvCxnSpPr>
          <p:cNvPr id="14" name="Google Shape;14;p2"/>
          <p:cNvCxnSpPr/>
          <p:nvPr/>
        </p:nvCxnSpPr>
        <p:spPr>
          <a:xfrm>
            <a:off x="3303633" y="554200"/>
            <a:ext cx="8325600" cy="0"/>
          </a:xfrm>
          <a:prstGeom prst="straightConnector1">
            <a:avLst/>
          </a:prstGeom>
          <a:noFill/>
          <a:ln cap="flat" cmpd="sng" w="38100">
            <a:solidFill>
              <a:schemeClr val="lt1"/>
            </a:solidFill>
            <a:prstDash val="solid"/>
            <a:round/>
            <a:headEnd len="sm" w="sm" type="none"/>
            <a:tailEnd len="sm" w="sm" type="none"/>
          </a:ln>
        </p:spPr>
      </p:cxnSp>
      <p:cxnSp>
        <p:nvCxnSpPr>
          <p:cNvPr id="15" name="Google Shape;15;p2"/>
          <p:cNvCxnSpPr/>
          <p:nvPr/>
        </p:nvCxnSpPr>
        <p:spPr>
          <a:xfrm>
            <a:off x="3303633" y="6320000"/>
            <a:ext cx="8325600" cy="0"/>
          </a:xfrm>
          <a:prstGeom prst="straightConnector1">
            <a:avLst/>
          </a:prstGeom>
          <a:noFill/>
          <a:ln cap="flat" cmpd="sng" w="19050">
            <a:solidFill>
              <a:schemeClr val="lt1"/>
            </a:solidFill>
            <a:prstDash val="solid"/>
            <a:round/>
            <a:headEnd len="sm" w="sm" type="none"/>
            <a:tailEnd len="sm" w="sm" type="none"/>
          </a:ln>
        </p:spPr>
      </p:cxnSp>
      <p:cxnSp>
        <p:nvCxnSpPr>
          <p:cNvPr id="16" name="Google Shape;16;p2"/>
          <p:cNvCxnSpPr/>
          <p:nvPr/>
        </p:nvCxnSpPr>
        <p:spPr>
          <a:xfrm>
            <a:off x="566931" y="554200"/>
            <a:ext cx="244500" cy="0"/>
          </a:xfrm>
          <a:prstGeom prst="straightConnector1">
            <a:avLst/>
          </a:prstGeom>
          <a:noFill/>
          <a:ln cap="flat" cmpd="sng" w="19050">
            <a:solidFill>
              <a:schemeClr val="lt1"/>
            </a:solidFill>
            <a:prstDash val="solid"/>
            <a:round/>
            <a:headEnd len="sm" w="sm" type="none"/>
            <a:tailEnd len="sm" w="sm" type="none"/>
          </a:ln>
        </p:spPr>
      </p:cxnSp>
      <p:sp>
        <p:nvSpPr>
          <p:cNvPr id="17" name="Google Shape;17;p2"/>
          <p:cNvSpPr txBox="1"/>
          <p:nvPr>
            <p:ph type="ctrTitle"/>
          </p:nvPr>
        </p:nvSpPr>
        <p:spPr>
          <a:xfrm>
            <a:off x="5235600" y="840300"/>
            <a:ext cx="6368700" cy="20559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18" name="Google Shape;18;p2"/>
          <p:cNvSpPr txBox="1"/>
          <p:nvPr>
            <p:ph idx="1" type="subTitle"/>
          </p:nvPr>
        </p:nvSpPr>
        <p:spPr>
          <a:xfrm>
            <a:off x="5235599" y="4317925"/>
            <a:ext cx="6393300" cy="1655700"/>
          </a:xfrm>
          <a:prstGeom prst="rect">
            <a:avLst/>
          </a:prstGeom>
        </p:spPr>
        <p:txBody>
          <a:bodyPr anchorCtr="0" anchor="b" bIns="121900" lIns="121900" spcFirstLastPara="1" rIns="121900" wrap="square" tIns="121900"/>
          <a:lstStyle>
            <a:lvl1pPr lvl="0">
              <a:lnSpc>
                <a:spcPct val="100000"/>
              </a:lnSpc>
              <a:spcBef>
                <a:spcPts val="0"/>
              </a:spcBef>
              <a:spcAft>
                <a:spcPts val="0"/>
              </a:spcAft>
              <a:buClr>
                <a:schemeClr val="lt1"/>
              </a:buClr>
              <a:buSzPts val="2400"/>
              <a:buNone/>
              <a:defRPr>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9" name="Google Shape;19;p2"/>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2"/>
          <p:cNvSpPr/>
          <p:nvPr/>
        </p:nvSpPr>
        <p:spPr>
          <a:xfrm>
            <a:off x="-3331850" y="-347850"/>
            <a:ext cx="8439300" cy="8530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5" name="Shape 65"/>
        <p:cNvGrpSpPr/>
        <p:nvPr/>
      </p:nvGrpSpPr>
      <p:grpSpPr>
        <a:xfrm>
          <a:off x="0" y="0"/>
          <a:ext cx="0" cy="0"/>
          <a:chOff x="0" y="0"/>
          <a:chExt cx="0" cy="0"/>
        </a:xfrm>
      </p:grpSpPr>
      <p:cxnSp>
        <p:nvCxnSpPr>
          <p:cNvPr id="66" name="Google Shape;66;p11"/>
          <p:cNvCxnSpPr/>
          <p:nvPr/>
        </p:nvCxnSpPr>
        <p:spPr>
          <a:xfrm>
            <a:off x="566934" y="6320000"/>
            <a:ext cx="11062500" cy="0"/>
          </a:xfrm>
          <a:prstGeom prst="straightConnector1">
            <a:avLst/>
          </a:prstGeom>
          <a:noFill/>
          <a:ln cap="flat" cmpd="sng" w="19050">
            <a:solidFill>
              <a:schemeClr val="dk2"/>
            </a:solidFill>
            <a:prstDash val="solid"/>
            <a:round/>
            <a:headEnd len="sm" w="sm" type="none"/>
            <a:tailEnd len="sm" w="sm" type="none"/>
          </a:ln>
        </p:spPr>
      </p:cxnSp>
      <p:cxnSp>
        <p:nvCxnSpPr>
          <p:cNvPr id="67" name="Google Shape;67;p11"/>
          <p:cNvCxnSpPr/>
          <p:nvPr/>
        </p:nvCxnSpPr>
        <p:spPr>
          <a:xfrm>
            <a:off x="566934" y="554200"/>
            <a:ext cx="11062500" cy="0"/>
          </a:xfrm>
          <a:prstGeom prst="straightConnector1">
            <a:avLst/>
          </a:prstGeom>
          <a:noFill/>
          <a:ln cap="flat" cmpd="sng" w="38100">
            <a:solidFill>
              <a:schemeClr val="dk2"/>
            </a:solidFill>
            <a:prstDash val="solid"/>
            <a:round/>
            <a:headEnd len="sm" w="sm" type="none"/>
            <a:tailEnd len="sm" w="sm" type="none"/>
          </a:ln>
        </p:spPr>
      </p:cxnSp>
      <p:sp>
        <p:nvSpPr>
          <p:cNvPr id="68" name="Google Shape;68;p11"/>
          <p:cNvSpPr txBox="1"/>
          <p:nvPr>
            <p:ph hasCustomPrompt="1" type="title"/>
          </p:nvPr>
        </p:nvSpPr>
        <p:spPr>
          <a:xfrm>
            <a:off x="1138600" y="1739800"/>
            <a:ext cx="9914700" cy="2051100"/>
          </a:xfrm>
          <a:prstGeom prst="rect">
            <a:avLst/>
          </a:prstGeom>
        </p:spPr>
        <p:txBody>
          <a:bodyPr anchorCtr="0" anchor="ctr" bIns="121900" lIns="121900" spcFirstLastPara="1" rIns="121900" wrap="square" tIns="121900"/>
          <a:lstStyle>
            <a:lvl1pPr lvl="0"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1pPr>
            <a:lvl2pPr lvl="1"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2pPr>
            <a:lvl3pPr lvl="2"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3pPr>
            <a:lvl4pPr lvl="3"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4pPr>
            <a:lvl5pPr lvl="4"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5pPr>
            <a:lvl6pPr lvl="5"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6pPr>
            <a:lvl7pPr lvl="6"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7pPr>
            <a:lvl8pPr lvl="7"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8pPr>
            <a:lvl9pPr lvl="8"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9pPr>
          </a:lstStyle>
          <a:p>
            <a:r>
              <a:t>xx%</a:t>
            </a:r>
          </a:p>
        </p:txBody>
      </p:sp>
      <p:sp>
        <p:nvSpPr>
          <p:cNvPr id="69" name="Google Shape;69;p11"/>
          <p:cNvSpPr txBox="1"/>
          <p:nvPr>
            <p:ph idx="1" type="body"/>
          </p:nvPr>
        </p:nvSpPr>
        <p:spPr>
          <a:xfrm>
            <a:off x="1138600" y="3892600"/>
            <a:ext cx="9914700" cy="1428900"/>
          </a:xfrm>
          <a:prstGeom prst="rect">
            <a:avLst/>
          </a:prstGeom>
        </p:spPr>
        <p:txBody>
          <a:bodyPr anchorCtr="0" anchor="t" bIns="121900" lIns="121900" spcFirstLastPara="1" rIns="121900" wrap="square" tIns="121900"/>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70" name="Google Shape;70;p11"/>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1" name="Shape 71"/>
        <p:cNvGrpSpPr/>
        <p:nvPr/>
      </p:nvGrpSpPr>
      <p:grpSpPr>
        <a:xfrm>
          <a:off x="0" y="0"/>
          <a:ext cx="0" cy="0"/>
          <a:chOff x="0" y="0"/>
          <a:chExt cx="0" cy="0"/>
        </a:xfrm>
      </p:grpSpPr>
      <p:sp>
        <p:nvSpPr>
          <p:cNvPr id="72" name="Google Shape;72;p12"/>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3" name="Shape 73"/>
        <p:cNvGrpSpPr/>
        <p:nvPr/>
      </p:nvGrpSpPr>
      <p:grpSpPr>
        <a:xfrm>
          <a:off x="0" y="0"/>
          <a:ext cx="0" cy="0"/>
          <a:chOff x="0" y="0"/>
          <a:chExt cx="0" cy="0"/>
        </a:xfrm>
      </p:grpSpPr>
      <p:sp>
        <p:nvSpPr>
          <p:cNvPr id="74" name="Google Shape;74;p13"/>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75" name="Google Shape;75;p13"/>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2100"/>
              </a:spcBef>
              <a:spcAft>
                <a:spcPts val="0"/>
              </a:spcAft>
              <a:buClr>
                <a:schemeClr val="dk1"/>
              </a:buClr>
              <a:buSzPts val="2000"/>
              <a:buNone/>
              <a:defRPr b="1" sz="2000"/>
            </a:lvl2pPr>
            <a:lvl3pPr indent="-228600" lvl="2" marL="1371600" rtl="0" algn="l">
              <a:lnSpc>
                <a:spcPct val="90000"/>
              </a:lnSpc>
              <a:spcBef>
                <a:spcPts val="2100"/>
              </a:spcBef>
              <a:spcAft>
                <a:spcPts val="0"/>
              </a:spcAft>
              <a:buClr>
                <a:schemeClr val="dk1"/>
              </a:buClr>
              <a:buSzPts val="1800"/>
              <a:buNone/>
              <a:defRPr b="1" sz="1800"/>
            </a:lvl3pPr>
            <a:lvl4pPr indent="-228600" lvl="3" marL="1828800" rtl="0" algn="l">
              <a:lnSpc>
                <a:spcPct val="90000"/>
              </a:lnSpc>
              <a:spcBef>
                <a:spcPts val="2100"/>
              </a:spcBef>
              <a:spcAft>
                <a:spcPts val="0"/>
              </a:spcAft>
              <a:buClr>
                <a:schemeClr val="dk1"/>
              </a:buClr>
              <a:buSzPts val="1600"/>
              <a:buNone/>
              <a:defRPr b="1" sz="1600"/>
            </a:lvl4pPr>
            <a:lvl5pPr indent="-228600" lvl="4" marL="2286000" rtl="0" algn="l">
              <a:lnSpc>
                <a:spcPct val="90000"/>
              </a:lnSpc>
              <a:spcBef>
                <a:spcPts val="2100"/>
              </a:spcBef>
              <a:spcAft>
                <a:spcPts val="0"/>
              </a:spcAft>
              <a:buClr>
                <a:schemeClr val="dk1"/>
              </a:buClr>
              <a:buSzPts val="1600"/>
              <a:buNone/>
              <a:defRPr b="1" sz="1600"/>
            </a:lvl5pPr>
            <a:lvl6pPr indent="-228600" lvl="5" marL="2743200" rtl="0" algn="l">
              <a:lnSpc>
                <a:spcPct val="90000"/>
              </a:lnSpc>
              <a:spcBef>
                <a:spcPts val="2100"/>
              </a:spcBef>
              <a:spcAft>
                <a:spcPts val="0"/>
              </a:spcAft>
              <a:buClr>
                <a:schemeClr val="dk1"/>
              </a:buClr>
              <a:buSzPts val="1600"/>
              <a:buNone/>
              <a:defRPr b="1" sz="1600"/>
            </a:lvl6pPr>
            <a:lvl7pPr indent="-228600" lvl="6" marL="3200400" rtl="0" algn="l">
              <a:lnSpc>
                <a:spcPct val="90000"/>
              </a:lnSpc>
              <a:spcBef>
                <a:spcPts val="2100"/>
              </a:spcBef>
              <a:spcAft>
                <a:spcPts val="0"/>
              </a:spcAft>
              <a:buClr>
                <a:schemeClr val="dk1"/>
              </a:buClr>
              <a:buSzPts val="1600"/>
              <a:buNone/>
              <a:defRPr b="1" sz="1600"/>
            </a:lvl7pPr>
            <a:lvl8pPr indent="-228600" lvl="7" marL="3657600" rtl="0" algn="l">
              <a:lnSpc>
                <a:spcPct val="90000"/>
              </a:lnSpc>
              <a:spcBef>
                <a:spcPts val="2100"/>
              </a:spcBef>
              <a:spcAft>
                <a:spcPts val="0"/>
              </a:spcAft>
              <a:buClr>
                <a:schemeClr val="dk1"/>
              </a:buClr>
              <a:buSzPts val="1600"/>
              <a:buNone/>
              <a:defRPr b="1" sz="1600"/>
            </a:lvl8pPr>
            <a:lvl9pPr indent="-228600" lvl="8" marL="4114800" rtl="0" algn="l">
              <a:lnSpc>
                <a:spcPct val="90000"/>
              </a:lnSpc>
              <a:spcBef>
                <a:spcPts val="2100"/>
              </a:spcBef>
              <a:spcAft>
                <a:spcPts val="2100"/>
              </a:spcAft>
              <a:buClr>
                <a:schemeClr val="dk1"/>
              </a:buClr>
              <a:buSzPts val="1600"/>
              <a:buNone/>
              <a:defRPr b="1" sz="1600"/>
            </a:lvl9pPr>
          </a:lstStyle>
          <a:p/>
        </p:txBody>
      </p:sp>
      <p:sp>
        <p:nvSpPr>
          <p:cNvPr id="76" name="Google Shape;76;p13"/>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77" name="Google Shape;77;p13"/>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2100"/>
              </a:spcBef>
              <a:spcAft>
                <a:spcPts val="0"/>
              </a:spcAft>
              <a:buClr>
                <a:schemeClr val="dk1"/>
              </a:buClr>
              <a:buSzPts val="2000"/>
              <a:buNone/>
              <a:defRPr b="1" sz="2000"/>
            </a:lvl2pPr>
            <a:lvl3pPr indent="-228600" lvl="2" marL="1371600" rtl="0" algn="l">
              <a:lnSpc>
                <a:spcPct val="90000"/>
              </a:lnSpc>
              <a:spcBef>
                <a:spcPts val="2100"/>
              </a:spcBef>
              <a:spcAft>
                <a:spcPts val="0"/>
              </a:spcAft>
              <a:buClr>
                <a:schemeClr val="dk1"/>
              </a:buClr>
              <a:buSzPts val="1800"/>
              <a:buNone/>
              <a:defRPr b="1" sz="1800"/>
            </a:lvl3pPr>
            <a:lvl4pPr indent="-228600" lvl="3" marL="1828800" rtl="0" algn="l">
              <a:lnSpc>
                <a:spcPct val="90000"/>
              </a:lnSpc>
              <a:spcBef>
                <a:spcPts val="2100"/>
              </a:spcBef>
              <a:spcAft>
                <a:spcPts val="0"/>
              </a:spcAft>
              <a:buClr>
                <a:schemeClr val="dk1"/>
              </a:buClr>
              <a:buSzPts val="1600"/>
              <a:buNone/>
              <a:defRPr b="1" sz="1600"/>
            </a:lvl4pPr>
            <a:lvl5pPr indent="-228600" lvl="4" marL="2286000" rtl="0" algn="l">
              <a:lnSpc>
                <a:spcPct val="90000"/>
              </a:lnSpc>
              <a:spcBef>
                <a:spcPts val="2100"/>
              </a:spcBef>
              <a:spcAft>
                <a:spcPts val="0"/>
              </a:spcAft>
              <a:buClr>
                <a:schemeClr val="dk1"/>
              </a:buClr>
              <a:buSzPts val="1600"/>
              <a:buNone/>
              <a:defRPr b="1" sz="1600"/>
            </a:lvl5pPr>
            <a:lvl6pPr indent="-228600" lvl="5" marL="2743200" rtl="0" algn="l">
              <a:lnSpc>
                <a:spcPct val="90000"/>
              </a:lnSpc>
              <a:spcBef>
                <a:spcPts val="2100"/>
              </a:spcBef>
              <a:spcAft>
                <a:spcPts val="0"/>
              </a:spcAft>
              <a:buClr>
                <a:schemeClr val="dk1"/>
              </a:buClr>
              <a:buSzPts val="1600"/>
              <a:buNone/>
              <a:defRPr b="1" sz="1600"/>
            </a:lvl6pPr>
            <a:lvl7pPr indent="-228600" lvl="6" marL="3200400" rtl="0" algn="l">
              <a:lnSpc>
                <a:spcPct val="90000"/>
              </a:lnSpc>
              <a:spcBef>
                <a:spcPts val="2100"/>
              </a:spcBef>
              <a:spcAft>
                <a:spcPts val="0"/>
              </a:spcAft>
              <a:buClr>
                <a:schemeClr val="dk1"/>
              </a:buClr>
              <a:buSzPts val="1600"/>
              <a:buNone/>
              <a:defRPr b="1" sz="1600"/>
            </a:lvl7pPr>
            <a:lvl8pPr indent="-228600" lvl="7" marL="3657600" rtl="0" algn="l">
              <a:lnSpc>
                <a:spcPct val="90000"/>
              </a:lnSpc>
              <a:spcBef>
                <a:spcPts val="2100"/>
              </a:spcBef>
              <a:spcAft>
                <a:spcPts val="0"/>
              </a:spcAft>
              <a:buClr>
                <a:schemeClr val="dk1"/>
              </a:buClr>
              <a:buSzPts val="1600"/>
              <a:buNone/>
              <a:defRPr b="1" sz="1600"/>
            </a:lvl8pPr>
            <a:lvl9pPr indent="-228600" lvl="8" marL="4114800" rtl="0" algn="l">
              <a:lnSpc>
                <a:spcPct val="90000"/>
              </a:lnSpc>
              <a:spcBef>
                <a:spcPts val="2100"/>
              </a:spcBef>
              <a:spcAft>
                <a:spcPts val="2100"/>
              </a:spcAft>
              <a:buClr>
                <a:schemeClr val="dk1"/>
              </a:buClr>
              <a:buSzPts val="1600"/>
              <a:buNone/>
              <a:defRPr b="1" sz="1600"/>
            </a:lvl9pPr>
          </a:lstStyle>
          <a:p/>
        </p:txBody>
      </p:sp>
      <p:sp>
        <p:nvSpPr>
          <p:cNvPr id="78" name="Google Shape;78;p13"/>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79" name="Google Shape;79;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2" name="Shape 82"/>
        <p:cNvGrpSpPr/>
        <p:nvPr/>
      </p:nvGrpSpPr>
      <p:grpSpPr>
        <a:xfrm>
          <a:off x="0" y="0"/>
          <a:ext cx="0" cy="0"/>
          <a:chOff x="0" y="0"/>
          <a:chExt cx="0" cy="0"/>
        </a:xfrm>
      </p:grpSpPr>
      <p:sp>
        <p:nvSpPr>
          <p:cNvPr id="83" name="Google Shape;83;p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84" name="Google Shape;84;p1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85" name="Google Shape;85;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980000"/>
        </a:solidFill>
      </p:bgPr>
    </p:bg>
    <p:spTree>
      <p:nvGrpSpPr>
        <p:cNvPr id="21" name="Shape 21"/>
        <p:cNvGrpSpPr/>
        <p:nvPr/>
      </p:nvGrpSpPr>
      <p:grpSpPr>
        <a:xfrm>
          <a:off x="0" y="0"/>
          <a:ext cx="0" cy="0"/>
          <a:chOff x="0" y="0"/>
          <a:chExt cx="0" cy="0"/>
        </a:xfrm>
      </p:grpSpPr>
      <p:cxnSp>
        <p:nvCxnSpPr>
          <p:cNvPr id="22" name="Google Shape;22;p3"/>
          <p:cNvCxnSpPr/>
          <p:nvPr/>
        </p:nvCxnSpPr>
        <p:spPr>
          <a:xfrm>
            <a:off x="566934" y="554200"/>
            <a:ext cx="11062500" cy="0"/>
          </a:xfrm>
          <a:prstGeom prst="straightConnector1">
            <a:avLst/>
          </a:prstGeom>
          <a:noFill/>
          <a:ln cap="flat" cmpd="sng" w="38100">
            <a:solidFill>
              <a:schemeClr val="lt1"/>
            </a:solidFill>
            <a:prstDash val="solid"/>
            <a:round/>
            <a:headEnd len="sm" w="sm" type="none"/>
            <a:tailEnd len="sm" w="sm" type="none"/>
          </a:ln>
        </p:spPr>
      </p:cxnSp>
      <p:cxnSp>
        <p:nvCxnSpPr>
          <p:cNvPr id="23" name="Google Shape;23;p3"/>
          <p:cNvCxnSpPr/>
          <p:nvPr/>
        </p:nvCxnSpPr>
        <p:spPr>
          <a:xfrm>
            <a:off x="566934" y="6320000"/>
            <a:ext cx="11062500" cy="0"/>
          </a:xfrm>
          <a:prstGeom prst="straightConnector1">
            <a:avLst/>
          </a:prstGeom>
          <a:noFill/>
          <a:ln cap="flat" cmpd="sng" w="19050">
            <a:solidFill>
              <a:schemeClr val="lt1"/>
            </a:solidFill>
            <a:prstDash val="solid"/>
            <a:round/>
            <a:headEnd len="sm" w="sm" type="none"/>
            <a:tailEnd len="sm" w="sm" type="none"/>
          </a:ln>
        </p:spPr>
      </p:cxnSp>
      <p:sp>
        <p:nvSpPr>
          <p:cNvPr id="24" name="Google Shape;24;p3"/>
          <p:cNvSpPr txBox="1"/>
          <p:nvPr>
            <p:ph type="title"/>
          </p:nvPr>
        </p:nvSpPr>
        <p:spPr>
          <a:xfrm>
            <a:off x="541900" y="2409100"/>
            <a:ext cx="11062500" cy="2055900"/>
          </a:xfrm>
          <a:prstGeom prst="rect">
            <a:avLst/>
          </a:prstGeom>
        </p:spPr>
        <p:txBody>
          <a:bodyPr anchorCtr="0" anchor="ctr" bIns="121900" lIns="121900" spcFirstLastPara="1" rIns="121900" wrap="square" tIns="121900"/>
          <a:lstStyle>
            <a:lvl1pPr lvl="0" algn="ctr">
              <a:spcBef>
                <a:spcPts val="0"/>
              </a:spcBef>
              <a:spcAft>
                <a:spcPts val="0"/>
              </a:spcAft>
              <a:buClr>
                <a:schemeClr val="lt1"/>
              </a:buClr>
              <a:buSzPts val="6400"/>
              <a:buNone/>
              <a:defRPr sz="6400">
                <a:solidFill>
                  <a:schemeClr val="lt1"/>
                </a:solidFill>
              </a:defRPr>
            </a:lvl1pPr>
            <a:lvl2pPr lvl="1" algn="ctr">
              <a:spcBef>
                <a:spcPts val="0"/>
              </a:spcBef>
              <a:spcAft>
                <a:spcPts val="0"/>
              </a:spcAft>
              <a:buClr>
                <a:schemeClr val="lt1"/>
              </a:buClr>
              <a:buSzPts val="6400"/>
              <a:buNone/>
              <a:defRPr sz="6400">
                <a:solidFill>
                  <a:schemeClr val="lt1"/>
                </a:solidFill>
              </a:defRPr>
            </a:lvl2pPr>
            <a:lvl3pPr lvl="2" algn="ctr">
              <a:spcBef>
                <a:spcPts val="0"/>
              </a:spcBef>
              <a:spcAft>
                <a:spcPts val="0"/>
              </a:spcAft>
              <a:buClr>
                <a:schemeClr val="lt1"/>
              </a:buClr>
              <a:buSzPts val="6400"/>
              <a:buNone/>
              <a:defRPr sz="6400">
                <a:solidFill>
                  <a:schemeClr val="lt1"/>
                </a:solidFill>
              </a:defRPr>
            </a:lvl3pPr>
            <a:lvl4pPr lvl="3" algn="ctr">
              <a:spcBef>
                <a:spcPts val="0"/>
              </a:spcBef>
              <a:spcAft>
                <a:spcPts val="0"/>
              </a:spcAft>
              <a:buClr>
                <a:schemeClr val="lt1"/>
              </a:buClr>
              <a:buSzPts val="6400"/>
              <a:buNone/>
              <a:defRPr sz="6400">
                <a:solidFill>
                  <a:schemeClr val="lt1"/>
                </a:solidFill>
              </a:defRPr>
            </a:lvl4pPr>
            <a:lvl5pPr lvl="4" algn="ctr">
              <a:spcBef>
                <a:spcPts val="0"/>
              </a:spcBef>
              <a:spcAft>
                <a:spcPts val="0"/>
              </a:spcAft>
              <a:buClr>
                <a:schemeClr val="lt1"/>
              </a:buClr>
              <a:buSzPts val="6400"/>
              <a:buNone/>
              <a:defRPr sz="6400">
                <a:solidFill>
                  <a:schemeClr val="lt1"/>
                </a:solidFill>
              </a:defRPr>
            </a:lvl5pPr>
            <a:lvl6pPr lvl="5" algn="ctr">
              <a:spcBef>
                <a:spcPts val="0"/>
              </a:spcBef>
              <a:spcAft>
                <a:spcPts val="0"/>
              </a:spcAft>
              <a:buClr>
                <a:schemeClr val="lt1"/>
              </a:buClr>
              <a:buSzPts val="6400"/>
              <a:buNone/>
              <a:defRPr sz="6400">
                <a:solidFill>
                  <a:schemeClr val="lt1"/>
                </a:solidFill>
              </a:defRPr>
            </a:lvl6pPr>
            <a:lvl7pPr lvl="6" algn="ctr">
              <a:spcBef>
                <a:spcPts val="0"/>
              </a:spcBef>
              <a:spcAft>
                <a:spcPts val="0"/>
              </a:spcAft>
              <a:buClr>
                <a:schemeClr val="lt1"/>
              </a:buClr>
              <a:buSzPts val="6400"/>
              <a:buNone/>
              <a:defRPr sz="6400">
                <a:solidFill>
                  <a:schemeClr val="lt1"/>
                </a:solidFill>
              </a:defRPr>
            </a:lvl7pPr>
            <a:lvl8pPr lvl="7" algn="ctr">
              <a:spcBef>
                <a:spcPts val="0"/>
              </a:spcBef>
              <a:spcAft>
                <a:spcPts val="0"/>
              </a:spcAft>
              <a:buClr>
                <a:schemeClr val="lt1"/>
              </a:buClr>
              <a:buSzPts val="6400"/>
              <a:buNone/>
              <a:defRPr sz="6400">
                <a:solidFill>
                  <a:schemeClr val="lt1"/>
                </a:solidFill>
              </a:defRPr>
            </a:lvl8pPr>
            <a:lvl9pPr lvl="8" algn="ctr">
              <a:spcBef>
                <a:spcPts val="0"/>
              </a:spcBef>
              <a:spcAft>
                <a:spcPts val="0"/>
              </a:spcAft>
              <a:buClr>
                <a:schemeClr val="lt1"/>
              </a:buClr>
              <a:buSzPts val="6400"/>
              <a:buNone/>
              <a:defRPr sz="6400">
                <a:solidFill>
                  <a:schemeClr val="lt1"/>
                </a:solidFill>
              </a:defRPr>
            </a:lvl9pPr>
          </a:lstStyle>
          <a:p/>
        </p:txBody>
      </p:sp>
      <p:sp>
        <p:nvSpPr>
          <p:cNvPr id="25" name="Google Shape;25;p3"/>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6" name="Shape 26"/>
        <p:cNvGrpSpPr/>
        <p:nvPr/>
      </p:nvGrpSpPr>
      <p:grpSpPr>
        <a:xfrm>
          <a:off x="0" y="0"/>
          <a:ext cx="0" cy="0"/>
          <a:chOff x="0" y="0"/>
          <a:chExt cx="0" cy="0"/>
        </a:xfrm>
      </p:grpSpPr>
      <p:cxnSp>
        <p:nvCxnSpPr>
          <p:cNvPr id="27" name="Google Shape;27;p4"/>
          <p:cNvCxnSpPr/>
          <p:nvPr/>
        </p:nvCxnSpPr>
        <p:spPr>
          <a:xfrm>
            <a:off x="3303633" y="554200"/>
            <a:ext cx="8325600" cy="0"/>
          </a:xfrm>
          <a:prstGeom prst="straightConnector1">
            <a:avLst/>
          </a:prstGeom>
          <a:noFill/>
          <a:ln cap="flat" cmpd="sng" w="38100">
            <a:solidFill>
              <a:schemeClr val="dk2"/>
            </a:solidFill>
            <a:prstDash val="solid"/>
            <a:round/>
            <a:headEnd len="sm" w="sm" type="none"/>
            <a:tailEnd len="sm" w="sm" type="none"/>
          </a:ln>
        </p:spPr>
      </p:cxnSp>
      <p:cxnSp>
        <p:nvCxnSpPr>
          <p:cNvPr id="28" name="Google Shape;28;p4"/>
          <p:cNvCxnSpPr/>
          <p:nvPr/>
        </p:nvCxnSpPr>
        <p:spPr>
          <a:xfrm>
            <a:off x="3303633" y="6320000"/>
            <a:ext cx="8325600" cy="0"/>
          </a:xfrm>
          <a:prstGeom prst="straightConnector1">
            <a:avLst/>
          </a:prstGeom>
          <a:noFill/>
          <a:ln cap="flat" cmpd="sng" w="19050">
            <a:solidFill>
              <a:schemeClr val="dk2"/>
            </a:solidFill>
            <a:prstDash val="solid"/>
            <a:round/>
            <a:headEnd len="sm" w="sm" type="none"/>
            <a:tailEnd len="sm" w="sm" type="none"/>
          </a:ln>
        </p:spPr>
      </p:cxnSp>
      <p:cxnSp>
        <p:nvCxnSpPr>
          <p:cNvPr id="29" name="Google Shape;29;p4"/>
          <p:cNvCxnSpPr/>
          <p:nvPr/>
        </p:nvCxnSpPr>
        <p:spPr>
          <a:xfrm>
            <a:off x="566931" y="554200"/>
            <a:ext cx="244500" cy="0"/>
          </a:xfrm>
          <a:prstGeom prst="straightConnector1">
            <a:avLst/>
          </a:prstGeom>
          <a:noFill/>
          <a:ln cap="flat" cmpd="sng" w="19050">
            <a:solidFill>
              <a:schemeClr val="dk2"/>
            </a:solidFill>
            <a:prstDash val="solid"/>
            <a:round/>
            <a:headEnd len="sm" w="sm" type="none"/>
            <a:tailEnd len="sm" w="sm" type="none"/>
          </a:ln>
        </p:spPr>
      </p:cxnSp>
      <p:sp>
        <p:nvSpPr>
          <p:cNvPr id="30" name="Google Shape;30;p4"/>
          <p:cNvSpPr txBox="1"/>
          <p:nvPr>
            <p:ph type="title"/>
          </p:nvPr>
        </p:nvSpPr>
        <p:spPr>
          <a:xfrm>
            <a:off x="3200333" y="767933"/>
            <a:ext cx="8428800" cy="847200"/>
          </a:xfrm>
          <a:prstGeom prst="rect">
            <a:avLst/>
          </a:prstGeom>
        </p:spPr>
        <p:txBody>
          <a:bodyPr anchorCtr="0" anchor="t" bIns="121900" lIns="121900" spcFirstLastPara="1" rIns="121900" wrap="square" tIns="12190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1" name="Google Shape;31;p4"/>
          <p:cNvSpPr txBox="1"/>
          <p:nvPr>
            <p:ph idx="1" type="body"/>
          </p:nvPr>
        </p:nvSpPr>
        <p:spPr>
          <a:xfrm>
            <a:off x="3213483" y="2127701"/>
            <a:ext cx="8428800" cy="4003200"/>
          </a:xfrm>
          <a:prstGeom prst="rect">
            <a:avLst/>
          </a:prstGeom>
        </p:spPr>
        <p:txBody>
          <a:bodyPr anchorCtr="0" anchor="t" bIns="121900" lIns="121900" spcFirstLastPara="1" rIns="121900" wrap="square" tIns="121900"/>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32" name="Google Shape;32;p4"/>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3" name="Shape 33"/>
        <p:cNvGrpSpPr/>
        <p:nvPr/>
      </p:nvGrpSpPr>
      <p:grpSpPr>
        <a:xfrm>
          <a:off x="0" y="0"/>
          <a:ext cx="0" cy="0"/>
          <a:chOff x="0" y="0"/>
          <a:chExt cx="0" cy="0"/>
        </a:xfrm>
      </p:grpSpPr>
      <p:cxnSp>
        <p:nvCxnSpPr>
          <p:cNvPr id="34" name="Google Shape;34;p5"/>
          <p:cNvCxnSpPr/>
          <p:nvPr/>
        </p:nvCxnSpPr>
        <p:spPr>
          <a:xfrm>
            <a:off x="3303633" y="554200"/>
            <a:ext cx="8325600" cy="0"/>
          </a:xfrm>
          <a:prstGeom prst="straightConnector1">
            <a:avLst/>
          </a:prstGeom>
          <a:noFill/>
          <a:ln cap="flat" cmpd="sng" w="38100">
            <a:solidFill>
              <a:schemeClr val="dk2"/>
            </a:solidFill>
            <a:prstDash val="solid"/>
            <a:round/>
            <a:headEnd len="sm" w="sm" type="none"/>
            <a:tailEnd len="sm" w="sm" type="none"/>
          </a:ln>
        </p:spPr>
      </p:cxnSp>
      <p:cxnSp>
        <p:nvCxnSpPr>
          <p:cNvPr id="35" name="Google Shape;35;p5"/>
          <p:cNvCxnSpPr/>
          <p:nvPr/>
        </p:nvCxnSpPr>
        <p:spPr>
          <a:xfrm>
            <a:off x="3303633" y="6320000"/>
            <a:ext cx="8325600" cy="0"/>
          </a:xfrm>
          <a:prstGeom prst="straightConnector1">
            <a:avLst/>
          </a:prstGeom>
          <a:noFill/>
          <a:ln cap="flat" cmpd="sng" w="19050">
            <a:solidFill>
              <a:schemeClr val="dk2"/>
            </a:solidFill>
            <a:prstDash val="solid"/>
            <a:round/>
            <a:headEnd len="sm" w="sm" type="none"/>
            <a:tailEnd len="sm" w="sm" type="none"/>
          </a:ln>
        </p:spPr>
      </p:cxnSp>
      <p:cxnSp>
        <p:nvCxnSpPr>
          <p:cNvPr id="36" name="Google Shape;36;p5"/>
          <p:cNvCxnSpPr/>
          <p:nvPr/>
        </p:nvCxnSpPr>
        <p:spPr>
          <a:xfrm>
            <a:off x="566931" y="554200"/>
            <a:ext cx="244500" cy="0"/>
          </a:xfrm>
          <a:prstGeom prst="straightConnector1">
            <a:avLst/>
          </a:prstGeom>
          <a:noFill/>
          <a:ln cap="flat" cmpd="sng" w="19050">
            <a:solidFill>
              <a:schemeClr val="dk2"/>
            </a:solidFill>
            <a:prstDash val="solid"/>
            <a:round/>
            <a:headEnd len="sm" w="sm" type="none"/>
            <a:tailEnd len="sm" w="sm" type="none"/>
          </a:ln>
        </p:spPr>
      </p:cxnSp>
      <p:sp>
        <p:nvSpPr>
          <p:cNvPr id="37" name="Google Shape;37;p5"/>
          <p:cNvSpPr txBox="1"/>
          <p:nvPr>
            <p:ph type="title"/>
          </p:nvPr>
        </p:nvSpPr>
        <p:spPr>
          <a:xfrm>
            <a:off x="3200333" y="767933"/>
            <a:ext cx="8428800" cy="847200"/>
          </a:xfrm>
          <a:prstGeom prst="rect">
            <a:avLst/>
          </a:prstGeom>
        </p:spPr>
        <p:txBody>
          <a:bodyPr anchorCtr="0" anchor="t" bIns="121900" lIns="121900" spcFirstLastPara="1" rIns="121900" wrap="square" tIns="12190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8" name="Google Shape;38;p5"/>
          <p:cNvSpPr txBox="1"/>
          <p:nvPr>
            <p:ph idx="1" type="body"/>
          </p:nvPr>
        </p:nvSpPr>
        <p:spPr>
          <a:xfrm>
            <a:off x="3200403" y="2136900"/>
            <a:ext cx="4095300" cy="40032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9" name="Google Shape;39;p5"/>
          <p:cNvSpPr txBox="1"/>
          <p:nvPr>
            <p:ph idx="2" type="body"/>
          </p:nvPr>
        </p:nvSpPr>
        <p:spPr>
          <a:xfrm>
            <a:off x="7534096" y="2136900"/>
            <a:ext cx="4095300" cy="40032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40" name="Google Shape;40;p5"/>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1" name="Shape 41"/>
        <p:cNvGrpSpPr/>
        <p:nvPr/>
      </p:nvGrpSpPr>
      <p:grpSpPr>
        <a:xfrm>
          <a:off x="0" y="0"/>
          <a:ext cx="0" cy="0"/>
          <a:chOff x="0" y="0"/>
          <a:chExt cx="0" cy="0"/>
        </a:xfrm>
      </p:grpSpPr>
      <p:sp>
        <p:nvSpPr>
          <p:cNvPr id="42" name="Google Shape;42;p6"/>
          <p:cNvSpPr txBox="1"/>
          <p:nvPr>
            <p:ph type="title"/>
          </p:nvPr>
        </p:nvSpPr>
        <p:spPr>
          <a:xfrm>
            <a:off x="404400" y="548767"/>
            <a:ext cx="11360700" cy="852900"/>
          </a:xfrm>
          <a:prstGeom prst="rect">
            <a:avLst/>
          </a:prstGeom>
        </p:spPr>
        <p:txBody>
          <a:bodyPr anchorCtr="0" anchor="t" bIns="121900" lIns="121900" spcFirstLastPara="1" rIns="121900" wrap="square" tIns="12190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3" name="Google Shape;43;p6"/>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4" name="Shape 44"/>
        <p:cNvGrpSpPr/>
        <p:nvPr/>
      </p:nvGrpSpPr>
      <p:grpSpPr>
        <a:xfrm>
          <a:off x="0" y="0"/>
          <a:ext cx="0" cy="0"/>
          <a:chOff x="0" y="0"/>
          <a:chExt cx="0" cy="0"/>
        </a:xfrm>
      </p:grpSpPr>
      <p:cxnSp>
        <p:nvCxnSpPr>
          <p:cNvPr id="45" name="Google Shape;45;p7"/>
          <p:cNvCxnSpPr/>
          <p:nvPr/>
        </p:nvCxnSpPr>
        <p:spPr>
          <a:xfrm>
            <a:off x="566931" y="554200"/>
            <a:ext cx="244500" cy="0"/>
          </a:xfrm>
          <a:prstGeom prst="straightConnector1">
            <a:avLst/>
          </a:prstGeom>
          <a:noFill/>
          <a:ln cap="flat" cmpd="sng" w="19050">
            <a:solidFill>
              <a:schemeClr val="dk2"/>
            </a:solidFill>
            <a:prstDash val="solid"/>
            <a:round/>
            <a:headEnd len="sm" w="sm" type="none"/>
            <a:tailEnd len="sm" w="sm" type="none"/>
          </a:ln>
        </p:spPr>
      </p:cxnSp>
      <p:sp>
        <p:nvSpPr>
          <p:cNvPr id="46" name="Google Shape;46;p7"/>
          <p:cNvSpPr txBox="1"/>
          <p:nvPr>
            <p:ph type="title"/>
          </p:nvPr>
        </p:nvSpPr>
        <p:spPr>
          <a:xfrm>
            <a:off x="426000" y="1248800"/>
            <a:ext cx="3744000" cy="1007700"/>
          </a:xfrm>
          <a:prstGeom prst="rect">
            <a:avLst/>
          </a:prstGeom>
        </p:spPr>
        <p:txBody>
          <a:bodyPr anchorCtr="0" anchor="b" bIns="121900" lIns="121900" spcFirstLastPara="1" rIns="121900" wrap="square" tIns="12190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7" name="Google Shape;47;p7"/>
          <p:cNvSpPr txBox="1"/>
          <p:nvPr>
            <p:ph idx="1" type="body"/>
          </p:nvPr>
        </p:nvSpPr>
        <p:spPr>
          <a:xfrm>
            <a:off x="426000" y="2462405"/>
            <a:ext cx="3744000" cy="3741600"/>
          </a:xfrm>
          <a:prstGeom prst="rect">
            <a:avLst/>
          </a:prstGeom>
        </p:spPr>
        <p:txBody>
          <a:bodyPr anchorCtr="0" anchor="t" bIns="121900" lIns="121900" spcFirstLastPara="1" rIns="121900" wrap="square" tIns="121900"/>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48" name="Google Shape;48;p7"/>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9" name="Shape 49"/>
        <p:cNvGrpSpPr/>
        <p:nvPr/>
      </p:nvGrpSpPr>
      <p:grpSpPr>
        <a:xfrm>
          <a:off x="0" y="0"/>
          <a:ext cx="0" cy="0"/>
          <a:chOff x="0" y="0"/>
          <a:chExt cx="0" cy="0"/>
        </a:xfrm>
      </p:grpSpPr>
      <p:cxnSp>
        <p:nvCxnSpPr>
          <p:cNvPr id="50" name="Google Shape;50;p8"/>
          <p:cNvCxnSpPr/>
          <p:nvPr/>
        </p:nvCxnSpPr>
        <p:spPr>
          <a:xfrm>
            <a:off x="566931" y="554200"/>
            <a:ext cx="2445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8"/>
          <p:cNvSpPr txBox="1"/>
          <p:nvPr>
            <p:ph type="title"/>
          </p:nvPr>
        </p:nvSpPr>
        <p:spPr>
          <a:xfrm>
            <a:off x="377471" y="949521"/>
            <a:ext cx="8325600" cy="5114100"/>
          </a:xfrm>
          <a:prstGeom prst="rect">
            <a:avLst/>
          </a:prstGeom>
        </p:spPr>
        <p:txBody>
          <a:bodyPr anchorCtr="0" anchor="ctr" bIns="121900" lIns="121900" spcFirstLastPara="1" rIns="121900" wrap="square" tIns="121900"/>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52" name="Google Shape;52;p8"/>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3" name="Shape 53"/>
        <p:cNvGrpSpPr/>
        <p:nvPr/>
      </p:nvGrpSpPr>
      <p:grpSpPr>
        <a:xfrm>
          <a:off x="0" y="0"/>
          <a:ext cx="0" cy="0"/>
          <a:chOff x="0" y="0"/>
          <a:chExt cx="0" cy="0"/>
        </a:xfrm>
      </p:grpSpPr>
      <p:sp>
        <p:nvSpPr>
          <p:cNvPr id="54" name="Google Shape;54;p9"/>
          <p:cNvSpPr/>
          <p:nvPr/>
        </p:nvSpPr>
        <p:spPr>
          <a:xfrm>
            <a:off x="6096000" y="167"/>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55" name="Google Shape;55;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56" name="Google Shape;56;p9"/>
          <p:cNvSpPr txBox="1"/>
          <p:nvPr>
            <p:ph type="title"/>
          </p:nvPr>
        </p:nvSpPr>
        <p:spPr>
          <a:xfrm>
            <a:off x="354000" y="1863133"/>
            <a:ext cx="5393700" cy="1757700"/>
          </a:xfrm>
          <a:prstGeom prst="rect">
            <a:avLst/>
          </a:prstGeom>
        </p:spPr>
        <p:txBody>
          <a:bodyPr anchorCtr="0" anchor="b" bIns="121900" lIns="121900" spcFirstLastPara="1" rIns="121900" wrap="square" tIns="121900"/>
          <a:lstStyle>
            <a:lvl1pPr lvl="0" algn="ctr">
              <a:spcBef>
                <a:spcPts val="0"/>
              </a:spcBef>
              <a:spcAft>
                <a:spcPts val="0"/>
              </a:spcAft>
              <a:buClr>
                <a:schemeClr val="dk1"/>
              </a:buClr>
              <a:buSzPts val="4800"/>
              <a:buNone/>
              <a:defRPr sz="4800">
                <a:solidFill>
                  <a:schemeClr val="dk1"/>
                </a:solidFill>
              </a:defRPr>
            </a:lvl1pPr>
            <a:lvl2pPr lvl="1" algn="ctr">
              <a:spcBef>
                <a:spcPts val="0"/>
              </a:spcBef>
              <a:spcAft>
                <a:spcPts val="0"/>
              </a:spcAft>
              <a:buClr>
                <a:schemeClr val="dk1"/>
              </a:buClr>
              <a:buSzPts val="4800"/>
              <a:buNone/>
              <a:defRPr sz="4800">
                <a:solidFill>
                  <a:schemeClr val="dk1"/>
                </a:solidFill>
              </a:defRPr>
            </a:lvl2pPr>
            <a:lvl3pPr lvl="2" algn="ctr">
              <a:spcBef>
                <a:spcPts val="0"/>
              </a:spcBef>
              <a:spcAft>
                <a:spcPts val="0"/>
              </a:spcAft>
              <a:buClr>
                <a:schemeClr val="dk1"/>
              </a:buClr>
              <a:buSzPts val="4800"/>
              <a:buNone/>
              <a:defRPr sz="4800">
                <a:solidFill>
                  <a:schemeClr val="dk1"/>
                </a:solidFill>
              </a:defRPr>
            </a:lvl3pPr>
            <a:lvl4pPr lvl="3" algn="ctr">
              <a:spcBef>
                <a:spcPts val="0"/>
              </a:spcBef>
              <a:spcAft>
                <a:spcPts val="0"/>
              </a:spcAft>
              <a:buClr>
                <a:schemeClr val="dk1"/>
              </a:buClr>
              <a:buSzPts val="4800"/>
              <a:buNone/>
              <a:defRPr sz="4800">
                <a:solidFill>
                  <a:schemeClr val="dk1"/>
                </a:solidFill>
              </a:defRPr>
            </a:lvl4pPr>
            <a:lvl5pPr lvl="4" algn="ctr">
              <a:spcBef>
                <a:spcPts val="0"/>
              </a:spcBef>
              <a:spcAft>
                <a:spcPts val="0"/>
              </a:spcAft>
              <a:buClr>
                <a:schemeClr val="dk1"/>
              </a:buClr>
              <a:buSzPts val="4800"/>
              <a:buNone/>
              <a:defRPr sz="4800">
                <a:solidFill>
                  <a:schemeClr val="dk1"/>
                </a:solidFill>
              </a:defRPr>
            </a:lvl5pPr>
            <a:lvl6pPr lvl="5" algn="ctr">
              <a:spcBef>
                <a:spcPts val="0"/>
              </a:spcBef>
              <a:spcAft>
                <a:spcPts val="0"/>
              </a:spcAft>
              <a:buClr>
                <a:schemeClr val="dk1"/>
              </a:buClr>
              <a:buSzPts val="4800"/>
              <a:buNone/>
              <a:defRPr sz="4800">
                <a:solidFill>
                  <a:schemeClr val="dk1"/>
                </a:solidFill>
              </a:defRPr>
            </a:lvl6pPr>
            <a:lvl7pPr lvl="6" algn="ctr">
              <a:spcBef>
                <a:spcPts val="0"/>
              </a:spcBef>
              <a:spcAft>
                <a:spcPts val="0"/>
              </a:spcAft>
              <a:buClr>
                <a:schemeClr val="dk1"/>
              </a:buClr>
              <a:buSzPts val="4800"/>
              <a:buNone/>
              <a:defRPr sz="4800">
                <a:solidFill>
                  <a:schemeClr val="dk1"/>
                </a:solidFill>
              </a:defRPr>
            </a:lvl7pPr>
            <a:lvl8pPr lvl="7" algn="ctr">
              <a:spcBef>
                <a:spcPts val="0"/>
              </a:spcBef>
              <a:spcAft>
                <a:spcPts val="0"/>
              </a:spcAft>
              <a:buClr>
                <a:schemeClr val="dk1"/>
              </a:buClr>
              <a:buSzPts val="4800"/>
              <a:buNone/>
              <a:defRPr sz="4800">
                <a:solidFill>
                  <a:schemeClr val="dk1"/>
                </a:solidFill>
              </a:defRPr>
            </a:lvl8pPr>
            <a:lvl9pPr lvl="8" algn="ctr">
              <a:spcBef>
                <a:spcPts val="0"/>
              </a:spcBef>
              <a:spcAft>
                <a:spcPts val="0"/>
              </a:spcAft>
              <a:buClr>
                <a:schemeClr val="dk1"/>
              </a:buClr>
              <a:buSzPts val="4800"/>
              <a:buNone/>
              <a:defRPr sz="4800">
                <a:solidFill>
                  <a:schemeClr val="dk1"/>
                </a:solidFill>
              </a:defRPr>
            </a:lvl9pPr>
          </a:lstStyle>
          <a:p/>
        </p:txBody>
      </p:sp>
      <p:sp>
        <p:nvSpPr>
          <p:cNvPr id="57" name="Google Shape;57;p9"/>
          <p:cNvSpPr txBox="1"/>
          <p:nvPr>
            <p:ph idx="1" type="subTitle"/>
          </p:nvPr>
        </p:nvSpPr>
        <p:spPr>
          <a:xfrm>
            <a:off x="354000" y="3647161"/>
            <a:ext cx="5393700" cy="17940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8" name="Google Shape;58;p9"/>
          <p:cNvSpPr txBox="1"/>
          <p:nvPr>
            <p:ph idx="2" type="body"/>
          </p:nvPr>
        </p:nvSpPr>
        <p:spPr>
          <a:xfrm>
            <a:off x="6586000" y="965600"/>
            <a:ext cx="5115900" cy="4926900"/>
          </a:xfrm>
          <a:prstGeom prst="rect">
            <a:avLst/>
          </a:prstGeom>
        </p:spPr>
        <p:txBody>
          <a:bodyPr anchorCtr="0" anchor="ctr" bIns="121900" lIns="121900" spcFirstLastPara="1" rIns="121900" wrap="square" tIns="121900"/>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2100"/>
              </a:spcBef>
              <a:spcAft>
                <a:spcPts val="0"/>
              </a:spcAft>
              <a:buClr>
                <a:schemeClr val="lt1"/>
              </a:buClr>
              <a:buSzPts val="1900"/>
              <a:buChar char="○"/>
              <a:defRPr>
                <a:solidFill>
                  <a:schemeClr val="lt1"/>
                </a:solidFill>
              </a:defRPr>
            </a:lvl2pPr>
            <a:lvl3pPr indent="-349250" lvl="2" marL="1371600">
              <a:spcBef>
                <a:spcPts val="2100"/>
              </a:spcBef>
              <a:spcAft>
                <a:spcPts val="0"/>
              </a:spcAft>
              <a:buClr>
                <a:schemeClr val="lt1"/>
              </a:buClr>
              <a:buSzPts val="1900"/>
              <a:buChar char="■"/>
              <a:defRPr>
                <a:solidFill>
                  <a:schemeClr val="lt1"/>
                </a:solidFill>
              </a:defRPr>
            </a:lvl3pPr>
            <a:lvl4pPr indent="-349250" lvl="3" marL="1828800">
              <a:spcBef>
                <a:spcPts val="2100"/>
              </a:spcBef>
              <a:spcAft>
                <a:spcPts val="0"/>
              </a:spcAft>
              <a:buClr>
                <a:schemeClr val="lt1"/>
              </a:buClr>
              <a:buSzPts val="1900"/>
              <a:buChar char="●"/>
              <a:defRPr>
                <a:solidFill>
                  <a:schemeClr val="lt1"/>
                </a:solidFill>
              </a:defRPr>
            </a:lvl4pPr>
            <a:lvl5pPr indent="-349250" lvl="4" marL="2286000">
              <a:spcBef>
                <a:spcPts val="2100"/>
              </a:spcBef>
              <a:spcAft>
                <a:spcPts val="0"/>
              </a:spcAft>
              <a:buClr>
                <a:schemeClr val="lt1"/>
              </a:buClr>
              <a:buSzPts val="1900"/>
              <a:buChar char="○"/>
              <a:defRPr>
                <a:solidFill>
                  <a:schemeClr val="lt1"/>
                </a:solidFill>
              </a:defRPr>
            </a:lvl5pPr>
            <a:lvl6pPr indent="-349250" lvl="5" marL="2743200">
              <a:spcBef>
                <a:spcPts val="2100"/>
              </a:spcBef>
              <a:spcAft>
                <a:spcPts val="0"/>
              </a:spcAft>
              <a:buClr>
                <a:schemeClr val="lt1"/>
              </a:buClr>
              <a:buSzPts val="1900"/>
              <a:buChar char="■"/>
              <a:defRPr>
                <a:solidFill>
                  <a:schemeClr val="lt1"/>
                </a:solidFill>
              </a:defRPr>
            </a:lvl6pPr>
            <a:lvl7pPr indent="-349250" lvl="6" marL="3200400">
              <a:spcBef>
                <a:spcPts val="2100"/>
              </a:spcBef>
              <a:spcAft>
                <a:spcPts val="0"/>
              </a:spcAft>
              <a:buClr>
                <a:schemeClr val="lt1"/>
              </a:buClr>
              <a:buSzPts val="1900"/>
              <a:buChar char="●"/>
              <a:defRPr>
                <a:solidFill>
                  <a:schemeClr val="lt1"/>
                </a:solidFill>
              </a:defRPr>
            </a:lvl7pPr>
            <a:lvl8pPr indent="-349250" lvl="7" marL="3657600">
              <a:spcBef>
                <a:spcPts val="2100"/>
              </a:spcBef>
              <a:spcAft>
                <a:spcPts val="0"/>
              </a:spcAft>
              <a:buClr>
                <a:schemeClr val="lt1"/>
              </a:buClr>
              <a:buSzPts val="1900"/>
              <a:buChar char="○"/>
              <a:defRPr>
                <a:solidFill>
                  <a:schemeClr val="lt1"/>
                </a:solidFill>
              </a:defRPr>
            </a:lvl8pPr>
            <a:lvl9pPr indent="-349250" lvl="8" marL="4114800">
              <a:spcBef>
                <a:spcPts val="2100"/>
              </a:spcBef>
              <a:spcAft>
                <a:spcPts val="2100"/>
              </a:spcAft>
              <a:buClr>
                <a:schemeClr val="lt1"/>
              </a:buClr>
              <a:buSzPts val="1900"/>
              <a:buChar char="■"/>
              <a:defRPr>
                <a:solidFill>
                  <a:schemeClr val="lt1"/>
                </a:solidFill>
              </a:defRPr>
            </a:lvl9pPr>
          </a:lstStyle>
          <a:p/>
        </p:txBody>
      </p:sp>
      <p:sp>
        <p:nvSpPr>
          <p:cNvPr id="59" name="Google Shape;59;p9"/>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0" name="Shape 60"/>
        <p:cNvGrpSpPr/>
        <p:nvPr/>
      </p:nvGrpSpPr>
      <p:grpSpPr>
        <a:xfrm>
          <a:off x="0" y="0"/>
          <a:ext cx="0" cy="0"/>
          <a:chOff x="0" y="0"/>
          <a:chExt cx="0" cy="0"/>
        </a:xfrm>
      </p:grpSpPr>
      <p:cxnSp>
        <p:nvCxnSpPr>
          <p:cNvPr id="61" name="Google Shape;61;p10"/>
          <p:cNvCxnSpPr/>
          <p:nvPr/>
        </p:nvCxnSpPr>
        <p:spPr>
          <a:xfrm>
            <a:off x="566934" y="6320000"/>
            <a:ext cx="110625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0"/>
          <p:cNvCxnSpPr/>
          <p:nvPr/>
        </p:nvCxnSpPr>
        <p:spPr>
          <a:xfrm>
            <a:off x="566931" y="554200"/>
            <a:ext cx="244500" cy="0"/>
          </a:xfrm>
          <a:prstGeom prst="straightConnector1">
            <a:avLst/>
          </a:prstGeom>
          <a:noFill/>
          <a:ln cap="flat" cmpd="sng" w="19050">
            <a:solidFill>
              <a:schemeClr val="dk2"/>
            </a:solidFill>
            <a:prstDash val="solid"/>
            <a:round/>
            <a:headEnd len="sm" w="sm" type="none"/>
            <a:tailEnd len="sm" w="sm" type="none"/>
          </a:ln>
        </p:spPr>
      </p:cxnSp>
      <p:sp>
        <p:nvSpPr>
          <p:cNvPr id="63" name="Google Shape;63;p10"/>
          <p:cNvSpPr txBox="1"/>
          <p:nvPr>
            <p:ph idx="1" type="body"/>
          </p:nvPr>
        </p:nvSpPr>
        <p:spPr>
          <a:xfrm>
            <a:off x="437356" y="5634700"/>
            <a:ext cx="11184900" cy="524700"/>
          </a:xfrm>
          <a:prstGeom prst="rect">
            <a:avLst/>
          </a:prstGeom>
        </p:spPr>
        <p:txBody>
          <a:bodyPr anchorCtr="0" anchor="ctr" bIns="121900" lIns="121900" spcFirstLastPara="1" rIns="121900" wrap="square" tIns="121900"/>
          <a:lstStyle>
            <a:lvl1pPr indent="-228600" lvl="0" marL="457200">
              <a:lnSpc>
                <a:spcPct val="100000"/>
              </a:lnSpc>
              <a:spcBef>
                <a:spcPts val="0"/>
              </a:spcBef>
              <a:spcAft>
                <a:spcPts val="0"/>
              </a:spcAft>
              <a:buSzPts val="2400"/>
              <a:buNone/>
              <a:defRPr/>
            </a:lvl1pPr>
          </a:lstStyle>
          <a:p/>
        </p:txBody>
      </p:sp>
      <p:sp>
        <p:nvSpPr>
          <p:cNvPr id="64" name="Google Shape;64;p10"/>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200333" y="767933"/>
            <a:ext cx="8428800" cy="847200"/>
          </a:xfrm>
          <a:prstGeom prst="rect">
            <a:avLst/>
          </a:prstGeom>
          <a:noFill/>
          <a:ln>
            <a:noFill/>
          </a:ln>
        </p:spPr>
        <p:txBody>
          <a:bodyPr anchorCtr="0" anchor="t" bIns="121900" lIns="121900" spcFirstLastPara="1" rIns="121900" wrap="square" tIns="121900"/>
          <a:lstStyle>
            <a:lvl1pPr lvl="0">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1pPr>
            <a:lvl2pPr lvl="1">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2pPr>
            <a:lvl3pPr lvl="2">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3pPr>
            <a:lvl4pPr lvl="3">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4pPr>
            <a:lvl5pPr lvl="4">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5pPr>
            <a:lvl6pPr lvl="5">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6pPr>
            <a:lvl7pPr lvl="6">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7pPr>
            <a:lvl8pPr lvl="7">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8pPr>
            <a:lvl9pPr lvl="8">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9pPr>
          </a:lstStyle>
          <a:p/>
        </p:txBody>
      </p:sp>
      <p:sp>
        <p:nvSpPr>
          <p:cNvPr id="11" name="Google Shape;11;p1"/>
          <p:cNvSpPr txBox="1"/>
          <p:nvPr>
            <p:ph idx="1" type="body"/>
          </p:nvPr>
        </p:nvSpPr>
        <p:spPr>
          <a:xfrm>
            <a:off x="3213483" y="2127701"/>
            <a:ext cx="8428800" cy="4003200"/>
          </a:xfrm>
          <a:prstGeom prst="rect">
            <a:avLst/>
          </a:prstGeom>
          <a:noFill/>
          <a:ln>
            <a:noFill/>
          </a:ln>
        </p:spPr>
        <p:txBody>
          <a:bodyPr anchorCtr="0" anchor="t" bIns="121900" lIns="121900" spcFirstLastPara="1" rIns="121900" wrap="square" tIns="121900"/>
          <a:lstStyle>
            <a:lvl1pPr indent="-381000" lvl="0" marL="457200">
              <a:lnSpc>
                <a:spcPct val="115000"/>
              </a:lnSpc>
              <a:spcBef>
                <a:spcPts val="0"/>
              </a:spcBef>
              <a:spcAft>
                <a:spcPts val="0"/>
              </a:spcAft>
              <a:buClr>
                <a:schemeClr val="dk2"/>
              </a:buClr>
              <a:buSzPts val="2400"/>
              <a:buFont typeface="Lato"/>
              <a:buChar char="●"/>
              <a:defRPr sz="2400">
                <a:solidFill>
                  <a:schemeClr val="dk2"/>
                </a:solidFill>
                <a:latin typeface="Lato"/>
                <a:ea typeface="Lato"/>
                <a:cs typeface="Lato"/>
                <a:sym typeface="Lato"/>
              </a:defRPr>
            </a:lvl1pPr>
            <a:lvl2pPr indent="-349250" lvl="1" marL="914400">
              <a:lnSpc>
                <a:spcPct val="115000"/>
              </a:lnSpc>
              <a:spcBef>
                <a:spcPts val="2100"/>
              </a:spcBef>
              <a:spcAft>
                <a:spcPts val="0"/>
              </a:spcAft>
              <a:buClr>
                <a:schemeClr val="dk2"/>
              </a:buClr>
              <a:buSzPts val="1900"/>
              <a:buFont typeface="Lato"/>
              <a:buChar char="○"/>
              <a:defRPr sz="1900">
                <a:solidFill>
                  <a:schemeClr val="dk2"/>
                </a:solidFill>
                <a:latin typeface="Lato"/>
                <a:ea typeface="Lato"/>
                <a:cs typeface="Lato"/>
                <a:sym typeface="Lato"/>
              </a:defRPr>
            </a:lvl2pPr>
            <a:lvl3pPr indent="-349250" lvl="2" marL="1371600">
              <a:lnSpc>
                <a:spcPct val="115000"/>
              </a:lnSpc>
              <a:spcBef>
                <a:spcPts val="2100"/>
              </a:spcBef>
              <a:spcAft>
                <a:spcPts val="0"/>
              </a:spcAft>
              <a:buClr>
                <a:schemeClr val="dk2"/>
              </a:buClr>
              <a:buSzPts val="1900"/>
              <a:buFont typeface="Lato"/>
              <a:buChar char="■"/>
              <a:defRPr sz="1900">
                <a:solidFill>
                  <a:schemeClr val="dk2"/>
                </a:solidFill>
                <a:latin typeface="Lato"/>
                <a:ea typeface="Lato"/>
                <a:cs typeface="Lato"/>
                <a:sym typeface="Lato"/>
              </a:defRPr>
            </a:lvl3pPr>
            <a:lvl4pPr indent="-349250" lvl="3" marL="1828800">
              <a:lnSpc>
                <a:spcPct val="115000"/>
              </a:lnSpc>
              <a:spcBef>
                <a:spcPts val="2100"/>
              </a:spcBef>
              <a:spcAft>
                <a:spcPts val="0"/>
              </a:spcAft>
              <a:buClr>
                <a:schemeClr val="dk2"/>
              </a:buClr>
              <a:buSzPts val="1900"/>
              <a:buFont typeface="Lato"/>
              <a:buChar char="●"/>
              <a:defRPr sz="1900">
                <a:solidFill>
                  <a:schemeClr val="dk2"/>
                </a:solidFill>
                <a:latin typeface="Lato"/>
                <a:ea typeface="Lato"/>
                <a:cs typeface="Lato"/>
                <a:sym typeface="Lato"/>
              </a:defRPr>
            </a:lvl4pPr>
            <a:lvl5pPr indent="-349250" lvl="4" marL="2286000">
              <a:lnSpc>
                <a:spcPct val="115000"/>
              </a:lnSpc>
              <a:spcBef>
                <a:spcPts val="2100"/>
              </a:spcBef>
              <a:spcAft>
                <a:spcPts val="0"/>
              </a:spcAft>
              <a:buClr>
                <a:schemeClr val="dk2"/>
              </a:buClr>
              <a:buSzPts val="1900"/>
              <a:buFont typeface="Lato"/>
              <a:buChar char="○"/>
              <a:defRPr sz="1900">
                <a:solidFill>
                  <a:schemeClr val="dk2"/>
                </a:solidFill>
                <a:latin typeface="Lato"/>
                <a:ea typeface="Lato"/>
                <a:cs typeface="Lato"/>
                <a:sym typeface="Lato"/>
              </a:defRPr>
            </a:lvl5pPr>
            <a:lvl6pPr indent="-349250" lvl="5" marL="2743200">
              <a:lnSpc>
                <a:spcPct val="115000"/>
              </a:lnSpc>
              <a:spcBef>
                <a:spcPts val="2100"/>
              </a:spcBef>
              <a:spcAft>
                <a:spcPts val="0"/>
              </a:spcAft>
              <a:buClr>
                <a:schemeClr val="dk2"/>
              </a:buClr>
              <a:buSzPts val="1900"/>
              <a:buFont typeface="Lato"/>
              <a:buChar char="■"/>
              <a:defRPr sz="1900">
                <a:solidFill>
                  <a:schemeClr val="dk2"/>
                </a:solidFill>
                <a:latin typeface="Lato"/>
                <a:ea typeface="Lato"/>
                <a:cs typeface="Lato"/>
                <a:sym typeface="Lato"/>
              </a:defRPr>
            </a:lvl6pPr>
            <a:lvl7pPr indent="-349250" lvl="6" marL="3200400">
              <a:lnSpc>
                <a:spcPct val="115000"/>
              </a:lnSpc>
              <a:spcBef>
                <a:spcPts val="2100"/>
              </a:spcBef>
              <a:spcAft>
                <a:spcPts val="0"/>
              </a:spcAft>
              <a:buClr>
                <a:schemeClr val="dk2"/>
              </a:buClr>
              <a:buSzPts val="1900"/>
              <a:buFont typeface="Lato"/>
              <a:buChar char="●"/>
              <a:defRPr sz="1900">
                <a:solidFill>
                  <a:schemeClr val="dk2"/>
                </a:solidFill>
                <a:latin typeface="Lato"/>
                <a:ea typeface="Lato"/>
                <a:cs typeface="Lato"/>
                <a:sym typeface="Lato"/>
              </a:defRPr>
            </a:lvl7pPr>
            <a:lvl8pPr indent="-349250" lvl="7" marL="3657600">
              <a:lnSpc>
                <a:spcPct val="115000"/>
              </a:lnSpc>
              <a:spcBef>
                <a:spcPts val="2100"/>
              </a:spcBef>
              <a:spcAft>
                <a:spcPts val="0"/>
              </a:spcAft>
              <a:buClr>
                <a:schemeClr val="dk2"/>
              </a:buClr>
              <a:buSzPts val="1900"/>
              <a:buFont typeface="Lato"/>
              <a:buChar char="○"/>
              <a:defRPr sz="1900">
                <a:solidFill>
                  <a:schemeClr val="dk2"/>
                </a:solidFill>
                <a:latin typeface="Lato"/>
                <a:ea typeface="Lato"/>
                <a:cs typeface="Lato"/>
                <a:sym typeface="Lato"/>
              </a:defRPr>
            </a:lvl8pPr>
            <a:lvl9pPr indent="-349250" lvl="8" marL="4114800">
              <a:lnSpc>
                <a:spcPct val="115000"/>
              </a:lnSpc>
              <a:spcBef>
                <a:spcPts val="2100"/>
              </a:spcBef>
              <a:spcAft>
                <a:spcPts val="2100"/>
              </a:spcAft>
              <a:buClr>
                <a:schemeClr val="dk2"/>
              </a:buClr>
              <a:buSzPts val="1900"/>
              <a:buFont typeface="Lato"/>
              <a:buChar char="■"/>
              <a:defRPr sz="1900">
                <a:solidFill>
                  <a:schemeClr val="dk2"/>
                </a:solidFill>
                <a:latin typeface="Lato"/>
                <a:ea typeface="Lato"/>
                <a:cs typeface="Lato"/>
                <a:sym typeface="Lato"/>
              </a:defRPr>
            </a:lvl9pPr>
          </a:lstStyle>
          <a:p/>
        </p:txBody>
      </p:sp>
      <p:sp>
        <p:nvSpPr>
          <p:cNvPr id="12" name="Google Shape;12;p1"/>
          <p:cNvSpPr txBox="1"/>
          <p:nvPr>
            <p:ph idx="12" type="sldNum"/>
          </p:nvPr>
        </p:nvSpPr>
        <p:spPr>
          <a:xfrm>
            <a:off x="11330666" y="6251679"/>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latin typeface="Lato"/>
                <a:ea typeface="Lato"/>
                <a:cs typeface="Lato"/>
                <a:sym typeface="Lato"/>
              </a:defRPr>
            </a:lvl1pPr>
            <a:lvl2pPr lvl="1" algn="r">
              <a:buNone/>
              <a:defRPr sz="1300">
                <a:solidFill>
                  <a:schemeClr val="dk2"/>
                </a:solidFill>
                <a:latin typeface="Lato"/>
                <a:ea typeface="Lato"/>
                <a:cs typeface="Lato"/>
                <a:sym typeface="Lato"/>
              </a:defRPr>
            </a:lvl2pPr>
            <a:lvl3pPr lvl="2" algn="r">
              <a:buNone/>
              <a:defRPr sz="1300">
                <a:solidFill>
                  <a:schemeClr val="dk2"/>
                </a:solidFill>
                <a:latin typeface="Lato"/>
                <a:ea typeface="Lato"/>
                <a:cs typeface="Lato"/>
                <a:sym typeface="Lato"/>
              </a:defRPr>
            </a:lvl3pPr>
            <a:lvl4pPr lvl="3" algn="r">
              <a:buNone/>
              <a:defRPr sz="1300">
                <a:solidFill>
                  <a:schemeClr val="dk2"/>
                </a:solidFill>
                <a:latin typeface="Lato"/>
                <a:ea typeface="Lato"/>
                <a:cs typeface="Lato"/>
                <a:sym typeface="Lato"/>
              </a:defRPr>
            </a:lvl4pPr>
            <a:lvl5pPr lvl="4" algn="r">
              <a:buNone/>
              <a:defRPr sz="1300">
                <a:solidFill>
                  <a:schemeClr val="dk2"/>
                </a:solidFill>
                <a:latin typeface="Lato"/>
                <a:ea typeface="Lato"/>
                <a:cs typeface="Lato"/>
                <a:sym typeface="Lato"/>
              </a:defRPr>
            </a:lvl5pPr>
            <a:lvl6pPr lvl="5" algn="r">
              <a:buNone/>
              <a:defRPr sz="1300">
                <a:solidFill>
                  <a:schemeClr val="dk2"/>
                </a:solidFill>
                <a:latin typeface="Lato"/>
                <a:ea typeface="Lato"/>
                <a:cs typeface="Lato"/>
                <a:sym typeface="Lato"/>
              </a:defRPr>
            </a:lvl6pPr>
            <a:lvl7pPr lvl="6" algn="r">
              <a:buNone/>
              <a:defRPr sz="1300">
                <a:solidFill>
                  <a:schemeClr val="dk2"/>
                </a:solidFill>
                <a:latin typeface="Lato"/>
                <a:ea typeface="Lato"/>
                <a:cs typeface="Lato"/>
                <a:sym typeface="Lato"/>
              </a:defRPr>
            </a:lvl7pPr>
            <a:lvl8pPr lvl="7" algn="r">
              <a:buNone/>
              <a:defRPr sz="1300">
                <a:solidFill>
                  <a:schemeClr val="dk2"/>
                </a:solidFill>
                <a:latin typeface="Lato"/>
                <a:ea typeface="Lato"/>
                <a:cs typeface="Lato"/>
                <a:sym typeface="Lato"/>
              </a:defRPr>
            </a:lvl8pPr>
            <a:lvl9pPr lvl="8" algn="r">
              <a:buNone/>
              <a:defRPr sz="13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91" name="Shape 91"/>
        <p:cNvGrpSpPr/>
        <p:nvPr/>
      </p:nvGrpSpPr>
      <p:grpSpPr>
        <a:xfrm>
          <a:off x="0" y="0"/>
          <a:ext cx="0" cy="0"/>
          <a:chOff x="0" y="0"/>
          <a:chExt cx="0" cy="0"/>
        </a:xfrm>
      </p:grpSpPr>
      <p:sp>
        <p:nvSpPr>
          <p:cNvPr id="92" name="Google Shape;92;p15"/>
          <p:cNvSpPr txBox="1"/>
          <p:nvPr>
            <p:ph type="ctrTitle"/>
          </p:nvPr>
        </p:nvSpPr>
        <p:spPr>
          <a:xfrm>
            <a:off x="5352275" y="2619500"/>
            <a:ext cx="6368700" cy="20559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Calibri"/>
              <a:buNone/>
            </a:pPr>
            <a:r>
              <a:rPr lang="en-US">
                <a:solidFill>
                  <a:schemeClr val="lt1"/>
                </a:solidFill>
              </a:rPr>
              <a:t>Red Wine </a:t>
            </a:r>
            <a:r>
              <a:rPr lang="en-US"/>
              <a:t>Quality</a:t>
            </a:r>
            <a:r>
              <a:rPr lang="en-US">
                <a:solidFill>
                  <a:schemeClr val="lt1"/>
                </a:solidFill>
              </a:rPr>
              <a:t> </a:t>
            </a:r>
            <a:endParaRPr/>
          </a:p>
        </p:txBody>
      </p:sp>
      <p:sp>
        <p:nvSpPr>
          <p:cNvPr id="93" name="Google Shape;93;p15"/>
          <p:cNvSpPr txBox="1"/>
          <p:nvPr>
            <p:ph idx="1" type="subTitle"/>
          </p:nvPr>
        </p:nvSpPr>
        <p:spPr>
          <a:xfrm>
            <a:off x="4839600" y="5513800"/>
            <a:ext cx="7160700" cy="165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000"/>
              <a:buNone/>
            </a:pPr>
            <a:r>
              <a:t/>
            </a:r>
            <a:endParaRPr sz="2000"/>
          </a:p>
          <a:p>
            <a:pPr indent="0" lvl="0" marL="0" rtl="0" algn="l">
              <a:lnSpc>
                <a:spcPct val="90000"/>
              </a:lnSpc>
              <a:spcBef>
                <a:spcPts val="0"/>
              </a:spcBef>
              <a:spcAft>
                <a:spcPts val="0"/>
              </a:spcAft>
              <a:buClr>
                <a:schemeClr val="lt1"/>
              </a:buClr>
              <a:buSzPts val="2000"/>
              <a:buNone/>
            </a:pPr>
            <a:r>
              <a:rPr lang="en-US" sz="2000"/>
              <a:t>ANNIE ZHANG, FILY CHAN, </a:t>
            </a:r>
            <a:r>
              <a:rPr lang="en-US" sz="2000">
                <a:solidFill>
                  <a:schemeClr val="lt1"/>
                </a:solidFill>
              </a:rPr>
              <a:t>JOELLE LEUNG</a:t>
            </a:r>
            <a:r>
              <a:rPr lang="en-US" sz="2000"/>
              <a:t>, </a:t>
            </a:r>
            <a:r>
              <a:rPr lang="en-US" sz="2000">
                <a:solidFill>
                  <a:schemeClr val="lt1"/>
                </a:solidFill>
              </a:rPr>
              <a:t>ROBERT WANG</a:t>
            </a:r>
            <a:endParaRPr b="0" sz="2000">
              <a:solidFill>
                <a:schemeClr val="lt1"/>
              </a:solidFill>
            </a:endParaRPr>
          </a:p>
        </p:txBody>
      </p:sp>
      <p:pic>
        <p:nvPicPr>
          <p:cNvPr id="94" name="Google Shape;94;p15"/>
          <p:cNvPicPr preferRelativeResize="0"/>
          <p:nvPr/>
        </p:nvPicPr>
        <p:blipFill rotWithShape="1">
          <a:blip r:embed="rId3">
            <a:alphaModFix/>
          </a:blip>
          <a:srcRect b="0" l="51774" r="0" t="0"/>
          <a:stretch/>
        </p:blipFill>
        <p:spPr>
          <a:xfrm flipH="1">
            <a:off x="-1087475" y="907525"/>
            <a:ext cx="4912425" cy="5950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4"/>
          <p:cNvSpPr txBox="1"/>
          <p:nvPr>
            <p:ph idx="1" type="body"/>
          </p:nvPr>
        </p:nvSpPr>
        <p:spPr>
          <a:xfrm>
            <a:off x="838200" y="2305700"/>
            <a:ext cx="3314700" cy="387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Data are not too far from each other</a:t>
            </a:r>
            <a:endParaRPr/>
          </a:p>
          <a:p>
            <a:pPr indent="0" lvl="0" marL="457200" rtl="0" algn="l">
              <a:spcBef>
                <a:spcPts val="2100"/>
              </a:spcBef>
              <a:spcAft>
                <a:spcPts val="0"/>
              </a:spcAft>
              <a:buNone/>
            </a:pPr>
            <a:r>
              <a:t/>
            </a:r>
            <a:endParaRPr/>
          </a:p>
          <a:p>
            <a:pPr indent="0" lvl="0" marL="0" rtl="0" algn="l">
              <a:spcBef>
                <a:spcPts val="2100"/>
              </a:spcBef>
              <a:spcAft>
                <a:spcPts val="2100"/>
              </a:spcAft>
              <a:buNone/>
            </a:pPr>
            <a:r>
              <a:rPr lang="en-US"/>
              <a:t>All the outliers did not form into a new group</a:t>
            </a:r>
            <a:endParaRPr/>
          </a:p>
        </p:txBody>
      </p:sp>
      <p:sp>
        <p:nvSpPr>
          <p:cNvPr id="198" name="Google Shape;198;p2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99" name="Google Shape;199;p24"/>
          <p:cNvPicPr preferRelativeResize="0"/>
          <p:nvPr/>
        </p:nvPicPr>
        <p:blipFill>
          <a:blip r:embed="rId3">
            <a:alphaModFix/>
          </a:blip>
          <a:stretch>
            <a:fillRect/>
          </a:stretch>
        </p:blipFill>
        <p:spPr>
          <a:xfrm>
            <a:off x="4305300" y="1825625"/>
            <a:ext cx="7200900" cy="4933950"/>
          </a:xfrm>
          <a:prstGeom prst="rect">
            <a:avLst/>
          </a:prstGeom>
          <a:noFill/>
          <a:ln>
            <a:noFill/>
          </a:ln>
        </p:spPr>
      </p:pic>
      <p:sp>
        <p:nvSpPr>
          <p:cNvPr id="200" name="Google Shape;200;p24"/>
          <p:cNvSpPr txBox="1"/>
          <p:nvPr>
            <p:ph type="title"/>
          </p:nvPr>
        </p:nvSpPr>
        <p:spPr>
          <a:xfrm>
            <a:off x="990600" y="5175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DBSCAN Clustering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15000"/>
              </a:lnSpc>
              <a:spcBef>
                <a:spcPts val="2400"/>
              </a:spcBef>
              <a:spcAft>
                <a:spcPts val="300"/>
              </a:spcAft>
              <a:buNone/>
            </a:pPr>
            <a:r>
              <a:rPr lang="en-US"/>
              <a:t>Hierarchical Clustering</a:t>
            </a:r>
            <a:endParaRPr/>
          </a:p>
        </p:txBody>
      </p:sp>
      <p:sp>
        <p:nvSpPr>
          <p:cNvPr id="207" name="Google Shape;207;p25"/>
          <p:cNvSpPr txBox="1"/>
          <p:nvPr>
            <p:ph idx="1" type="body"/>
          </p:nvPr>
        </p:nvSpPr>
        <p:spPr>
          <a:xfrm>
            <a:off x="838200" y="1825625"/>
            <a:ext cx="3386400" cy="4351200"/>
          </a:xfrm>
          <a:prstGeom prst="rect">
            <a:avLst/>
          </a:prstGeom>
        </p:spPr>
        <p:txBody>
          <a:bodyPr anchorCtr="0" anchor="t" bIns="45700" lIns="91425" spcFirstLastPara="1" rIns="91425" wrap="square" tIns="45700">
            <a:noAutofit/>
          </a:bodyPr>
          <a:lstStyle/>
          <a:p>
            <a:pPr indent="0" lvl="0" marL="0" marR="0" rtl="0" algn="l">
              <a:lnSpc>
                <a:spcPct val="90000"/>
              </a:lnSpc>
              <a:spcBef>
                <a:spcPts val="1000"/>
              </a:spcBef>
              <a:spcAft>
                <a:spcPts val="0"/>
              </a:spcAft>
              <a:buNone/>
            </a:pPr>
            <a:r>
              <a:rPr lang="en-US"/>
              <a:t>T</a:t>
            </a:r>
            <a:r>
              <a:rPr lang="en-US"/>
              <a:t>rivially separate into 3 groups</a:t>
            </a:r>
            <a:endParaRPr/>
          </a:p>
          <a:p>
            <a:pPr indent="0" lvl="0" marL="0" marR="0" rtl="0" algn="l">
              <a:lnSpc>
                <a:spcPct val="90000"/>
              </a:lnSpc>
              <a:spcBef>
                <a:spcPts val="2100"/>
              </a:spcBef>
              <a:spcAft>
                <a:spcPts val="0"/>
              </a:spcAft>
              <a:buNone/>
            </a:pPr>
            <a:r>
              <a:t/>
            </a:r>
            <a:endParaRPr/>
          </a:p>
          <a:p>
            <a:pPr indent="0" lvl="0" marL="0" marR="0" rtl="0" algn="l">
              <a:lnSpc>
                <a:spcPct val="90000"/>
              </a:lnSpc>
              <a:spcBef>
                <a:spcPts val="2100"/>
              </a:spcBef>
              <a:spcAft>
                <a:spcPts val="2100"/>
              </a:spcAft>
              <a:buNone/>
            </a:pPr>
            <a:r>
              <a:rPr lang="en-US"/>
              <a:t>Subset the data into 4 different groups based on the index of the data. </a:t>
            </a:r>
            <a:endParaRPr/>
          </a:p>
        </p:txBody>
      </p:sp>
      <p:sp>
        <p:nvSpPr>
          <p:cNvPr id="208" name="Google Shape;208;p2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09" name="Google Shape;209;p25"/>
          <p:cNvPicPr preferRelativeResize="0"/>
          <p:nvPr/>
        </p:nvPicPr>
        <p:blipFill>
          <a:blip r:embed="rId3">
            <a:alphaModFix/>
          </a:blip>
          <a:stretch>
            <a:fillRect/>
          </a:stretch>
        </p:blipFill>
        <p:spPr>
          <a:xfrm>
            <a:off x="4638796" y="1735863"/>
            <a:ext cx="6715003" cy="4530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6"/>
          <p:cNvSpPr txBox="1"/>
          <p:nvPr>
            <p:ph type="title"/>
          </p:nvPr>
        </p:nvSpPr>
        <p:spPr>
          <a:xfrm>
            <a:off x="404400" y="548767"/>
            <a:ext cx="11360700" cy="852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solidFill>
                  <a:srgbClr val="000000"/>
                </a:solidFill>
                <a:latin typeface="Arial"/>
                <a:ea typeface="Arial"/>
                <a:cs typeface="Arial"/>
                <a:sym typeface="Arial"/>
              </a:rPr>
              <a:t>Data Exploration</a:t>
            </a:r>
            <a:endParaRPr>
              <a:solidFill>
                <a:srgbClr val="000000"/>
              </a:solidFill>
              <a:latin typeface="Arial"/>
              <a:ea typeface="Arial"/>
              <a:cs typeface="Arial"/>
              <a:sym typeface="Arial"/>
            </a:endParaRPr>
          </a:p>
        </p:txBody>
      </p:sp>
      <p:sp>
        <p:nvSpPr>
          <p:cNvPr id="100" name="Google Shape;100;p16"/>
          <p:cNvSpPr txBox="1"/>
          <p:nvPr>
            <p:ph idx="12" type="sldNum"/>
          </p:nvPr>
        </p:nvSpPr>
        <p:spPr>
          <a:xfrm>
            <a:off x="11330666" y="6251679"/>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1" name="Google Shape;101;p16"/>
          <p:cNvSpPr txBox="1"/>
          <p:nvPr>
            <p:ph idx="4294967295" type="body"/>
          </p:nvPr>
        </p:nvSpPr>
        <p:spPr>
          <a:xfrm>
            <a:off x="6636349" y="1305825"/>
            <a:ext cx="3882300" cy="419400"/>
          </a:xfrm>
          <a:prstGeom prst="rect">
            <a:avLst/>
          </a:prstGeom>
          <a:noFill/>
          <a:ln>
            <a:noFill/>
          </a:ln>
        </p:spPr>
        <p:txBody>
          <a:bodyPr anchorCtr="0" anchor="t" bIns="45700" lIns="91425" spcFirstLastPara="1" rIns="91425" wrap="square" tIns="45700">
            <a:noAutofit/>
          </a:bodyPr>
          <a:lstStyle/>
          <a:p>
            <a:pPr indent="-241300" lvl="0" marL="228600" marR="0" rtl="0" algn="l">
              <a:lnSpc>
                <a:spcPct val="90000"/>
              </a:lnSpc>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Box Plots</a:t>
            </a:r>
            <a:endParaRPr sz="1800">
              <a:solidFill>
                <a:srgbClr val="000000"/>
              </a:solidFill>
              <a:latin typeface="Arial"/>
              <a:ea typeface="Arial"/>
              <a:cs typeface="Arial"/>
              <a:sym typeface="Arial"/>
            </a:endParaRPr>
          </a:p>
        </p:txBody>
      </p:sp>
      <p:sp>
        <p:nvSpPr>
          <p:cNvPr id="102" name="Google Shape;102;p16"/>
          <p:cNvSpPr txBox="1"/>
          <p:nvPr/>
        </p:nvSpPr>
        <p:spPr>
          <a:xfrm>
            <a:off x="3185923" y="3287675"/>
            <a:ext cx="2797800" cy="493800"/>
          </a:xfrm>
          <a:prstGeom prst="rect">
            <a:avLst/>
          </a:prstGeom>
          <a:noFill/>
          <a:ln>
            <a:noFill/>
          </a:ln>
        </p:spPr>
        <p:txBody>
          <a:bodyPr anchorCtr="0" anchor="t" bIns="45700" lIns="91425" spcFirstLastPara="1" rIns="91425" wrap="square" tIns="45700">
            <a:noAutofit/>
          </a:bodyPr>
          <a:lstStyle/>
          <a:p>
            <a:pPr indent="-241300" lvl="0" marL="228600" marR="0" rtl="0" algn="l">
              <a:lnSpc>
                <a:spcPct val="90000"/>
              </a:lnSpc>
              <a:spcBef>
                <a:spcPts val="0"/>
              </a:spcBef>
              <a:spcAft>
                <a:spcPts val="0"/>
              </a:spcAft>
              <a:buSzPts val="1800"/>
              <a:buChar char="•"/>
            </a:pPr>
            <a:r>
              <a:rPr lang="en-US" sz="1800"/>
              <a:t>Distributions</a:t>
            </a:r>
            <a:endParaRPr sz="1800"/>
          </a:p>
        </p:txBody>
      </p:sp>
      <p:pic>
        <p:nvPicPr>
          <p:cNvPr id="103" name="Google Shape;103;p16"/>
          <p:cNvPicPr preferRelativeResize="0"/>
          <p:nvPr/>
        </p:nvPicPr>
        <p:blipFill>
          <a:blip r:embed="rId3">
            <a:alphaModFix/>
          </a:blip>
          <a:stretch>
            <a:fillRect/>
          </a:stretch>
        </p:blipFill>
        <p:spPr>
          <a:xfrm>
            <a:off x="3185925" y="3781475"/>
            <a:ext cx="2894551" cy="2810799"/>
          </a:xfrm>
          <a:prstGeom prst="rect">
            <a:avLst/>
          </a:prstGeom>
          <a:noFill/>
          <a:ln>
            <a:noFill/>
          </a:ln>
        </p:spPr>
      </p:pic>
      <p:grpSp>
        <p:nvGrpSpPr>
          <p:cNvPr id="104" name="Google Shape;104;p16"/>
          <p:cNvGrpSpPr/>
          <p:nvPr/>
        </p:nvGrpSpPr>
        <p:grpSpPr>
          <a:xfrm>
            <a:off x="267575" y="1797007"/>
            <a:ext cx="2615551" cy="4653332"/>
            <a:chOff x="17670" y="33724"/>
            <a:chExt cx="1788900" cy="4441050"/>
          </a:xfrm>
        </p:grpSpPr>
        <p:sp>
          <p:nvSpPr>
            <p:cNvPr id="105" name="Google Shape;105;p16"/>
            <p:cNvSpPr txBox="1"/>
            <p:nvPr/>
          </p:nvSpPr>
          <p:spPr>
            <a:xfrm>
              <a:off x="17670" y="33724"/>
              <a:ext cx="1788900" cy="3267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i="0" lang="en-US" sz="1600" u="none" cap="none" strike="noStrike"/>
                <a:t>Quality</a:t>
              </a:r>
              <a:endParaRPr i="0" sz="1600" u="none" cap="none" strike="noStrike"/>
            </a:p>
          </p:txBody>
        </p:sp>
        <p:sp>
          <p:nvSpPr>
            <p:cNvPr id="106" name="Google Shape;106;p16"/>
            <p:cNvSpPr txBox="1"/>
            <p:nvPr/>
          </p:nvSpPr>
          <p:spPr>
            <a:xfrm>
              <a:off x="17670" y="393387"/>
              <a:ext cx="1788900" cy="326700"/>
            </a:xfrm>
            <a:prstGeom prst="rect">
              <a:avLst/>
            </a:prstGeom>
            <a:solidFill>
              <a:srgbClr val="EFEFEF"/>
            </a:solidFill>
            <a:ln cap="flat" cmpd="sng" w="9525">
              <a:solidFill>
                <a:srgbClr val="D9D9D9"/>
              </a:solidFill>
              <a:prstDash val="solid"/>
              <a:round/>
              <a:headEnd len="sm" w="sm" type="none"/>
              <a:tailEnd len="sm" w="sm" type="none"/>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i="0" lang="en-US" sz="1600" u="none" cap="none" strike="noStrike"/>
                <a:t>Fixed Acidity</a:t>
              </a:r>
              <a:endParaRPr i="0" sz="1600" u="none" cap="none" strike="noStrike"/>
            </a:p>
          </p:txBody>
        </p:sp>
        <p:sp>
          <p:nvSpPr>
            <p:cNvPr id="107" name="Google Shape;107;p16"/>
            <p:cNvSpPr txBox="1"/>
            <p:nvPr/>
          </p:nvSpPr>
          <p:spPr>
            <a:xfrm>
              <a:off x="17670" y="768855"/>
              <a:ext cx="1788900" cy="326700"/>
            </a:xfrm>
            <a:prstGeom prst="rect">
              <a:avLst/>
            </a:prstGeom>
            <a:solidFill>
              <a:srgbClr val="EFEFEF"/>
            </a:solidFill>
            <a:ln cap="flat" cmpd="sng" w="9525">
              <a:solidFill>
                <a:srgbClr val="D9D9D9"/>
              </a:solidFill>
              <a:prstDash val="solid"/>
              <a:round/>
              <a:headEnd len="sm" w="sm" type="none"/>
              <a:tailEnd len="sm" w="sm" type="none"/>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i="0" lang="en-US" sz="1600" u="none" cap="none" strike="noStrike"/>
                <a:t>Volatile Acidity</a:t>
              </a:r>
              <a:endParaRPr i="0" sz="1600" u="none" cap="none" strike="noStrike"/>
            </a:p>
          </p:txBody>
        </p:sp>
        <p:sp>
          <p:nvSpPr>
            <p:cNvPr id="108" name="Google Shape;108;p16"/>
            <p:cNvSpPr txBox="1"/>
            <p:nvPr/>
          </p:nvSpPr>
          <p:spPr>
            <a:xfrm>
              <a:off x="17670" y="1144324"/>
              <a:ext cx="1788900" cy="326700"/>
            </a:xfrm>
            <a:prstGeom prst="rect">
              <a:avLst/>
            </a:prstGeom>
            <a:solidFill>
              <a:srgbClr val="EFEFEF"/>
            </a:solidFill>
            <a:ln cap="flat" cmpd="sng" w="9525">
              <a:solidFill>
                <a:srgbClr val="D9D9D9"/>
              </a:solidFill>
              <a:prstDash val="solid"/>
              <a:round/>
              <a:headEnd len="sm" w="sm" type="none"/>
              <a:tailEnd len="sm" w="sm" type="none"/>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i="0" lang="en-US" sz="1600" u="none" cap="none" strike="noStrike"/>
                <a:t>Citric Acid</a:t>
              </a:r>
              <a:endParaRPr i="0" sz="1600" u="none" cap="none" strike="noStrike"/>
            </a:p>
          </p:txBody>
        </p:sp>
        <p:sp>
          <p:nvSpPr>
            <p:cNvPr id="109" name="Google Shape;109;p16"/>
            <p:cNvSpPr txBox="1"/>
            <p:nvPr/>
          </p:nvSpPr>
          <p:spPr>
            <a:xfrm>
              <a:off x="17670" y="1519793"/>
              <a:ext cx="1788900" cy="326700"/>
            </a:xfrm>
            <a:prstGeom prst="rect">
              <a:avLst/>
            </a:prstGeom>
            <a:solidFill>
              <a:srgbClr val="EFEFEF"/>
            </a:solidFill>
            <a:ln cap="flat" cmpd="sng" w="9525">
              <a:solidFill>
                <a:srgbClr val="D9D9D9"/>
              </a:solidFill>
              <a:prstDash val="solid"/>
              <a:round/>
              <a:headEnd len="sm" w="sm" type="none"/>
              <a:tailEnd len="sm" w="sm" type="none"/>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i="0" lang="en-US" sz="1600" u="none" cap="none" strike="noStrike"/>
                <a:t>Residual Sugar</a:t>
              </a:r>
              <a:endParaRPr i="0" sz="1600" u="none" cap="none" strike="noStrike"/>
            </a:p>
          </p:txBody>
        </p:sp>
        <p:sp>
          <p:nvSpPr>
            <p:cNvPr id="110" name="Google Shape;110;p16"/>
            <p:cNvSpPr txBox="1"/>
            <p:nvPr/>
          </p:nvSpPr>
          <p:spPr>
            <a:xfrm>
              <a:off x="17670" y="1895262"/>
              <a:ext cx="1788900" cy="326700"/>
            </a:xfrm>
            <a:prstGeom prst="rect">
              <a:avLst/>
            </a:prstGeom>
            <a:solidFill>
              <a:srgbClr val="EFEFEF"/>
            </a:solidFill>
            <a:ln cap="flat" cmpd="sng" w="9525">
              <a:solidFill>
                <a:srgbClr val="D9D9D9"/>
              </a:solidFill>
              <a:prstDash val="solid"/>
              <a:round/>
              <a:headEnd len="sm" w="sm" type="none"/>
              <a:tailEnd len="sm" w="sm" type="none"/>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i="0" lang="en-US" sz="1600" u="none" cap="none" strike="noStrike"/>
                <a:t>Chlorides</a:t>
              </a:r>
              <a:endParaRPr i="0" sz="1600" u="none" cap="none" strike="noStrike"/>
            </a:p>
          </p:txBody>
        </p:sp>
        <p:sp>
          <p:nvSpPr>
            <p:cNvPr id="111" name="Google Shape;111;p16"/>
            <p:cNvSpPr txBox="1"/>
            <p:nvPr/>
          </p:nvSpPr>
          <p:spPr>
            <a:xfrm>
              <a:off x="17670" y="2270731"/>
              <a:ext cx="1788900" cy="326700"/>
            </a:xfrm>
            <a:prstGeom prst="rect">
              <a:avLst/>
            </a:prstGeom>
            <a:solidFill>
              <a:srgbClr val="EFEFEF"/>
            </a:solidFill>
            <a:ln cap="flat" cmpd="sng" w="9525">
              <a:solidFill>
                <a:srgbClr val="D9D9D9"/>
              </a:solidFill>
              <a:prstDash val="solid"/>
              <a:round/>
              <a:headEnd len="sm" w="sm" type="none"/>
              <a:tailEnd len="sm" w="sm" type="none"/>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i="0" lang="en-US" sz="1600" u="none" cap="none" strike="noStrike"/>
                <a:t>Free Sulfur Dioxide</a:t>
              </a:r>
              <a:endParaRPr i="0" sz="1600" u="none" cap="none" strike="noStrike"/>
            </a:p>
          </p:txBody>
        </p:sp>
        <p:sp>
          <p:nvSpPr>
            <p:cNvPr id="112" name="Google Shape;112;p16"/>
            <p:cNvSpPr txBox="1"/>
            <p:nvPr/>
          </p:nvSpPr>
          <p:spPr>
            <a:xfrm>
              <a:off x="17670" y="2646199"/>
              <a:ext cx="1788900" cy="326700"/>
            </a:xfrm>
            <a:prstGeom prst="rect">
              <a:avLst/>
            </a:prstGeom>
            <a:solidFill>
              <a:srgbClr val="EFEFEF"/>
            </a:solidFill>
            <a:ln cap="flat" cmpd="sng" w="9525">
              <a:solidFill>
                <a:srgbClr val="D9D9D9"/>
              </a:solidFill>
              <a:prstDash val="solid"/>
              <a:round/>
              <a:headEnd len="sm" w="sm" type="none"/>
              <a:tailEnd len="sm" w="sm" type="none"/>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i="0" lang="en-US" sz="1600" u="none" cap="none" strike="noStrike"/>
                <a:t>Total Sulfur Dioxide</a:t>
              </a:r>
              <a:endParaRPr i="0" sz="1600" u="none" cap="none" strike="noStrike"/>
            </a:p>
          </p:txBody>
        </p:sp>
        <p:sp>
          <p:nvSpPr>
            <p:cNvPr id="113" name="Google Shape;113;p16"/>
            <p:cNvSpPr txBox="1"/>
            <p:nvPr/>
          </p:nvSpPr>
          <p:spPr>
            <a:xfrm>
              <a:off x="17670" y="3021668"/>
              <a:ext cx="1788900" cy="326700"/>
            </a:xfrm>
            <a:prstGeom prst="rect">
              <a:avLst/>
            </a:prstGeom>
            <a:solidFill>
              <a:srgbClr val="EFEFEF"/>
            </a:solidFill>
            <a:ln cap="flat" cmpd="sng" w="9525">
              <a:solidFill>
                <a:srgbClr val="D9D9D9"/>
              </a:solidFill>
              <a:prstDash val="solid"/>
              <a:round/>
              <a:headEnd len="sm" w="sm" type="none"/>
              <a:tailEnd len="sm" w="sm" type="none"/>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i="0" lang="en-US" sz="1600" u="none" cap="none" strike="noStrike"/>
                <a:t>Density</a:t>
              </a:r>
              <a:endParaRPr i="0" sz="1600" u="none" cap="none" strike="noStrike"/>
            </a:p>
          </p:txBody>
        </p:sp>
        <p:sp>
          <p:nvSpPr>
            <p:cNvPr id="114" name="Google Shape;114;p16"/>
            <p:cNvSpPr txBox="1"/>
            <p:nvPr/>
          </p:nvSpPr>
          <p:spPr>
            <a:xfrm>
              <a:off x="17670" y="3397137"/>
              <a:ext cx="1788900" cy="326700"/>
            </a:xfrm>
            <a:prstGeom prst="rect">
              <a:avLst/>
            </a:prstGeom>
            <a:solidFill>
              <a:srgbClr val="EFEFEF"/>
            </a:solidFill>
            <a:ln cap="flat" cmpd="sng" w="9525">
              <a:solidFill>
                <a:srgbClr val="D9D9D9"/>
              </a:solidFill>
              <a:prstDash val="solid"/>
              <a:round/>
              <a:headEnd len="sm" w="sm" type="none"/>
              <a:tailEnd len="sm" w="sm" type="none"/>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i="0" lang="en-US" sz="1600" u="none" cap="none" strike="noStrike"/>
                <a:t>pH</a:t>
              </a:r>
              <a:endParaRPr i="0" sz="1600" u="none" cap="none" strike="noStrike"/>
            </a:p>
          </p:txBody>
        </p:sp>
        <p:sp>
          <p:nvSpPr>
            <p:cNvPr id="115" name="Google Shape;115;p16"/>
            <p:cNvSpPr txBox="1"/>
            <p:nvPr/>
          </p:nvSpPr>
          <p:spPr>
            <a:xfrm>
              <a:off x="17670" y="3772606"/>
              <a:ext cx="1788900" cy="326700"/>
            </a:xfrm>
            <a:prstGeom prst="rect">
              <a:avLst/>
            </a:prstGeom>
            <a:solidFill>
              <a:srgbClr val="EFEFEF"/>
            </a:solidFill>
            <a:ln cap="flat" cmpd="sng" w="9525">
              <a:solidFill>
                <a:srgbClr val="D9D9D9"/>
              </a:solidFill>
              <a:prstDash val="solid"/>
              <a:round/>
              <a:headEnd len="sm" w="sm" type="none"/>
              <a:tailEnd len="sm" w="sm" type="none"/>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i="0" lang="en-US" sz="1600" u="none" cap="none" strike="noStrike"/>
                <a:t>Sulphates</a:t>
              </a:r>
              <a:endParaRPr i="0" sz="1600" u="none" cap="none" strike="noStrike"/>
            </a:p>
          </p:txBody>
        </p:sp>
        <p:sp>
          <p:nvSpPr>
            <p:cNvPr id="116" name="Google Shape;116;p16"/>
            <p:cNvSpPr txBox="1"/>
            <p:nvPr/>
          </p:nvSpPr>
          <p:spPr>
            <a:xfrm>
              <a:off x="17670" y="4148074"/>
              <a:ext cx="1788900" cy="326700"/>
            </a:xfrm>
            <a:prstGeom prst="rect">
              <a:avLst/>
            </a:prstGeom>
            <a:solidFill>
              <a:srgbClr val="EFEFEF"/>
            </a:solidFill>
            <a:ln cap="flat" cmpd="sng" w="9525">
              <a:solidFill>
                <a:srgbClr val="D9D9D9"/>
              </a:solidFill>
              <a:prstDash val="solid"/>
              <a:round/>
              <a:headEnd len="sm" w="sm" type="none"/>
              <a:tailEnd len="sm" w="sm" type="none"/>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i="0" lang="en-US" sz="1600" u="none" cap="none" strike="noStrike"/>
                <a:t>Alcohol</a:t>
              </a:r>
              <a:endParaRPr i="0" sz="1600" u="none" cap="none" strike="noStrike"/>
            </a:p>
          </p:txBody>
        </p:sp>
      </p:grpSp>
      <p:pic>
        <p:nvPicPr>
          <p:cNvPr id="117" name="Google Shape;117;p16"/>
          <p:cNvPicPr preferRelativeResize="0"/>
          <p:nvPr/>
        </p:nvPicPr>
        <p:blipFill>
          <a:blip r:embed="rId4">
            <a:alphaModFix/>
          </a:blip>
          <a:stretch>
            <a:fillRect/>
          </a:stretch>
        </p:blipFill>
        <p:spPr>
          <a:xfrm>
            <a:off x="3294676" y="1725225"/>
            <a:ext cx="2159286" cy="1490675"/>
          </a:xfrm>
          <a:prstGeom prst="rect">
            <a:avLst/>
          </a:prstGeom>
          <a:noFill/>
          <a:ln>
            <a:noFill/>
          </a:ln>
        </p:spPr>
      </p:pic>
      <p:pic>
        <p:nvPicPr>
          <p:cNvPr id="118" name="Google Shape;118;p16"/>
          <p:cNvPicPr preferRelativeResize="0"/>
          <p:nvPr/>
        </p:nvPicPr>
        <p:blipFill>
          <a:blip r:embed="rId5">
            <a:alphaModFix/>
          </a:blip>
          <a:stretch>
            <a:fillRect/>
          </a:stretch>
        </p:blipFill>
        <p:spPr>
          <a:xfrm>
            <a:off x="6536375" y="1725237"/>
            <a:ext cx="4973526" cy="4831137"/>
          </a:xfrm>
          <a:prstGeom prst="rect">
            <a:avLst/>
          </a:prstGeom>
          <a:noFill/>
          <a:ln>
            <a:noFill/>
          </a:ln>
        </p:spPr>
      </p:pic>
      <p:sp>
        <p:nvSpPr>
          <p:cNvPr id="119" name="Google Shape;119;p16"/>
          <p:cNvSpPr txBox="1"/>
          <p:nvPr>
            <p:ph idx="4294967295" type="body"/>
          </p:nvPr>
        </p:nvSpPr>
        <p:spPr>
          <a:xfrm>
            <a:off x="3185924" y="1305825"/>
            <a:ext cx="3882300" cy="419400"/>
          </a:xfrm>
          <a:prstGeom prst="rect">
            <a:avLst/>
          </a:prstGeom>
          <a:noFill/>
          <a:ln>
            <a:noFill/>
          </a:ln>
        </p:spPr>
        <p:txBody>
          <a:bodyPr anchorCtr="0" anchor="t" bIns="45700" lIns="91425" spcFirstLastPara="1" rIns="91425" wrap="square" tIns="45700">
            <a:noAutofit/>
          </a:bodyPr>
          <a:lstStyle/>
          <a:p>
            <a:pPr indent="-241300" lvl="0" marL="228600" marR="0" rtl="0" algn="l">
              <a:lnSpc>
                <a:spcPct val="90000"/>
              </a:lnSpc>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Wine Quality</a:t>
            </a:r>
            <a:endParaRPr sz="18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404400" y="548767"/>
            <a:ext cx="11360700" cy="852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Data Preparation</a:t>
            </a:r>
            <a:endParaRPr/>
          </a:p>
        </p:txBody>
      </p:sp>
      <p:sp>
        <p:nvSpPr>
          <p:cNvPr id="126" name="Google Shape;126;p17"/>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
        <p:nvSpPr>
          <p:cNvPr id="127" name="Google Shape;127;p17"/>
          <p:cNvSpPr txBox="1"/>
          <p:nvPr>
            <p:ph idx="12" type="sldNum"/>
          </p:nvPr>
        </p:nvSpPr>
        <p:spPr>
          <a:xfrm>
            <a:off x="11222905" y="6212573"/>
            <a:ext cx="839400" cy="563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28" name="Google Shape;128;p17"/>
          <p:cNvPicPr preferRelativeResize="0"/>
          <p:nvPr/>
        </p:nvPicPr>
        <p:blipFill>
          <a:blip r:embed="rId3">
            <a:alphaModFix/>
          </a:blip>
          <a:stretch>
            <a:fillRect/>
          </a:stretch>
        </p:blipFill>
        <p:spPr>
          <a:xfrm>
            <a:off x="5353574" y="753599"/>
            <a:ext cx="6057474" cy="5498074"/>
          </a:xfrm>
          <a:prstGeom prst="rect">
            <a:avLst/>
          </a:prstGeom>
          <a:noFill/>
          <a:ln>
            <a:noFill/>
          </a:ln>
        </p:spPr>
      </p:pic>
      <p:sp>
        <p:nvSpPr>
          <p:cNvPr id="129" name="Google Shape;129;p17"/>
          <p:cNvSpPr txBox="1"/>
          <p:nvPr>
            <p:ph idx="4294967295" type="body"/>
          </p:nvPr>
        </p:nvSpPr>
        <p:spPr>
          <a:xfrm>
            <a:off x="690800" y="1589375"/>
            <a:ext cx="4567800" cy="3990300"/>
          </a:xfrm>
          <a:prstGeom prst="rect">
            <a:avLst/>
          </a:prstGeom>
          <a:noFill/>
          <a:ln>
            <a:noFill/>
          </a:ln>
        </p:spPr>
        <p:txBody>
          <a:bodyPr anchorCtr="0" anchor="t" bIns="45700" lIns="91425" spcFirstLastPara="1" rIns="91425" wrap="square" tIns="45700">
            <a:noAutofit/>
          </a:bodyPr>
          <a:lstStyle/>
          <a:p>
            <a:pPr indent="-317500" lvl="0" marL="228600" marR="0" rtl="0" algn="l">
              <a:lnSpc>
                <a:spcPct val="90000"/>
              </a:lnSpc>
              <a:spcBef>
                <a:spcPts val="0"/>
              </a:spcBef>
              <a:spcAft>
                <a:spcPts val="0"/>
              </a:spcAft>
              <a:buClr>
                <a:srgbClr val="000000"/>
              </a:buClr>
              <a:buSzPts val="3000"/>
              <a:buFont typeface="Arial"/>
              <a:buChar char="•"/>
            </a:pPr>
            <a:r>
              <a:rPr lang="en-US" sz="3000">
                <a:solidFill>
                  <a:srgbClr val="000000"/>
                </a:solidFill>
                <a:latin typeface="Arial"/>
                <a:ea typeface="Arial"/>
                <a:cs typeface="Arial"/>
                <a:sym typeface="Arial"/>
              </a:rPr>
              <a:t>Removed outliers using Interquartile Range (IQR)</a:t>
            </a:r>
            <a:endParaRPr sz="3000">
              <a:solidFill>
                <a:srgbClr val="000000"/>
              </a:solidFill>
              <a:latin typeface="Arial"/>
              <a:ea typeface="Arial"/>
              <a:cs typeface="Arial"/>
              <a:sym typeface="Arial"/>
            </a:endParaRPr>
          </a:p>
          <a:p>
            <a:pPr indent="0" lvl="0" marL="457200" marR="0" rtl="0" algn="l">
              <a:lnSpc>
                <a:spcPct val="90000"/>
              </a:lnSpc>
              <a:spcBef>
                <a:spcPts val="0"/>
              </a:spcBef>
              <a:spcAft>
                <a:spcPts val="0"/>
              </a:spcAft>
              <a:buNone/>
            </a:pPr>
            <a:r>
              <a:t/>
            </a:r>
            <a:endParaRPr sz="3000">
              <a:solidFill>
                <a:srgbClr val="000000"/>
              </a:solidFill>
              <a:latin typeface="Arial"/>
              <a:ea typeface="Arial"/>
              <a:cs typeface="Arial"/>
              <a:sym typeface="Arial"/>
            </a:endParaRPr>
          </a:p>
          <a:p>
            <a:pPr indent="-317500" lvl="0" marL="228600" marR="0" rtl="0" algn="l">
              <a:lnSpc>
                <a:spcPct val="90000"/>
              </a:lnSpc>
              <a:spcBef>
                <a:spcPts val="0"/>
              </a:spcBef>
              <a:spcAft>
                <a:spcPts val="0"/>
              </a:spcAft>
              <a:buClr>
                <a:srgbClr val="000000"/>
              </a:buClr>
              <a:buSzPts val="3000"/>
              <a:buFont typeface="Arial"/>
              <a:buChar char="•"/>
            </a:pPr>
            <a:r>
              <a:rPr lang="en-US" sz="3000">
                <a:solidFill>
                  <a:srgbClr val="000000"/>
                </a:solidFill>
                <a:latin typeface="Arial"/>
                <a:ea typeface="Arial"/>
                <a:cs typeface="Arial"/>
                <a:sym typeface="Arial"/>
              </a:rPr>
              <a:t>Focus on Score 4 - 7 </a:t>
            </a:r>
            <a:endParaRPr sz="30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839788" y="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Correlation Analysis</a:t>
            </a:r>
            <a:endParaRPr/>
          </a:p>
        </p:txBody>
      </p:sp>
      <p:sp>
        <p:nvSpPr>
          <p:cNvPr id="136" name="Google Shape;136;p18"/>
          <p:cNvSpPr txBox="1"/>
          <p:nvPr>
            <p:ph idx="1" type="body"/>
          </p:nvPr>
        </p:nvSpPr>
        <p:spPr>
          <a:xfrm>
            <a:off x="839788" y="1066007"/>
            <a:ext cx="5157900" cy="823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2100"/>
              </a:spcAft>
              <a:buClr>
                <a:schemeClr val="dk1"/>
              </a:buClr>
              <a:buSzPts val="2400"/>
              <a:buNone/>
            </a:pPr>
            <a:r>
              <a:rPr lang="en-US"/>
              <a:t>Matrix</a:t>
            </a:r>
            <a:endParaRPr/>
          </a:p>
        </p:txBody>
      </p:sp>
      <p:sp>
        <p:nvSpPr>
          <p:cNvPr id="137" name="Google Shape;137;p18"/>
          <p:cNvSpPr txBox="1"/>
          <p:nvPr>
            <p:ph idx="3" type="body"/>
          </p:nvPr>
        </p:nvSpPr>
        <p:spPr>
          <a:xfrm>
            <a:off x="6172200" y="1066007"/>
            <a:ext cx="5183100" cy="823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2100"/>
              </a:spcAft>
              <a:buClr>
                <a:schemeClr val="dk1"/>
              </a:buClr>
              <a:buSzPts val="2400"/>
              <a:buNone/>
            </a:pPr>
            <a:r>
              <a:rPr lang="en-US"/>
              <a:t>Observations</a:t>
            </a:r>
            <a:endParaRPr/>
          </a:p>
        </p:txBody>
      </p:sp>
      <p:sp>
        <p:nvSpPr>
          <p:cNvPr id="138" name="Google Shape;13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pSp>
        <p:nvGrpSpPr>
          <p:cNvPr id="139" name="Google Shape;139;p18"/>
          <p:cNvGrpSpPr/>
          <p:nvPr/>
        </p:nvGrpSpPr>
        <p:grpSpPr>
          <a:xfrm>
            <a:off x="6369275" y="1880925"/>
            <a:ext cx="5553900" cy="4323075"/>
            <a:chOff x="31975" y="-117712"/>
            <a:chExt cx="5553900" cy="4323075"/>
          </a:xfrm>
        </p:grpSpPr>
        <p:sp>
          <p:nvSpPr>
            <p:cNvPr id="140" name="Google Shape;140;p18"/>
            <p:cNvSpPr txBox="1"/>
            <p:nvPr/>
          </p:nvSpPr>
          <p:spPr>
            <a:xfrm>
              <a:off x="31975" y="-117712"/>
              <a:ext cx="5553900" cy="70710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b="0" i="0" lang="en-US" sz="2400" u="none" cap="none" strike="noStrike">
                  <a:latin typeface="Calibri"/>
                  <a:ea typeface="Calibri"/>
                  <a:cs typeface="Calibri"/>
                  <a:sym typeface="Calibri"/>
                </a:rPr>
                <a:t>Multicollinearity</a:t>
              </a:r>
              <a:endParaRPr b="0" i="0" sz="2400" u="none" cap="none" strike="noStrike">
                <a:latin typeface="Calibri"/>
                <a:ea typeface="Calibri"/>
                <a:cs typeface="Calibri"/>
                <a:sym typeface="Calibri"/>
              </a:endParaRPr>
            </a:p>
          </p:txBody>
        </p:sp>
        <p:sp>
          <p:nvSpPr>
            <p:cNvPr id="141" name="Google Shape;141;p18"/>
            <p:cNvSpPr txBox="1"/>
            <p:nvPr/>
          </p:nvSpPr>
          <p:spPr>
            <a:xfrm>
              <a:off x="31975" y="786281"/>
              <a:ext cx="5553900" cy="70710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b="0" i="0" lang="en-US" sz="2400" u="none" cap="none" strike="noStrike">
                  <a:latin typeface="Calibri"/>
                  <a:ea typeface="Calibri"/>
                  <a:cs typeface="Calibri"/>
                  <a:sym typeface="Calibri"/>
                </a:rPr>
                <a:t>Positive: Moderate between quality and alcohol</a:t>
              </a:r>
              <a:endParaRPr b="0" i="0" sz="2400" u="none" cap="none" strike="noStrike">
                <a:latin typeface="Calibri"/>
                <a:ea typeface="Calibri"/>
                <a:cs typeface="Calibri"/>
                <a:sym typeface="Calibri"/>
              </a:endParaRPr>
            </a:p>
          </p:txBody>
        </p:sp>
        <p:sp>
          <p:nvSpPr>
            <p:cNvPr id="142" name="Google Shape;142;p18"/>
            <p:cNvSpPr txBox="1"/>
            <p:nvPr/>
          </p:nvSpPr>
          <p:spPr>
            <a:xfrm>
              <a:off x="31975" y="1690274"/>
              <a:ext cx="5553900" cy="70710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b="0" i="0" lang="en-US" sz="2400" u="none" cap="none" strike="noStrike">
                  <a:latin typeface="Calibri"/>
                  <a:ea typeface="Calibri"/>
                  <a:cs typeface="Calibri"/>
                  <a:sym typeface="Calibri"/>
                </a:rPr>
                <a:t>Positive: Very high between citric acid and fixed acidity at 0.6</a:t>
              </a:r>
              <a:r>
                <a:rPr lang="en-US" sz="2400">
                  <a:latin typeface="Calibri"/>
                  <a:ea typeface="Calibri"/>
                  <a:cs typeface="Calibri"/>
                  <a:sym typeface="Calibri"/>
                </a:rPr>
                <a:t>6</a:t>
              </a:r>
              <a:endParaRPr b="0" i="0" sz="2400" u="none" cap="none" strike="noStrike">
                <a:latin typeface="Calibri"/>
                <a:ea typeface="Calibri"/>
                <a:cs typeface="Calibri"/>
                <a:sym typeface="Calibri"/>
              </a:endParaRPr>
            </a:p>
          </p:txBody>
        </p:sp>
        <p:sp>
          <p:nvSpPr>
            <p:cNvPr id="143" name="Google Shape;143;p18"/>
            <p:cNvSpPr txBox="1"/>
            <p:nvPr/>
          </p:nvSpPr>
          <p:spPr>
            <a:xfrm>
              <a:off x="31975" y="2594269"/>
              <a:ext cx="5553900" cy="70710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b="0" i="0" lang="en-US" sz="2400" u="none" cap="none" strike="noStrike">
                  <a:latin typeface="Calibri"/>
                  <a:ea typeface="Calibri"/>
                  <a:cs typeface="Calibri"/>
                  <a:sym typeface="Calibri"/>
                </a:rPr>
                <a:t>Positive: Very high between total sulphur dioxide and free sulphur dioxide at 0.6</a:t>
              </a:r>
              <a:r>
                <a:rPr lang="en-US" sz="2400">
                  <a:latin typeface="Calibri"/>
                  <a:ea typeface="Calibri"/>
                  <a:cs typeface="Calibri"/>
                  <a:sym typeface="Calibri"/>
                </a:rPr>
                <a:t>2</a:t>
              </a:r>
              <a:endParaRPr b="0" i="0" sz="2400" u="none" cap="none" strike="noStrike">
                <a:latin typeface="Calibri"/>
                <a:ea typeface="Calibri"/>
                <a:cs typeface="Calibri"/>
                <a:sym typeface="Calibri"/>
              </a:endParaRPr>
            </a:p>
          </p:txBody>
        </p:sp>
        <p:sp>
          <p:nvSpPr>
            <p:cNvPr id="144" name="Google Shape;144;p18"/>
            <p:cNvSpPr txBox="1"/>
            <p:nvPr/>
          </p:nvSpPr>
          <p:spPr>
            <a:xfrm>
              <a:off x="31975" y="3498262"/>
              <a:ext cx="5553900" cy="70710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b="0" i="0" lang="en-US" sz="2400" u="none" cap="none" strike="noStrike">
                  <a:latin typeface="Calibri"/>
                  <a:ea typeface="Calibri"/>
                  <a:cs typeface="Calibri"/>
                  <a:sym typeface="Calibri"/>
                </a:rPr>
                <a:t>Negative: Very high between pH and fixed acidity at -0.68</a:t>
              </a:r>
              <a:endParaRPr b="0" i="0" sz="2400" u="none" cap="none" strike="noStrike">
                <a:latin typeface="Calibri"/>
                <a:ea typeface="Calibri"/>
                <a:cs typeface="Calibri"/>
                <a:sym typeface="Calibri"/>
              </a:endParaRPr>
            </a:p>
          </p:txBody>
        </p:sp>
      </p:grpSp>
      <p:pic>
        <p:nvPicPr>
          <p:cNvPr id="145" name="Google Shape;145;p18"/>
          <p:cNvPicPr preferRelativeResize="0"/>
          <p:nvPr/>
        </p:nvPicPr>
        <p:blipFill rotWithShape="1">
          <a:blip r:embed="rId3">
            <a:alphaModFix/>
          </a:blip>
          <a:srcRect b="0" l="0" r="5988" t="3993"/>
          <a:stretch/>
        </p:blipFill>
        <p:spPr>
          <a:xfrm>
            <a:off x="165424" y="1766050"/>
            <a:ext cx="5832276" cy="49554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839788"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Dimension</a:t>
            </a:r>
            <a:r>
              <a:rPr lang="en-US"/>
              <a:t> </a:t>
            </a:r>
            <a:r>
              <a:rPr lang="en-US"/>
              <a:t>Reduction</a:t>
            </a:r>
            <a:r>
              <a:rPr lang="en-US"/>
              <a:t> and Logistic Regression</a:t>
            </a:r>
            <a:endParaRPr/>
          </a:p>
        </p:txBody>
      </p:sp>
      <p:sp>
        <p:nvSpPr>
          <p:cNvPr id="152" name="Google Shape;152;p19"/>
          <p:cNvSpPr txBox="1"/>
          <p:nvPr>
            <p:ph idx="4" type="body"/>
          </p:nvPr>
        </p:nvSpPr>
        <p:spPr>
          <a:xfrm>
            <a:off x="6170700" y="2315925"/>
            <a:ext cx="5183100" cy="3674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2"/>
              </a:buClr>
              <a:buSzPts val="1100"/>
              <a:buFont typeface="Arial"/>
              <a:buNone/>
            </a:pPr>
            <a:r>
              <a:rPr lang="en-US"/>
              <a:t>7 Components for predictions</a:t>
            </a:r>
            <a:endParaRPr/>
          </a:p>
          <a:p>
            <a:pPr indent="0" lvl="0" marL="0" rtl="0" algn="l">
              <a:spcBef>
                <a:spcPts val="2100"/>
              </a:spcBef>
              <a:spcAft>
                <a:spcPts val="0"/>
              </a:spcAft>
              <a:buClr>
                <a:schemeClr val="dk2"/>
              </a:buClr>
              <a:buSzPts val="1100"/>
              <a:buFont typeface="Arial"/>
              <a:buNone/>
            </a:pPr>
            <a:r>
              <a:rPr lang="en-US"/>
              <a:t>95% of variance </a:t>
            </a:r>
            <a:endParaRPr/>
          </a:p>
          <a:p>
            <a:pPr indent="0" lvl="0" marL="0" rtl="0" algn="l">
              <a:spcBef>
                <a:spcPts val="2100"/>
              </a:spcBef>
              <a:spcAft>
                <a:spcPts val="0"/>
              </a:spcAft>
              <a:buClr>
                <a:schemeClr val="dk2"/>
              </a:buClr>
              <a:buSzPts val="1100"/>
              <a:buFont typeface="Arial"/>
              <a:buNone/>
            </a:pPr>
            <a:r>
              <a:t/>
            </a:r>
            <a:endParaRPr/>
          </a:p>
          <a:p>
            <a:pPr indent="0" lvl="0" marL="0" rtl="0" algn="l">
              <a:spcBef>
                <a:spcPts val="2100"/>
              </a:spcBef>
              <a:spcAft>
                <a:spcPts val="0"/>
              </a:spcAft>
              <a:buClr>
                <a:schemeClr val="dk2"/>
              </a:buClr>
              <a:buSzPts val="1100"/>
              <a:buFont typeface="Arial"/>
              <a:buNone/>
            </a:pPr>
            <a:r>
              <a:rPr lang="en-US"/>
              <a:t>Using Logistic Regression as benchmark:</a:t>
            </a:r>
            <a:endParaRPr/>
          </a:p>
          <a:p>
            <a:pPr indent="0" lvl="0" marL="0" rtl="0" algn="l">
              <a:spcBef>
                <a:spcPts val="2100"/>
              </a:spcBef>
              <a:spcAft>
                <a:spcPts val="0"/>
              </a:spcAft>
              <a:buClr>
                <a:schemeClr val="dk2"/>
              </a:buClr>
              <a:buSzPts val="1100"/>
              <a:buFont typeface="Arial"/>
              <a:buNone/>
            </a:pPr>
            <a:r>
              <a:rPr b="1" lang="en-US"/>
              <a:t>Accuracy Score: 65.25%</a:t>
            </a:r>
            <a:endParaRPr b="1"/>
          </a:p>
          <a:p>
            <a:pPr indent="0" lvl="0" marL="0" rtl="0" algn="l">
              <a:spcBef>
                <a:spcPts val="2100"/>
              </a:spcBef>
              <a:spcAft>
                <a:spcPts val="2100"/>
              </a:spcAft>
              <a:buNone/>
            </a:pPr>
            <a:r>
              <a:t/>
            </a:r>
            <a:endParaRPr/>
          </a:p>
        </p:txBody>
      </p:sp>
      <p:sp>
        <p:nvSpPr>
          <p:cNvPr id="153" name="Google Shape;153;p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54" name="Google Shape;154;p19"/>
          <p:cNvPicPr preferRelativeResize="0"/>
          <p:nvPr/>
        </p:nvPicPr>
        <p:blipFill>
          <a:blip r:embed="rId3">
            <a:alphaModFix/>
          </a:blip>
          <a:stretch>
            <a:fillRect/>
          </a:stretch>
        </p:blipFill>
        <p:spPr>
          <a:xfrm>
            <a:off x="839800" y="2237030"/>
            <a:ext cx="5183100" cy="3565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0"/>
          <p:cNvSpPr txBox="1"/>
          <p:nvPr>
            <p:ph idx="1" type="body"/>
          </p:nvPr>
        </p:nvSpPr>
        <p:spPr>
          <a:xfrm>
            <a:off x="839788" y="614363"/>
            <a:ext cx="5157900" cy="823800"/>
          </a:xfrm>
          <a:prstGeom prst="rect">
            <a:avLst/>
          </a:prstGeom>
        </p:spPr>
        <p:txBody>
          <a:bodyPr anchorCtr="0" anchor="b" bIns="45700" lIns="91425" spcFirstLastPara="1" rIns="91425" wrap="square" tIns="45700">
            <a:noAutofit/>
          </a:bodyPr>
          <a:lstStyle/>
          <a:p>
            <a:pPr indent="0" lvl="0" marL="0" rtl="0" algn="l">
              <a:spcBef>
                <a:spcPts val="1000"/>
              </a:spcBef>
              <a:spcAft>
                <a:spcPts val="2100"/>
              </a:spcAft>
              <a:buNone/>
            </a:pPr>
            <a:r>
              <a:rPr b="0" lang="en-US" sz="4400"/>
              <a:t>Random Forest</a:t>
            </a:r>
            <a:endParaRPr/>
          </a:p>
        </p:txBody>
      </p:sp>
      <p:sp>
        <p:nvSpPr>
          <p:cNvPr id="161" name="Google Shape;161;p2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62" name="Google Shape;162;p20"/>
          <p:cNvSpPr txBox="1"/>
          <p:nvPr>
            <p:ph idx="2" type="body"/>
          </p:nvPr>
        </p:nvSpPr>
        <p:spPr>
          <a:xfrm>
            <a:off x="839800" y="1438175"/>
            <a:ext cx="5157900" cy="4980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0.5915 {'n_estimators': 4}</a:t>
            </a:r>
            <a:endParaRPr/>
          </a:p>
          <a:p>
            <a:pPr indent="0" lvl="0" marL="0" rtl="0" algn="l">
              <a:spcBef>
                <a:spcPts val="2100"/>
              </a:spcBef>
              <a:spcAft>
                <a:spcPts val="0"/>
              </a:spcAft>
              <a:buNone/>
            </a:pPr>
            <a:r>
              <a:rPr lang="en-US"/>
              <a:t>0.6012 {'n_estimators': 5}</a:t>
            </a:r>
            <a:endParaRPr/>
          </a:p>
          <a:p>
            <a:pPr indent="0" lvl="0" marL="0" rtl="0" algn="l">
              <a:spcBef>
                <a:spcPts val="2100"/>
              </a:spcBef>
              <a:spcAft>
                <a:spcPts val="0"/>
              </a:spcAft>
              <a:buNone/>
            </a:pPr>
            <a:r>
              <a:rPr lang="en-US"/>
              <a:t>0.6351 {'n_estimators': 10}</a:t>
            </a:r>
            <a:endParaRPr/>
          </a:p>
          <a:p>
            <a:pPr indent="0" lvl="0" marL="0" rtl="0" algn="l">
              <a:spcBef>
                <a:spcPts val="2100"/>
              </a:spcBef>
              <a:spcAft>
                <a:spcPts val="0"/>
              </a:spcAft>
              <a:buNone/>
            </a:pPr>
            <a:r>
              <a:rPr lang="en-US"/>
              <a:t>0.6484 {'n_estimators': 20}</a:t>
            </a:r>
            <a:endParaRPr/>
          </a:p>
          <a:p>
            <a:pPr indent="0" lvl="0" marL="0" rtl="0" algn="l">
              <a:spcBef>
                <a:spcPts val="2100"/>
              </a:spcBef>
              <a:spcAft>
                <a:spcPts val="0"/>
              </a:spcAft>
              <a:buNone/>
            </a:pPr>
            <a:r>
              <a:rPr b="1" lang="en-US"/>
              <a:t>0.6654 {'n_estimators': 50}</a:t>
            </a:r>
            <a:endParaRPr b="1"/>
          </a:p>
          <a:p>
            <a:pPr indent="0" lvl="0" marL="101600" marR="101600" rtl="0" algn="l">
              <a:lnSpc>
                <a:spcPct val="121429"/>
              </a:lnSpc>
              <a:spcBef>
                <a:spcPts val="2100"/>
              </a:spcBef>
              <a:spcAft>
                <a:spcPts val="0"/>
              </a:spcAft>
              <a:buClr>
                <a:schemeClr val="dk1"/>
              </a:buClr>
              <a:buSzPts val="1100"/>
              <a:buFont typeface="Arial"/>
              <a:buNone/>
            </a:pPr>
            <a:r>
              <a:t/>
            </a:r>
            <a:endParaRPr/>
          </a:p>
          <a:p>
            <a:pPr indent="0" lvl="0" marL="0" rtl="0" algn="l">
              <a:spcBef>
                <a:spcPts val="2100"/>
              </a:spcBef>
              <a:spcAft>
                <a:spcPts val="2100"/>
              </a:spcAft>
              <a:buNone/>
            </a:pPr>
            <a:r>
              <a:t/>
            </a:r>
            <a:endParaRPr/>
          </a:p>
        </p:txBody>
      </p:sp>
      <p:sp>
        <p:nvSpPr>
          <p:cNvPr id="163" name="Google Shape;163;p20"/>
          <p:cNvSpPr txBox="1"/>
          <p:nvPr>
            <p:ph idx="3" type="body"/>
          </p:nvPr>
        </p:nvSpPr>
        <p:spPr>
          <a:xfrm>
            <a:off x="6172200" y="614363"/>
            <a:ext cx="5183100" cy="823800"/>
          </a:xfrm>
          <a:prstGeom prst="rect">
            <a:avLst/>
          </a:prstGeom>
        </p:spPr>
        <p:txBody>
          <a:bodyPr anchorCtr="0" anchor="b" bIns="45700" lIns="91425" spcFirstLastPara="1" rIns="91425" wrap="square" tIns="45700">
            <a:noAutofit/>
          </a:bodyPr>
          <a:lstStyle/>
          <a:p>
            <a:pPr indent="0" lvl="0" marL="0" marR="0" rtl="0" algn="l">
              <a:lnSpc>
                <a:spcPct val="90000"/>
              </a:lnSpc>
              <a:spcBef>
                <a:spcPts val="1000"/>
              </a:spcBef>
              <a:spcAft>
                <a:spcPts val="2100"/>
              </a:spcAft>
              <a:buNone/>
            </a:pPr>
            <a:r>
              <a:rPr b="0" lang="en-US" sz="4400"/>
              <a:t>KNN Classifier</a:t>
            </a:r>
            <a:endParaRPr b="0" sz="4400"/>
          </a:p>
        </p:txBody>
      </p:sp>
      <p:sp>
        <p:nvSpPr>
          <p:cNvPr id="164" name="Google Shape;164;p20"/>
          <p:cNvSpPr txBox="1"/>
          <p:nvPr>
            <p:ph idx="4" type="body"/>
          </p:nvPr>
        </p:nvSpPr>
        <p:spPr>
          <a:xfrm>
            <a:off x="6172200" y="1438300"/>
            <a:ext cx="5183100" cy="4980000"/>
          </a:xfrm>
          <a:prstGeom prst="rect">
            <a:avLst/>
          </a:prstGeom>
        </p:spPr>
        <p:txBody>
          <a:bodyPr anchorCtr="0" anchor="t" bIns="45700" lIns="91425" spcFirstLastPara="1" rIns="91425" wrap="square" tIns="45700">
            <a:noAutofit/>
          </a:bodyPr>
          <a:lstStyle/>
          <a:p>
            <a:pPr indent="0" lvl="0" marL="0" marR="0" rtl="0" algn="l">
              <a:lnSpc>
                <a:spcPct val="90000"/>
              </a:lnSpc>
              <a:spcBef>
                <a:spcPts val="1000"/>
              </a:spcBef>
              <a:spcAft>
                <a:spcPts val="0"/>
              </a:spcAft>
              <a:buNone/>
            </a:pPr>
            <a:r>
              <a:rPr lang="en-US"/>
              <a:t>0.5503 {'n_neighbors': 3}</a:t>
            </a:r>
            <a:endParaRPr/>
          </a:p>
          <a:p>
            <a:pPr indent="0" lvl="0" marL="0" marR="0" rtl="0" algn="l">
              <a:lnSpc>
                <a:spcPct val="90000"/>
              </a:lnSpc>
              <a:spcBef>
                <a:spcPts val="1000"/>
              </a:spcBef>
              <a:spcAft>
                <a:spcPts val="0"/>
              </a:spcAft>
              <a:buNone/>
            </a:pPr>
            <a:r>
              <a:rPr b="1" lang="en-US"/>
              <a:t>0.5745 {'n_neighbors': 5}</a:t>
            </a:r>
            <a:endParaRPr b="1"/>
          </a:p>
          <a:p>
            <a:pPr indent="0" lvl="0" marL="0" marR="0" rtl="0" algn="l">
              <a:lnSpc>
                <a:spcPct val="90000"/>
              </a:lnSpc>
              <a:spcBef>
                <a:spcPts val="1000"/>
              </a:spcBef>
              <a:spcAft>
                <a:spcPts val="0"/>
              </a:spcAft>
              <a:buNone/>
            </a:pPr>
            <a:r>
              <a:rPr lang="en-US"/>
              <a:t>0.5709 {'n_neighbors': 10}</a:t>
            </a:r>
            <a:endParaRPr/>
          </a:p>
          <a:p>
            <a:pPr indent="0" lvl="0" marL="0" marR="0" rtl="0" algn="l">
              <a:lnSpc>
                <a:spcPct val="90000"/>
              </a:lnSpc>
              <a:spcBef>
                <a:spcPts val="1000"/>
              </a:spcBef>
              <a:spcAft>
                <a:spcPts val="0"/>
              </a:spcAft>
              <a:buNone/>
            </a:pPr>
            <a:r>
              <a:rPr lang="en-US"/>
              <a:t>0.5624 {'n_neighbors': 20}</a:t>
            </a:r>
            <a:endParaRPr/>
          </a:p>
          <a:p>
            <a:pPr indent="0" lvl="0" marL="0" rtl="0" algn="l">
              <a:spcBef>
                <a:spcPts val="1000"/>
              </a:spcBef>
              <a:spcAft>
                <a:spcPts val="2100"/>
              </a:spcAft>
              <a:buNone/>
            </a:pPr>
            <a:r>
              <a:t/>
            </a:r>
            <a:endParaRPr/>
          </a:p>
        </p:txBody>
      </p:sp>
      <p:sp>
        <p:nvSpPr>
          <p:cNvPr id="165" name="Google Shape;165;p20"/>
          <p:cNvSpPr txBox="1"/>
          <p:nvPr/>
        </p:nvSpPr>
        <p:spPr>
          <a:xfrm>
            <a:off x="928325" y="4684550"/>
            <a:ext cx="10425600" cy="12378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1000"/>
              </a:spcBef>
              <a:spcAft>
                <a:spcPts val="0"/>
              </a:spcAft>
              <a:buNone/>
            </a:pPr>
            <a:r>
              <a:rPr lang="en-US" sz="2800">
                <a:solidFill>
                  <a:srgbClr val="980000"/>
                </a:solidFill>
                <a:latin typeface="Calibri"/>
                <a:ea typeface="Calibri"/>
                <a:cs typeface="Calibri"/>
                <a:sym typeface="Calibri"/>
              </a:rPr>
              <a:t>Best Option:</a:t>
            </a:r>
            <a:endParaRPr sz="2800">
              <a:solidFill>
                <a:srgbClr val="980000"/>
              </a:solidFill>
              <a:latin typeface="Calibri"/>
              <a:ea typeface="Calibri"/>
              <a:cs typeface="Calibri"/>
              <a:sym typeface="Calibri"/>
            </a:endParaRPr>
          </a:p>
          <a:p>
            <a:pPr indent="457200" lvl="0" marL="0" marR="0" rtl="0" algn="l">
              <a:lnSpc>
                <a:spcPct val="90000"/>
              </a:lnSpc>
              <a:spcBef>
                <a:spcPts val="1000"/>
              </a:spcBef>
              <a:spcAft>
                <a:spcPts val="0"/>
              </a:spcAft>
              <a:buNone/>
            </a:pPr>
            <a:r>
              <a:rPr lang="en-US" sz="2800">
                <a:solidFill>
                  <a:srgbClr val="980000"/>
                </a:solidFill>
                <a:latin typeface="Calibri"/>
                <a:ea typeface="Calibri"/>
                <a:cs typeface="Calibri"/>
                <a:sym typeface="Calibri"/>
              </a:rPr>
              <a:t> Random Forest with n_estimators = 50</a:t>
            </a:r>
            <a:endParaRPr sz="2800">
              <a:solidFill>
                <a:srgbClr val="98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Binary Decision</a:t>
            </a:r>
            <a:endParaRPr/>
          </a:p>
        </p:txBody>
      </p:sp>
      <p:sp>
        <p:nvSpPr>
          <p:cNvPr id="172" name="Google Shape;172;p2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a:t>Test Data Score = 63.28%</a:t>
            </a:r>
            <a:endParaRPr b="1"/>
          </a:p>
          <a:p>
            <a:pPr indent="0" lvl="0" marL="0" rtl="0" algn="l">
              <a:spcBef>
                <a:spcPts val="2100"/>
              </a:spcBef>
              <a:spcAft>
                <a:spcPts val="0"/>
              </a:spcAft>
              <a:buClr>
                <a:schemeClr val="dk1"/>
              </a:buClr>
              <a:buSzPts val="1100"/>
              <a:buFont typeface="Arial"/>
              <a:buNone/>
            </a:pPr>
            <a:r>
              <a:t/>
            </a:r>
            <a:endParaRPr b="1"/>
          </a:p>
          <a:p>
            <a:pPr indent="0" lvl="0" marL="0" rtl="0" algn="l">
              <a:lnSpc>
                <a:spcPct val="115000"/>
              </a:lnSpc>
              <a:spcBef>
                <a:spcPts val="2100"/>
              </a:spcBef>
              <a:spcAft>
                <a:spcPts val="0"/>
              </a:spcAft>
              <a:buNone/>
            </a:pPr>
            <a:r>
              <a:rPr b="1" lang="en-US">
                <a:solidFill>
                  <a:srgbClr val="674EA7"/>
                </a:solidFill>
              </a:rPr>
              <a:t>Good: quality &gt;= 6, </a:t>
            </a:r>
            <a:endParaRPr b="1">
              <a:solidFill>
                <a:srgbClr val="674EA7"/>
              </a:solidFill>
            </a:endParaRPr>
          </a:p>
          <a:p>
            <a:pPr indent="0" lvl="0" marL="0" rtl="0" algn="l">
              <a:lnSpc>
                <a:spcPct val="115000"/>
              </a:lnSpc>
              <a:spcBef>
                <a:spcPts val="2100"/>
              </a:spcBef>
              <a:spcAft>
                <a:spcPts val="0"/>
              </a:spcAft>
              <a:buNone/>
            </a:pPr>
            <a:r>
              <a:rPr b="1" lang="en-US">
                <a:solidFill>
                  <a:srgbClr val="980000"/>
                </a:solidFill>
              </a:rPr>
              <a:t>Bad: quality &lt;=5 </a:t>
            </a:r>
            <a:endParaRPr b="1">
              <a:solidFill>
                <a:srgbClr val="980000"/>
              </a:solidFill>
            </a:endParaRPr>
          </a:p>
          <a:p>
            <a:pPr indent="0" lvl="0" marL="0" rtl="0" algn="l">
              <a:lnSpc>
                <a:spcPct val="115000"/>
              </a:lnSpc>
              <a:spcBef>
                <a:spcPts val="2100"/>
              </a:spcBef>
              <a:spcAft>
                <a:spcPts val="0"/>
              </a:spcAft>
              <a:buClr>
                <a:schemeClr val="dk1"/>
              </a:buClr>
              <a:buSzPts val="1100"/>
              <a:buFont typeface="Arial"/>
              <a:buNone/>
            </a:pPr>
            <a:r>
              <a:t/>
            </a:r>
            <a:endParaRPr b="1"/>
          </a:p>
          <a:p>
            <a:pPr indent="0" lvl="0" marL="0" rtl="0" algn="l">
              <a:spcBef>
                <a:spcPts val="2100"/>
              </a:spcBef>
              <a:spcAft>
                <a:spcPts val="2100"/>
              </a:spcAft>
              <a:buClr>
                <a:schemeClr val="dk1"/>
              </a:buClr>
              <a:buSzPts val="1100"/>
              <a:buFont typeface="Arial"/>
              <a:buNone/>
            </a:pPr>
            <a:r>
              <a:rPr b="1" lang="en-US"/>
              <a:t>New score = 74.29%</a:t>
            </a:r>
            <a:endParaRPr/>
          </a:p>
        </p:txBody>
      </p:sp>
      <p:sp>
        <p:nvSpPr>
          <p:cNvPr id="173" name="Google Shape;173;p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74" name="Google Shape;174;p21"/>
          <p:cNvPicPr preferRelativeResize="0"/>
          <p:nvPr/>
        </p:nvPicPr>
        <p:blipFill>
          <a:blip r:embed="rId3">
            <a:alphaModFix/>
          </a:blip>
          <a:stretch>
            <a:fillRect/>
          </a:stretch>
        </p:blipFill>
        <p:spPr>
          <a:xfrm>
            <a:off x="5237550" y="1690826"/>
            <a:ext cx="5971975" cy="4038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Re-Apply Random Forest</a:t>
            </a:r>
            <a:endParaRPr/>
          </a:p>
        </p:txBody>
      </p:sp>
      <p:sp>
        <p:nvSpPr>
          <p:cNvPr id="181" name="Google Shape;181;p2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82" name="Google Shape;182;p22"/>
          <p:cNvPicPr preferRelativeResize="0"/>
          <p:nvPr/>
        </p:nvPicPr>
        <p:blipFill>
          <a:blip r:embed="rId3">
            <a:alphaModFix/>
          </a:blip>
          <a:stretch>
            <a:fillRect/>
          </a:stretch>
        </p:blipFill>
        <p:spPr>
          <a:xfrm>
            <a:off x="2002751" y="1485775"/>
            <a:ext cx="6962761" cy="5235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Cluster Analysis - KMeans</a:t>
            </a:r>
            <a:endParaRPr/>
          </a:p>
        </p:txBody>
      </p:sp>
      <p:sp>
        <p:nvSpPr>
          <p:cNvPr id="189" name="Google Shape;189;p23"/>
          <p:cNvSpPr txBox="1"/>
          <p:nvPr>
            <p:ph idx="1" type="body"/>
          </p:nvPr>
        </p:nvSpPr>
        <p:spPr>
          <a:xfrm>
            <a:off x="838200" y="1825625"/>
            <a:ext cx="33123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Separated the data into three groups using K-means</a:t>
            </a:r>
            <a:endParaRPr/>
          </a:p>
          <a:p>
            <a:pPr indent="0" lvl="0" marL="0" rtl="0" algn="l">
              <a:spcBef>
                <a:spcPts val="2100"/>
              </a:spcBef>
              <a:spcAft>
                <a:spcPts val="2100"/>
              </a:spcAft>
              <a:buNone/>
            </a:pPr>
            <a:r>
              <a:rPr lang="en-US"/>
              <a:t>However, many data points are overlapping with each other </a:t>
            </a:r>
            <a:endParaRPr/>
          </a:p>
        </p:txBody>
      </p:sp>
      <p:sp>
        <p:nvSpPr>
          <p:cNvPr id="190" name="Google Shape;190;p2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91" name="Google Shape;191;p23"/>
          <p:cNvPicPr preferRelativeResize="0"/>
          <p:nvPr/>
        </p:nvPicPr>
        <p:blipFill>
          <a:blip r:embed="rId3">
            <a:alphaModFix/>
          </a:blip>
          <a:stretch>
            <a:fillRect/>
          </a:stretch>
        </p:blipFill>
        <p:spPr>
          <a:xfrm>
            <a:off x="4343400" y="1543775"/>
            <a:ext cx="7010400" cy="4914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