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4" r:id="rId4"/>
    <p:sldId id="261" r:id="rId5"/>
    <p:sldId id="262" r:id="rId6"/>
    <p:sldId id="265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8" autoAdjust="0"/>
    <p:restoredTop sz="94660"/>
  </p:normalViewPr>
  <p:slideViewPr>
    <p:cSldViewPr snapToGrid="0">
      <p:cViewPr varScale="1">
        <p:scale>
          <a:sx n="74" d="100"/>
          <a:sy n="74" d="100"/>
        </p:scale>
        <p:origin x="648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C6402-63BB-41A0-8AEC-52BE1B83F2BB}" type="datetimeFigureOut">
              <a:rPr lang="zh-TW" altLang="en-US" smtClean="0"/>
              <a:t>2016/6/12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23C85-80B2-4857-9DB0-537D87C2BE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271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381001"/>
            <a:ext cx="10820400" cy="1724525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458772"/>
            <a:ext cx="9362156" cy="3484828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62793" y="6248400"/>
            <a:ext cx="890754" cy="365125"/>
          </a:xfrm>
        </p:spPr>
        <p:txBody>
          <a:bodyPr/>
          <a:lstStyle/>
          <a:p>
            <a:fld id="{56BD7166-D619-4828-B734-8666D96BB09C}" type="datetime1">
              <a:rPr lang="zh-TW" altLang="en-US" smtClean="0"/>
              <a:t>2016/6/12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1481472" cy="365125"/>
          </a:xfrm>
        </p:spPr>
        <p:txBody>
          <a:bodyPr/>
          <a:lstStyle/>
          <a:p>
            <a:r>
              <a:rPr lang="zh-TW" altLang="en-US" smtClean="0"/>
              <a:t>網際服務軟體工程</a:t>
            </a:r>
            <a:endParaRPr lang="en-US" altLang="zh-TW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52677" y="5866509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643" y="0"/>
            <a:ext cx="1038181" cy="86627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737" y="-1506"/>
            <a:ext cx="1342439" cy="950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6D77-93EA-4C65-BC4B-4447A1C9141B}" type="datetime1">
              <a:rPr lang="zh-TW" altLang="en-US" smtClean="0"/>
              <a:t>2016/6/12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網際服務軟體工程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A7EE-3FBB-4BA3-8285-640255EB292A}" type="datetime1">
              <a:rPr lang="zh-TW" altLang="en-US" smtClean="0"/>
              <a:t>2016/6/12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網際服務軟體工程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DD6E-3C9C-4F52-944D-73738919DCA2}" type="datetime1">
              <a:rPr lang="zh-TW" altLang="en-US" smtClean="0"/>
              <a:t>2016/6/12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網際服務軟體工程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E650-D927-469D-ACBC-3C802AC4F31D}" type="datetime1">
              <a:rPr lang="zh-TW" altLang="en-US" smtClean="0"/>
              <a:t>2016/6/12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網際服務軟體工程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A386-8CF0-499E-ADA2-4041C1D74F11}" type="datetime1">
              <a:rPr lang="zh-TW" altLang="en-US" smtClean="0"/>
              <a:t>2016/6/12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網際服務軟體工程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8FD1-1EE1-49BE-910E-2230B7455BD3}" type="datetime1">
              <a:rPr lang="zh-TW" altLang="en-US" smtClean="0"/>
              <a:t>2016/6/12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網際服務軟體工程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9D5C-F8E6-47CB-8981-3758A86CC9A1}" type="datetime1">
              <a:rPr lang="zh-TW" altLang="en-US" smtClean="0"/>
              <a:t>2016/6/12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網際服務軟體工程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A904-506F-4C05-B77A-3DFC241A8871}" type="datetime1">
              <a:rPr lang="zh-TW" altLang="en-US" smtClean="0"/>
              <a:t>2016/6/12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網際服務軟體工程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31901"/>
            <a:ext cx="8534400" cy="1507067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4212" y="2252132"/>
            <a:ext cx="8534400" cy="3615267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 smtClean="0"/>
              <a:t>圖表或文字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588167" y="6492875"/>
            <a:ext cx="916823" cy="365125"/>
          </a:xfrm>
        </p:spPr>
        <p:txBody>
          <a:bodyPr/>
          <a:lstStyle/>
          <a:p>
            <a:fld id="{1DED8E22-9B22-4E09-8AAC-9CE6E9031BC7}" type="datetime1">
              <a:rPr lang="zh-TW" altLang="en-US" smtClean="0"/>
              <a:t>2016/6/12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56049"/>
            <a:ext cx="1457409" cy="365125"/>
          </a:xfrm>
        </p:spPr>
        <p:txBody>
          <a:bodyPr/>
          <a:lstStyle/>
          <a:p>
            <a:r>
              <a:rPr lang="zh-TW" altLang="en-US" smtClean="0"/>
              <a:t>網際服務軟體工程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6579" y="6151249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643" y="0"/>
            <a:ext cx="1038181" cy="86627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737" y="-1506"/>
            <a:ext cx="1342439" cy="950034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007518" y="1737226"/>
            <a:ext cx="3887788" cy="413084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 smtClean="0"/>
              <a:t>圖表標題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007518" y="5944707"/>
            <a:ext cx="3887788" cy="413084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 smtClean="0"/>
              <a:t>出處：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896E-30E9-47BA-8D4C-E5303D7252CA}" type="datetime1">
              <a:rPr lang="zh-TW" altLang="en-US" smtClean="0"/>
              <a:t>2016/6/12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網際服務軟體工程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FDF4-5ED2-45D4-95AC-3A31DF9ADC0C}" type="datetime1">
              <a:rPr lang="zh-TW" altLang="en-US" smtClean="0"/>
              <a:t>2016/6/12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網際服務軟體工程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3B4E-8D55-4350-A140-40D61EB5BD54}" type="datetime1">
              <a:rPr lang="zh-TW" altLang="en-US" smtClean="0"/>
              <a:t>2016/6/12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網際服務軟體工程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F491-ACDE-4EFB-B44F-D8426433603F}" type="datetime1">
              <a:rPr lang="zh-TW" altLang="en-US" smtClean="0"/>
              <a:t>2016/6/12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網際服務軟體工程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2CA3-3481-44B7-964A-DCEBDD4BCB96}" type="datetime1">
              <a:rPr lang="zh-TW" altLang="en-US" smtClean="0"/>
              <a:t>2016/6/12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網際服務軟體工程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2ADB-2635-4A13-AC06-8FBAD8312A53}" type="datetime1">
              <a:rPr lang="zh-TW" altLang="en-US" smtClean="0"/>
              <a:t>2016/6/12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網際服務軟體工程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A99F-DDAA-4647-8209-57BFCF5BD178}" type="datetime1">
              <a:rPr lang="zh-TW" altLang="en-US" smtClean="0"/>
              <a:t>2016/6/12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網際服務軟體工程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E0D449D-B57C-43D3-84AA-46E980628575}" type="datetime1">
              <a:rPr lang="zh-TW" altLang="en-US" smtClean="0"/>
              <a:t>2016/6/12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zh-TW" altLang="en-US" smtClean="0"/>
              <a:t>網際服務軟體工程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4212" y="381001"/>
            <a:ext cx="9666796" cy="17245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網際服務軟體工程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000" dirty="0" smtClean="0"/>
              <a:t>實驗室財產管理系統</a:t>
            </a:r>
            <a:endParaRPr lang="zh-TW" altLang="en-US" sz="3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8595747" y="4782011"/>
            <a:ext cx="6473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姓名</a:t>
            </a:r>
            <a:r>
              <a:rPr lang="en-US" altLang="zh-TW" dirty="0" smtClean="0"/>
              <a:t>-</a:t>
            </a:r>
            <a:r>
              <a:rPr lang="zh-TW" altLang="en-US" dirty="0" smtClean="0"/>
              <a:t>學</a:t>
            </a:r>
            <a:r>
              <a:rPr lang="zh-TW" altLang="en-US" dirty="0"/>
              <a:t>號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 smtClean="0"/>
              <a:t>呂聆煒</a:t>
            </a:r>
            <a:r>
              <a:rPr lang="en-US" altLang="zh-TW" dirty="0" smtClean="0"/>
              <a:t>-410175002</a:t>
            </a:r>
            <a:endParaRPr lang="en-US" altLang="zh-TW" dirty="0"/>
          </a:p>
          <a:p>
            <a:r>
              <a:rPr lang="zh-TW" altLang="en-US" dirty="0" smtClean="0"/>
              <a:t>李睿恩</a:t>
            </a:r>
            <a:r>
              <a:rPr lang="en-US" altLang="zh-TW" dirty="0" smtClean="0"/>
              <a:t>-410175020</a:t>
            </a:r>
          </a:p>
          <a:p>
            <a:r>
              <a:rPr lang="zh-TW" altLang="en-US" dirty="0" smtClean="0"/>
              <a:t>陳</a:t>
            </a:r>
            <a:r>
              <a:rPr lang="zh-TW" altLang="en-US" dirty="0"/>
              <a:t>昱</a:t>
            </a:r>
            <a:r>
              <a:rPr lang="zh-TW" altLang="en-US" dirty="0" smtClean="0"/>
              <a:t>豪</a:t>
            </a:r>
            <a:r>
              <a:rPr lang="en-US" altLang="zh-TW" dirty="0" smtClean="0"/>
              <a:t>-410175008</a:t>
            </a:r>
          </a:p>
          <a:p>
            <a:r>
              <a:rPr lang="zh-TW" altLang="en-US" dirty="0" smtClean="0"/>
              <a:t>系級：軟工四</a:t>
            </a:r>
            <a:endParaRPr lang="en-US" altLang="zh-TW" dirty="0" smtClean="0"/>
          </a:p>
          <a:p>
            <a:r>
              <a:rPr lang="zh-TW" altLang="en-US" dirty="0" smtClean="0"/>
              <a:t>指導老師：李文廷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8830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功能說明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開發相關流程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E.R</a:t>
            </a:r>
            <a:r>
              <a:rPr lang="zh-TW" altLang="en-US" dirty="0" smtClean="0"/>
              <a:t> </a:t>
            </a:r>
            <a:r>
              <a:rPr lang="en-US" altLang="zh-TW" dirty="0" smtClean="0"/>
              <a:t>Diagram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資料</a:t>
            </a:r>
            <a:r>
              <a:rPr lang="zh-TW" altLang="en-US" dirty="0"/>
              <a:t>表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系統操</a:t>
            </a:r>
            <a:r>
              <a:rPr lang="zh-TW" altLang="en-US" dirty="0"/>
              <a:t>作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1310-6C3B-4D70-8AB2-F94CB25A923F}" type="datetime1">
              <a:rPr lang="zh-TW" altLang="en-US" smtClean="0"/>
              <a:t>2016/6/12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網際服務軟體工程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76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r>
              <a:rPr lang="en-US" altLang="zh-TW" dirty="0" smtClean="0"/>
              <a:t>.</a:t>
            </a:r>
            <a:r>
              <a:rPr lang="zh-TW" altLang="en-US" dirty="0" smtClean="0"/>
              <a:t>功能說</a:t>
            </a:r>
            <a:r>
              <a:rPr lang="zh-TW" altLang="en-US" dirty="0"/>
              <a:t>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4212" y="1298332"/>
            <a:ext cx="11998118" cy="5522842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財產管理系統</a:t>
            </a:r>
            <a:endParaRPr lang="zh-TW" altLang="en-US" dirty="0"/>
          </a:p>
          <a:p>
            <a:pPr lvl="1"/>
            <a:r>
              <a:rPr lang="zh-TW" altLang="en-US" dirty="0"/>
              <a:t>新增財產</a:t>
            </a:r>
          </a:p>
          <a:p>
            <a:pPr lvl="1"/>
            <a:r>
              <a:rPr lang="zh-TW" altLang="en-US" dirty="0"/>
              <a:t>財產刪除</a:t>
            </a:r>
          </a:p>
          <a:p>
            <a:pPr lvl="1"/>
            <a:r>
              <a:rPr lang="zh-TW" altLang="en-US" dirty="0"/>
              <a:t>財產編輯修改</a:t>
            </a:r>
          </a:p>
          <a:p>
            <a:pPr lvl="1"/>
            <a:r>
              <a:rPr lang="zh-TW" altLang="en-US" dirty="0"/>
              <a:t>列出所有財產</a:t>
            </a:r>
          </a:p>
          <a:p>
            <a:pPr lvl="1"/>
            <a:r>
              <a:rPr lang="zh-TW" altLang="en-US" dirty="0"/>
              <a:t>登入</a:t>
            </a:r>
          </a:p>
          <a:p>
            <a:pPr lvl="2"/>
            <a:r>
              <a:rPr lang="zh-TW" altLang="en-US" dirty="0"/>
              <a:t>新增帳戶</a:t>
            </a:r>
          </a:p>
          <a:p>
            <a:pPr lvl="2"/>
            <a:r>
              <a:rPr lang="zh-TW" altLang="en-US" dirty="0"/>
              <a:t>修改帳戶</a:t>
            </a:r>
            <a:r>
              <a:rPr lang="en-US" altLang="zh-TW" dirty="0"/>
              <a:t>(</a:t>
            </a:r>
            <a:r>
              <a:rPr lang="zh-TW" altLang="en-US" dirty="0"/>
              <a:t>尚未實作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忘記密碼</a:t>
            </a:r>
            <a:r>
              <a:rPr lang="en-US" altLang="zh-TW" dirty="0"/>
              <a:t>(</a:t>
            </a:r>
            <a:r>
              <a:rPr lang="zh-TW" altLang="en-US" dirty="0"/>
              <a:t>尚未實作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財產修改確認</a:t>
            </a:r>
            <a:r>
              <a:rPr lang="en-US" altLang="zh-TW" dirty="0"/>
              <a:t>(</a:t>
            </a:r>
            <a:r>
              <a:rPr lang="zh-TW" altLang="en-US" dirty="0"/>
              <a:t>尚未實作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還原</a:t>
            </a:r>
            <a:r>
              <a:rPr lang="en-US" altLang="zh-TW" dirty="0"/>
              <a:t>Recovery(</a:t>
            </a:r>
            <a:r>
              <a:rPr lang="zh-TW" altLang="en-US" dirty="0"/>
              <a:t>尚未實作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DB</a:t>
            </a:r>
            <a:r>
              <a:rPr lang="zh-TW" altLang="en-US" dirty="0"/>
              <a:t>定時備份</a:t>
            </a:r>
            <a:r>
              <a:rPr lang="en-US" altLang="zh-TW" dirty="0"/>
              <a:t>(</a:t>
            </a:r>
            <a:r>
              <a:rPr lang="zh-TW" altLang="en-US" dirty="0"/>
              <a:t>尚未實作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借閱紀錄呈現</a:t>
            </a:r>
            <a:r>
              <a:rPr lang="en-US" altLang="zh-TW" dirty="0"/>
              <a:t>(</a:t>
            </a:r>
            <a:r>
              <a:rPr lang="zh-TW" altLang="en-US" dirty="0"/>
              <a:t>尚未實作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關鍵字搜尋</a:t>
            </a:r>
            <a:r>
              <a:rPr lang="en-US" altLang="zh-TW" dirty="0"/>
              <a:t>(</a:t>
            </a:r>
            <a:r>
              <a:rPr lang="zh-TW" altLang="en-US" dirty="0"/>
              <a:t>尚未實作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36D8-8EFF-464F-A3F2-B07169E80138}" type="datetime1">
              <a:rPr lang="zh-TW" altLang="en-US" smtClean="0"/>
              <a:t>2016/6/12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網際服務軟體工程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848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531" y="2884868"/>
            <a:ext cx="7663469" cy="3608007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開發相關流程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6634" y="1277246"/>
            <a:ext cx="8534400" cy="3615267"/>
          </a:xfrm>
        </p:spPr>
        <p:txBody>
          <a:bodyPr/>
          <a:lstStyle/>
          <a:p>
            <a:r>
              <a:rPr lang="zh-TW" altLang="en-US" dirty="0"/>
              <a:t>開發環境：</a:t>
            </a:r>
            <a:r>
              <a:rPr lang="en-US" altLang="zh-TW" dirty="0" smtClean="0"/>
              <a:t>Brackets</a:t>
            </a:r>
          </a:p>
          <a:p>
            <a:r>
              <a:rPr lang="zh-TW" altLang="en-US" dirty="0" smtClean="0"/>
              <a:t>使用工具：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桌面版應用程式、</a:t>
            </a:r>
            <a:r>
              <a:rPr lang="en-US" altLang="zh-TW" dirty="0" smtClean="0"/>
              <a:t>Brackets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套件</a:t>
            </a:r>
            <a:endParaRPr lang="en-US" altLang="zh-TW" dirty="0" smtClean="0"/>
          </a:p>
          <a:p>
            <a:r>
              <a:rPr lang="zh-TW" altLang="en-US" dirty="0"/>
              <a:t>程式</a:t>
            </a:r>
            <a:r>
              <a:rPr lang="zh-TW" altLang="en-US" dirty="0" smtClean="0"/>
              <a:t>語言：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前端：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*</a:t>
            </a:r>
            <a:r>
              <a:rPr lang="en-US" altLang="zh-TW" dirty="0" smtClean="0"/>
              <a:t>2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*</a:t>
            </a:r>
            <a:r>
              <a:rPr lang="en-US" altLang="zh-TW" dirty="0" smtClean="0"/>
              <a:t>7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css</a:t>
            </a:r>
            <a:r>
              <a:rPr lang="zh-TW" altLang="en-US" dirty="0" smtClean="0"/>
              <a:t>*</a:t>
            </a:r>
            <a:r>
              <a:rPr lang="en-US" altLang="zh-TW" dirty="0" smtClean="0"/>
              <a:t>7</a:t>
            </a:r>
          </a:p>
          <a:p>
            <a:pPr lvl="1"/>
            <a:r>
              <a:rPr lang="zh-TW" altLang="en-US" dirty="0" smtClean="0"/>
              <a:t>後端：</a:t>
            </a:r>
            <a:r>
              <a:rPr lang="en-US" altLang="zh-TW" dirty="0" err="1" smtClean="0"/>
              <a:t>php</a:t>
            </a:r>
            <a:r>
              <a:rPr lang="zh-TW" altLang="en-US" dirty="0" smtClean="0"/>
              <a:t>*</a:t>
            </a:r>
            <a:r>
              <a:rPr lang="en-US" altLang="zh-TW" dirty="0" smtClean="0"/>
              <a:t>13</a:t>
            </a:r>
            <a:endParaRPr lang="en-US" altLang="zh-TW" dirty="0" smtClean="0"/>
          </a:p>
          <a:p>
            <a:r>
              <a:rPr lang="zh-TW" altLang="en-US" dirty="0" smtClean="0"/>
              <a:t>資料庫：</a:t>
            </a:r>
            <a:r>
              <a:rPr lang="en-US" altLang="zh-TW" dirty="0" smtClean="0"/>
              <a:t>MySQL</a:t>
            </a:r>
            <a:r>
              <a:rPr lang="zh-TW" altLang="en-US" dirty="0" smtClean="0"/>
              <a:t> 資料表*</a:t>
            </a:r>
            <a:r>
              <a:rPr lang="en-US" altLang="zh-TW" dirty="0" smtClean="0"/>
              <a:t>6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9C4E-E6C4-4E06-8558-60BAAC7AE779}" type="datetime1">
              <a:rPr lang="zh-TW" altLang="en-US" smtClean="0"/>
              <a:t>2016/6/12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網際服務軟體工程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797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 </a:t>
            </a:r>
            <a:r>
              <a:rPr lang="en-US" altLang="zh-TW" dirty="0" smtClean="0"/>
              <a:t>E.R</a:t>
            </a:r>
            <a:r>
              <a:rPr lang="zh-TW" altLang="en-US" dirty="0" smtClean="0"/>
              <a:t> </a:t>
            </a:r>
            <a:r>
              <a:rPr lang="en-US" altLang="zh-TW" dirty="0" smtClean="0"/>
              <a:t>Diagram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8F20-2BF7-4636-9F64-168CACC3CB11}" type="datetime1">
              <a:rPr lang="zh-TW" altLang="en-US" smtClean="0"/>
              <a:t>2016/6/12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網際服務軟體工程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409" y="1197831"/>
            <a:ext cx="8892997" cy="5623343"/>
          </a:xfrm>
        </p:spPr>
      </p:pic>
      <p:sp>
        <p:nvSpPr>
          <p:cNvPr id="3" name="矩形 2"/>
          <p:cNvSpPr/>
          <p:nvPr/>
        </p:nvSpPr>
        <p:spPr>
          <a:xfrm>
            <a:off x="1957589" y="1996225"/>
            <a:ext cx="1049929" cy="463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610637" y="2820472"/>
            <a:ext cx="891497" cy="296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709893" y="1273606"/>
            <a:ext cx="764448" cy="3081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945235" y="1737226"/>
            <a:ext cx="1095734" cy="41308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</a:rPr>
              <a:t>c_id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8879826" y="2021503"/>
            <a:ext cx="1095734" cy="41308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l</a:t>
            </a:r>
            <a:r>
              <a:rPr lang="en-US" altLang="zh-TW" dirty="0" err="1" smtClean="0">
                <a:solidFill>
                  <a:schemeClr val="bg1"/>
                </a:solidFill>
              </a:rPr>
              <a:t>_id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9" name="直線接點 18"/>
          <p:cNvCxnSpPr>
            <a:endCxn id="13" idx="2"/>
          </p:cNvCxnSpPr>
          <p:nvPr/>
        </p:nvCxnSpPr>
        <p:spPr>
          <a:xfrm flipV="1">
            <a:off x="6516710" y="2228045"/>
            <a:ext cx="2363116" cy="1326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1763478" y="5723864"/>
            <a:ext cx="1095734" cy="41308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l</a:t>
            </a:r>
            <a:r>
              <a:rPr lang="en-US" altLang="zh-TW" dirty="0" err="1" smtClean="0">
                <a:solidFill>
                  <a:schemeClr val="bg1"/>
                </a:solidFill>
              </a:rPr>
              <a:t>_id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23" name="直線接點 22"/>
          <p:cNvCxnSpPr>
            <a:endCxn id="21" idx="0"/>
          </p:cNvCxnSpPr>
          <p:nvPr/>
        </p:nvCxnSpPr>
        <p:spPr>
          <a:xfrm flipH="1">
            <a:off x="2311345" y="3840966"/>
            <a:ext cx="1410649" cy="188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007518" y="6224229"/>
            <a:ext cx="1049929" cy="463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9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r>
              <a:rPr lang="en-US" altLang="zh-TW" dirty="0" smtClean="0"/>
              <a:t>.</a:t>
            </a:r>
            <a:r>
              <a:rPr lang="zh-TW" altLang="en-US" dirty="0" smtClean="0"/>
              <a:t>系統操作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7E01-1F6E-4D5B-B054-8262BCB5A440}" type="datetime1">
              <a:rPr lang="zh-TW" altLang="en-US" smtClean="0"/>
              <a:t>2016/6/12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網際服務軟體工程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640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4212" y="2252132"/>
            <a:ext cx="9557068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6000" dirty="0" smtClean="0"/>
              <a:t>Thanks for your listening</a:t>
            </a:r>
            <a:endParaRPr lang="zh-TW" altLang="en-US" sz="6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8EA7-FD5F-4C4D-95E0-7E9E3BBAB9A6}" type="datetime1">
              <a:rPr lang="zh-TW" altLang="en-US" smtClean="0"/>
              <a:t>2016/6/12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網際服務軟體工程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02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割線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3251</TotalTime>
  <Words>217</Words>
  <Application>Microsoft Office PowerPoint</Application>
  <PresentationFormat>寬螢幕</PresentationFormat>
  <Paragraphs>60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新細明體</vt:lpstr>
      <vt:lpstr>Calibri</vt:lpstr>
      <vt:lpstr>Century Gothic</vt:lpstr>
      <vt:lpstr>Wingdings 3</vt:lpstr>
      <vt:lpstr>切割線</vt:lpstr>
      <vt:lpstr>網際服務軟體工程</vt:lpstr>
      <vt:lpstr>Outline</vt:lpstr>
      <vt:lpstr>1.功能說明</vt:lpstr>
      <vt:lpstr>2.開發相關流程</vt:lpstr>
      <vt:lpstr>3. E.R Diagram</vt:lpstr>
      <vt:lpstr>5.系統操作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</dc:title>
  <dc:creator>呂聆煒</dc:creator>
  <cp:lastModifiedBy>呂聆煒</cp:lastModifiedBy>
  <cp:revision>153</cp:revision>
  <dcterms:created xsi:type="dcterms:W3CDTF">2014-07-19T02:51:27Z</dcterms:created>
  <dcterms:modified xsi:type="dcterms:W3CDTF">2016-06-12T10:03:58Z</dcterms:modified>
</cp:coreProperties>
</file>