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69874bc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69874bc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69874bcf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69874bcf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69874bcf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69874bcf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69874bcf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69874bcf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69874bcf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69874bcf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69874bcf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69874bcf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13" Type="http://schemas.openxmlformats.org/officeDocument/2006/relationships/image" Target="../media/image9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7" Type="http://schemas.openxmlformats.org/officeDocument/2006/relationships/image" Target="../media/image16.png"/><Relationship Id="rId16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 On The River Poker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885450" y="31325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 p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oker game that consists of at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east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29625" y="3368425"/>
            <a:ext cx="16776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Adrianna Barrera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Channing Babb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Khuslen Altangerel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Hadley Bennett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Naya Tan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300" y="127325"/>
            <a:ext cx="1978976" cy="25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750" y="1051750"/>
            <a:ext cx="5406500" cy="39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300" y="127325"/>
            <a:ext cx="1978976" cy="25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445500" y="4393800"/>
            <a:ext cx="975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Naya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126550" y="3357275"/>
            <a:ext cx="1106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Khuslen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126550" y="1310650"/>
            <a:ext cx="1106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Adrianna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331275" y="1310650"/>
            <a:ext cx="975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Hadley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243375" y="3357275"/>
            <a:ext cx="1150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Channing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Diagram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300" y="127325"/>
            <a:ext cx="1978976" cy="25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87" y="1635300"/>
            <a:ext cx="8143826" cy="27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 Example 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83825" y="1296875"/>
            <a:ext cx="649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Player can start game when there are at least 2 players. Buy in fee is automatically taken from each player.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deck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shuffled before the system deals 2 cards to each player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(Start Game)</a:t>
            </a:r>
            <a:endParaRPr b="1" sz="21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325" y="0"/>
            <a:ext cx="1978976" cy="23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Description Example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25225"/>
            <a:ext cx="5587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Case: Start Game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Actors: User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Start Game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System collects buy in fee from each player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System shuffles the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deck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ystem deals two cards to each player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Condition: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Player who created the game clicks “Start Game”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Condition: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players have their two cards dealt in front of them</a:t>
            </a:r>
            <a:endParaRPr sz="21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300" y="127325"/>
            <a:ext cx="1978976" cy="25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Example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17250"/>
            <a:ext cx="6592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Need to add the class diagram - initial one for use case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300" y="127325"/>
            <a:ext cx="1978976" cy="25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451513" y="-1364488"/>
            <a:ext cx="2073025" cy="897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0" y="-50300"/>
            <a:ext cx="4196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Class Diagram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1313"/>
            <a:ext cx="1319700" cy="14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263" y="37300"/>
            <a:ext cx="1937575" cy="11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2175" y="3629700"/>
            <a:ext cx="1361226" cy="11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1688" y="3473637"/>
            <a:ext cx="909165" cy="131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9126" y="3629691"/>
            <a:ext cx="1074775" cy="99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73975" y="2397702"/>
            <a:ext cx="1319700" cy="148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37250" y="4403002"/>
            <a:ext cx="1098600" cy="6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67675" y="3929925"/>
            <a:ext cx="1189657" cy="10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34350" y="1309000"/>
            <a:ext cx="1485100" cy="10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95887" y="705339"/>
            <a:ext cx="1781326" cy="15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95726" y="2269385"/>
            <a:ext cx="1937574" cy="207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34362" y="2468976"/>
            <a:ext cx="1319675" cy="86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53175" y="0"/>
            <a:ext cx="1991000" cy="348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45475" y="0"/>
            <a:ext cx="799550" cy="236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2235800"/>
            <a:ext cx="1630437" cy="291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