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72"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47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4260B2-F7DD-4329-983A-B397CDA6F0C5}" type="datetimeFigureOut">
              <a:rPr kumimoji="1" lang="ja-JP" altLang="en-US" smtClean="0"/>
              <a:pPr/>
              <a:t>2015/4/2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5E900C-712F-4B61-9514-FDE0D30BC885}" type="slidenum">
              <a:rPr kumimoji="1" lang="ja-JP" altLang="en-US" smtClean="0"/>
              <a:pPr/>
              <a:t>‹#›</a:t>
            </a:fld>
            <a:endParaRPr kumimoji="1" lang="ja-JP" altLang="en-US"/>
          </a:p>
        </p:txBody>
      </p:sp>
    </p:spTree>
    <p:extLst>
      <p:ext uri="{BB962C8B-B14F-4D97-AF65-F5344CB8AC3E}">
        <p14:creationId xmlns:p14="http://schemas.microsoft.com/office/powerpoint/2010/main" val="24257359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スライド イメージ プレースホルダ 1"/>
          <p:cNvSpPr>
            <a:spLocks noGrp="1" noRot="1" noChangeAspect="1" noTextEdit="1"/>
          </p:cNvSpPr>
          <p:nvPr>
            <p:ph type="sldImg"/>
          </p:nvPr>
        </p:nvSpPr>
        <p:spPr>
          <a:ln/>
        </p:spPr>
      </p:sp>
      <p:sp>
        <p:nvSpPr>
          <p:cNvPr id="152579" name="ノート プレースホルダ 2"/>
          <p:cNvSpPr>
            <a:spLocks noGrp="1"/>
          </p:cNvSpPr>
          <p:nvPr>
            <p:ph type="body" idx="1"/>
          </p:nvPr>
        </p:nvSpPr>
        <p:spPr>
          <a:noFill/>
        </p:spPr>
        <p:txBody>
          <a:bodyPr/>
          <a:lstStyle/>
          <a:p>
            <a:endParaRPr lang="ja-JP" altLang="en-US" smtClean="0"/>
          </a:p>
        </p:txBody>
      </p:sp>
    </p:spTree>
    <p:extLst>
      <p:ext uri="{BB962C8B-B14F-4D97-AF65-F5344CB8AC3E}">
        <p14:creationId xmlns:p14="http://schemas.microsoft.com/office/powerpoint/2010/main" val="1954085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スライド イメージ プレースホルダ 1"/>
          <p:cNvSpPr>
            <a:spLocks noGrp="1" noRot="1" noChangeAspect="1" noTextEdit="1"/>
          </p:cNvSpPr>
          <p:nvPr>
            <p:ph type="sldImg"/>
          </p:nvPr>
        </p:nvSpPr>
        <p:spPr>
          <a:ln/>
        </p:spPr>
      </p:sp>
      <p:sp>
        <p:nvSpPr>
          <p:cNvPr id="153603" name="ノート プレースホルダ 2"/>
          <p:cNvSpPr>
            <a:spLocks noGrp="1"/>
          </p:cNvSpPr>
          <p:nvPr>
            <p:ph type="body" idx="1"/>
          </p:nvPr>
        </p:nvSpPr>
        <p:spPr>
          <a:noFill/>
        </p:spPr>
        <p:txBody>
          <a:bodyPr/>
          <a:lstStyle/>
          <a:p>
            <a:endParaRPr lang="ja-JP" altLang="en-US" smtClean="0"/>
          </a:p>
        </p:txBody>
      </p:sp>
    </p:spTree>
    <p:extLst>
      <p:ext uri="{BB962C8B-B14F-4D97-AF65-F5344CB8AC3E}">
        <p14:creationId xmlns:p14="http://schemas.microsoft.com/office/powerpoint/2010/main" val="3094439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スライド イメージ プレースホルダ 1"/>
          <p:cNvSpPr>
            <a:spLocks noGrp="1" noRot="1" noChangeAspect="1" noTextEdit="1"/>
          </p:cNvSpPr>
          <p:nvPr>
            <p:ph type="sldImg"/>
          </p:nvPr>
        </p:nvSpPr>
        <p:spPr>
          <a:ln/>
        </p:spPr>
      </p:sp>
      <p:sp>
        <p:nvSpPr>
          <p:cNvPr id="154627" name="ノート プレースホルダ 2"/>
          <p:cNvSpPr>
            <a:spLocks noGrp="1"/>
          </p:cNvSpPr>
          <p:nvPr>
            <p:ph type="body" idx="1"/>
          </p:nvPr>
        </p:nvSpPr>
        <p:spPr>
          <a:noFill/>
        </p:spPr>
        <p:txBody>
          <a:bodyPr/>
          <a:lstStyle/>
          <a:p>
            <a:endParaRPr lang="ja-JP" altLang="en-US" smtClean="0"/>
          </a:p>
        </p:txBody>
      </p:sp>
    </p:spTree>
    <p:extLst>
      <p:ext uri="{BB962C8B-B14F-4D97-AF65-F5344CB8AC3E}">
        <p14:creationId xmlns:p14="http://schemas.microsoft.com/office/powerpoint/2010/main" val="715548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スライド イメージ プレースホルダ 1"/>
          <p:cNvSpPr>
            <a:spLocks noGrp="1" noRot="1" noChangeAspect="1" noTextEdit="1"/>
          </p:cNvSpPr>
          <p:nvPr>
            <p:ph type="sldImg"/>
          </p:nvPr>
        </p:nvSpPr>
        <p:spPr>
          <a:ln/>
        </p:spPr>
      </p:sp>
      <p:sp>
        <p:nvSpPr>
          <p:cNvPr id="155651" name="ノート プレースホルダ 2"/>
          <p:cNvSpPr>
            <a:spLocks noGrp="1"/>
          </p:cNvSpPr>
          <p:nvPr>
            <p:ph type="body" idx="1"/>
          </p:nvPr>
        </p:nvSpPr>
        <p:spPr>
          <a:noFill/>
        </p:spPr>
        <p:txBody>
          <a:bodyPr/>
          <a:lstStyle/>
          <a:p>
            <a:endParaRPr lang="ja-JP" altLang="en-US" smtClean="0"/>
          </a:p>
        </p:txBody>
      </p:sp>
    </p:spTree>
    <p:extLst>
      <p:ext uri="{BB962C8B-B14F-4D97-AF65-F5344CB8AC3E}">
        <p14:creationId xmlns:p14="http://schemas.microsoft.com/office/powerpoint/2010/main" val="60313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スライド イメージ プレースホルダ 1"/>
          <p:cNvSpPr>
            <a:spLocks noGrp="1" noRot="1" noChangeAspect="1" noTextEdit="1"/>
          </p:cNvSpPr>
          <p:nvPr>
            <p:ph type="sldImg"/>
          </p:nvPr>
        </p:nvSpPr>
        <p:spPr>
          <a:ln/>
        </p:spPr>
      </p:sp>
      <p:sp>
        <p:nvSpPr>
          <p:cNvPr id="156675" name="ノート プレースホルダ 2"/>
          <p:cNvSpPr>
            <a:spLocks noGrp="1"/>
          </p:cNvSpPr>
          <p:nvPr>
            <p:ph type="body" idx="1"/>
          </p:nvPr>
        </p:nvSpPr>
        <p:spPr>
          <a:noFill/>
        </p:spPr>
        <p:txBody>
          <a:bodyPr/>
          <a:lstStyle/>
          <a:p>
            <a:endParaRPr lang="ja-JP" altLang="en-US" smtClean="0"/>
          </a:p>
        </p:txBody>
      </p:sp>
    </p:spTree>
    <p:extLst>
      <p:ext uri="{BB962C8B-B14F-4D97-AF65-F5344CB8AC3E}">
        <p14:creationId xmlns:p14="http://schemas.microsoft.com/office/powerpoint/2010/main" val="2059254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スライド イメージ プレースホルダ 1"/>
          <p:cNvSpPr>
            <a:spLocks noGrp="1" noRot="1" noChangeAspect="1" noTextEdit="1"/>
          </p:cNvSpPr>
          <p:nvPr>
            <p:ph type="sldImg"/>
          </p:nvPr>
        </p:nvSpPr>
        <p:spPr>
          <a:ln/>
        </p:spPr>
      </p:sp>
      <p:sp>
        <p:nvSpPr>
          <p:cNvPr id="157699" name="ノート プレースホルダ 2"/>
          <p:cNvSpPr>
            <a:spLocks noGrp="1"/>
          </p:cNvSpPr>
          <p:nvPr>
            <p:ph type="body" idx="1"/>
          </p:nvPr>
        </p:nvSpPr>
        <p:spPr>
          <a:noFill/>
        </p:spPr>
        <p:txBody>
          <a:bodyPr/>
          <a:lstStyle/>
          <a:p>
            <a:endParaRPr lang="ja-JP" altLang="en-US" smtClean="0"/>
          </a:p>
        </p:txBody>
      </p:sp>
    </p:spTree>
    <p:extLst>
      <p:ext uri="{BB962C8B-B14F-4D97-AF65-F5344CB8AC3E}">
        <p14:creationId xmlns:p14="http://schemas.microsoft.com/office/powerpoint/2010/main" val="2055932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スライド イメージ プレースホルダ 1"/>
          <p:cNvSpPr>
            <a:spLocks noGrp="1" noRot="1" noChangeAspect="1" noTextEdit="1"/>
          </p:cNvSpPr>
          <p:nvPr>
            <p:ph type="sldImg"/>
          </p:nvPr>
        </p:nvSpPr>
        <p:spPr>
          <a:ln/>
        </p:spPr>
      </p:sp>
      <p:sp>
        <p:nvSpPr>
          <p:cNvPr id="158723" name="ノート プレースホルダ 2"/>
          <p:cNvSpPr>
            <a:spLocks noGrp="1"/>
          </p:cNvSpPr>
          <p:nvPr>
            <p:ph type="body" idx="1"/>
          </p:nvPr>
        </p:nvSpPr>
        <p:spPr>
          <a:noFill/>
        </p:spPr>
        <p:txBody>
          <a:bodyPr/>
          <a:lstStyle/>
          <a:p>
            <a:endParaRPr lang="ja-JP" altLang="en-US" smtClean="0"/>
          </a:p>
        </p:txBody>
      </p:sp>
    </p:spTree>
    <p:extLst>
      <p:ext uri="{BB962C8B-B14F-4D97-AF65-F5344CB8AC3E}">
        <p14:creationId xmlns:p14="http://schemas.microsoft.com/office/powerpoint/2010/main" val="3500564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Line 12"/>
          <p:cNvSpPr>
            <a:spLocks noChangeShapeType="1"/>
          </p:cNvSpPr>
          <p:nvPr/>
        </p:nvSpPr>
        <p:spPr bwMode="auto">
          <a:xfrm>
            <a:off x="304800" y="836613"/>
            <a:ext cx="8496300" cy="0"/>
          </a:xfrm>
          <a:prstGeom prst="line">
            <a:avLst/>
          </a:prstGeom>
          <a:noFill/>
          <a:ln w="19050">
            <a:solidFill>
              <a:srgbClr val="6666FF"/>
            </a:solidFill>
            <a:round/>
            <a:headEnd/>
            <a:tailEnd/>
          </a:ln>
        </p:spPr>
        <p:txBody>
          <a:bodyPr vert="eaVert" wrap="none" anchor="ctr"/>
          <a:lstStyle/>
          <a:p>
            <a:pPr fontAlgn="base">
              <a:lnSpc>
                <a:spcPct val="90000"/>
              </a:lnSpc>
              <a:spcBef>
                <a:spcPct val="20000"/>
              </a:spcBef>
              <a:spcAft>
                <a:spcPct val="0"/>
              </a:spcAft>
            </a:pPr>
            <a:endParaRPr lang="ja-JP" altLang="en-US" sz="2000">
              <a:solidFill>
                <a:srgbClr val="000000"/>
              </a:solidFill>
              <a:ea typeface="ＭＳ ゴシック" pitchFamily="49" charset="-128"/>
            </a:endParaRPr>
          </a:p>
        </p:txBody>
      </p:sp>
      <p:sp>
        <p:nvSpPr>
          <p:cNvPr id="5" name="Line 22"/>
          <p:cNvSpPr>
            <a:spLocks noChangeShapeType="1"/>
          </p:cNvSpPr>
          <p:nvPr/>
        </p:nvSpPr>
        <p:spPr bwMode="auto">
          <a:xfrm>
            <a:off x="0" y="6513513"/>
            <a:ext cx="9131300" cy="0"/>
          </a:xfrm>
          <a:prstGeom prst="line">
            <a:avLst/>
          </a:prstGeom>
          <a:noFill/>
          <a:ln w="19050">
            <a:solidFill>
              <a:srgbClr val="6666FF"/>
            </a:solidFill>
            <a:round/>
            <a:headEnd/>
            <a:tailEnd/>
          </a:ln>
        </p:spPr>
        <p:txBody>
          <a:bodyPr vert="eaVert" wrap="none" anchor="ctr"/>
          <a:lstStyle/>
          <a:p>
            <a:pPr fontAlgn="base">
              <a:lnSpc>
                <a:spcPct val="90000"/>
              </a:lnSpc>
              <a:spcBef>
                <a:spcPct val="20000"/>
              </a:spcBef>
              <a:spcAft>
                <a:spcPct val="0"/>
              </a:spcAft>
            </a:pPr>
            <a:endParaRPr lang="ja-JP" altLang="en-US" sz="2000">
              <a:solidFill>
                <a:srgbClr val="000000"/>
              </a:solidFill>
              <a:ea typeface="ＭＳ ゴシック" pitchFamily="49" charset="-128"/>
            </a:endParaRPr>
          </a:p>
        </p:txBody>
      </p:sp>
      <p:pic>
        <p:nvPicPr>
          <p:cNvPr id="6" name="Picture 28" descr="ertl-name4"/>
          <p:cNvPicPr>
            <a:picLocks noChangeAspect="1" noChangeArrowheads="1"/>
          </p:cNvPicPr>
          <p:nvPr/>
        </p:nvPicPr>
        <p:blipFill>
          <a:blip r:embed="rId2" cstate="print"/>
          <a:srcRect/>
          <a:stretch>
            <a:fillRect/>
          </a:stretch>
        </p:blipFill>
        <p:spPr bwMode="auto">
          <a:xfrm>
            <a:off x="44450" y="6535738"/>
            <a:ext cx="2978150" cy="293687"/>
          </a:xfrm>
          <a:prstGeom prst="rect">
            <a:avLst/>
          </a:prstGeom>
          <a:noFill/>
          <a:ln w="9525">
            <a:noFill/>
            <a:miter lim="800000"/>
            <a:headEnd/>
            <a:tailEnd/>
          </a:ln>
        </p:spPr>
      </p:pic>
      <p:sp>
        <p:nvSpPr>
          <p:cNvPr id="1008643" name="Rectangle 3"/>
          <p:cNvSpPr>
            <a:spLocks noGrp="1" noChangeArrowheads="1"/>
          </p:cNvSpPr>
          <p:nvPr>
            <p:ph type="ctrTitle"/>
          </p:nvPr>
        </p:nvSpPr>
        <p:spPr>
          <a:xfrm>
            <a:off x="685800" y="2286000"/>
            <a:ext cx="7772400" cy="1143000"/>
          </a:xfrm>
        </p:spPr>
        <p:txBody>
          <a:bodyPr/>
          <a:lstStyle>
            <a:lvl1pPr>
              <a:defRPr sz="36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lang="ja-JP" altLang="en-US" noProof="0" dirty="0" smtClean="0"/>
              <a:t>マスタ タイトルの書式設定</a:t>
            </a:r>
          </a:p>
        </p:txBody>
      </p:sp>
      <p:sp>
        <p:nvSpPr>
          <p:cNvPr id="1008644" name="Rectangle 4"/>
          <p:cNvSpPr>
            <a:spLocks noGrp="1" noChangeArrowheads="1"/>
          </p:cNvSpPr>
          <p:nvPr>
            <p:ph type="subTitle" idx="1"/>
          </p:nvPr>
        </p:nvSpPr>
        <p:spPr>
          <a:xfrm>
            <a:off x="1371600" y="3886200"/>
            <a:ext cx="6400800" cy="1419225"/>
          </a:xfrm>
        </p:spPr>
        <p:txBody>
          <a:bodyPr/>
          <a:lstStyle>
            <a:lvl1pPr marL="0" indent="0" algn="ctr">
              <a:buFont typeface="Arial" charset="0"/>
              <a:buNone/>
              <a:defRPr>
                <a:latin typeface="メイリオ" panose="020B0604030504040204" pitchFamily="50" charset="-128"/>
                <a:ea typeface="メイリオ" panose="020B0604030504040204" pitchFamily="50" charset="-128"/>
                <a:cs typeface="メイリオ" panose="020B0604030504040204" pitchFamily="50" charset="-128"/>
              </a:defRPr>
            </a:lvl1pPr>
          </a:lstStyle>
          <a:p>
            <a:pPr lvl="0"/>
            <a:endParaRPr lang="ja-JP" altLang="ja-JP" noProof="0" smtClean="0"/>
          </a:p>
        </p:txBody>
      </p:sp>
      <p:sp>
        <p:nvSpPr>
          <p:cNvPr id="7" name="Rectangle 5"/>
          <p:cNvSpPr>
            <a:spLocks noGrp="1" noChangeArrowheads="1"/>
          </p:cNvSpPr>
          <p:nvPr>
            <p:ph type="sldNum" sz="quarter" idx="10"/>
          </p:nvPr>
        </p:nvSpPr>
        <p:spPr>
          <a:xfrm>
            <a:off x="7239000" y="6553200"/>
            <a:ext cx="1905000" cy="304800"/>
          </a:xfrm>
        </p:spPr>
        <p:txBody>
          <a:bodyPr/>
          <a:lstStyle>
            <a:lvl1pPr>
              <a:defRPr/>
            </a:lvl1pPr>
          </a:lstStyle>
          <a:p>
            <a:pPr>
              <a:defRPr/>
            </a:pPr>
            <a:fld id="{019E64AB-C4E8-4980-98A7-1BC4026B8568}" type="slidenum">
              <a:rPr lang="en-US" altLang="ja-JP">
                <a:solidFill>
                  <a:srgbClr val="000000"/>
                </a:solidFill>
              </a:rPr>
              <a:pPr>
                <a:defRPr/>
              </a:pPr>
              <a:t>‹#›</a:t>
            </a:fld>
            <a:endParaRPr lang="en-US" altLang="ja-JP">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AFC51AF6-ED84-4549-B2DB-75916B03C18A}" type="slidenum">
              <a:rPr lang="en-US" altLang="ja-JP">
                <a:solidFill>
                  <a:srgbClr val="000000"/>
                </a:solidFill>
              </a:rPr>
              <a:pPr>
                <a:defRPr/>
              </a:pPr>
              <a:t>‹#›</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61150" y="228600"/>
            <a:ext cx="2114550" cy="6100763"/>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317500" y="228600"/>
            <a:ext cx="6191250"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2D1076FF-2C20-4444-BD93-346E1A09AF7E}" type="slidenum">
              <a:rPr lang="en-US" altLang="ja-JP">
                <a:solidFill>
                  <a:srgbClr val="000000"/>
                </a:solidFill>
              </a:rPr>
              <a:pPr>
                <a:defRPr/>
              </a:pPr>
              <a:t>‹#›</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FDF7DE8D-22E5-404B-979A-8948C1A12DBE}" type="slidenum">
              <a:rPr lang="en-US" altLang="ja-JP">
                <a:solidFill>
                  <a:srgbClr val="000000"/>
                </a:solidFill>
              </a:rPr>
              <a:pPr>
                <a:defRPr/>
              </a:pPr>
              <a:t>‹#›</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CD400C6F-DA5C-4B76-9614-716BFC1288AC}" type="slidenum">
              <a:rPr lang="en-US" altLang="ja-JP">
                <a:solidFill>
                  <a:srgbClr val="000000"/>
                </a:solidFill>
              </a:rPr>
              <a:pPr>
                <a:defRPr/>
              </a:pPr>
              <a:t>‹#›</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sz="half" idx="1"/>
          </p:nvPr>
        </p:nvSpPr>
        <p:spPr>
          <a:xfrm>
            <a:off x="342900" y="1022350"/>
            <a:ext cx="4140200" cy="5307013"/>
          </a:xfrm>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35500" y="1022350"/>
            <a:ext cx="4140200" cy="5307013"/>
          </a:xfrm>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D43D0F82-2DF9-47B3-9828-9069AB463CCA}" type="slidenum">
              <a:rPr lang="en-US" altLang="ja-JP">
                <a:solidFill>
                  <a:srgbClr val="000000"/>
                </a:solidFill>
              </a:rPr>
              <a:pPr>
                <a:defRPr/>
              </a:pPr>
              <a:t>‹#›</a:t>
            </a:fld>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940201"/>
            <a:ext cx="4040188" cy="3928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4" name="コンテンツ プレースホルダー 3"/>
          <p:cNvSpPr>
            <a:spLocks noGrp="1"/>
          </p:cNvSpPr>
          <p:nvPr>
            <p:ph sz="half" idx="2"/>
          </p:nvPr>
        </p:nvSpPr>
        <p:spPr>
          <a:xfrm>
            <a:off x="457200" y="1432193"/>
            <a:ext cx="4040188" cy="4935556"/>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テキスト プレースホルダー 4"/>
          <p:cNvSpPr>
            <a:spLocks noGrp="1"/>
          </p:cNvSpPr>
          <p:nvPr>
            <p:ph type="body" sz="quarter" idx="3"/>
          </p:nvPr>
        </p:nvSpPr>
        <p:spPr>
          <a:xfrm>
            <a:off x="4645025" y="940201"/>
            <a:ext cx="4041775" cy="3928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6" name="コンテンツ プレースホルダー 5"/>
          <p:cNvSpPr>
            <a:spLocks noGrp="1"/>
          </p:cNvSpPr>
          <p:nvPr>
            <p:ph sz="quarter" idx="4"/>
          </p:nvPr>
        </p:nvSpPr>
        <p:spPr>
          <a:xfrm>
            <a:off x="4645025" y="1421176"/>
            <a:ext cx="4041775" cy="4935557"/>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タイトル 1"/>
          <p:cNvSpPr>
            <a:spLocks noGrp="1"/>
          </p:cNvSpPr>
          <p:nvPr>
            <p:ph type="title"/>
          </p:nvPr>
        </p:nvSpPr>
        <p:spPr>
          <a:xfrm>
            <a:off x="317500" y="228600"/>
            <a:ext cx="8140700" cy="457200"/>
          </a:xfrm>
        </p:spPr>
        <p:txBody>
          <a:bodyPr/>
          <a:lstStyle/>
          <a:p>
            <a:r>
              <a:rPr lang="ja-JP" altLang="en-US" dirty="0" smtClean="0"/>
              <a:t>マスター タイトルの書式設定</a:t>
            </a:r>
            <a:endParaRPr lang="ja-JP" altLang="en-US" dirty="0"/>
          </a:p>
        </p:txBody>
      </p:sp>
      <p:sp>
        <p:nvSpPr>
          <p:cNvPr id="7" name="Rectangle 6"/>
          <p:cNvSpPr>
            <a:spLocks noGrp="1" noChangeArrowheads="1"/>
          </p:cNvSpPr>
          <p:nvPr>
            <p:ph type="sldNum" sz="quarter" idx="10"/>
          </p:nvPr>
        </p:nvSpPr>
        <p:spPr>
          <a:ln/>
        </p:spPr>
        <p:txBody>
          <a:bodyPr/>
          <a:lstStyle>
            <a:lvl1pPr>
              <a:defRPr/>
            </a:lvl1pPr>
          </a:lstStyle>
          <a:p>
            <a:pPr>
              <a:defRPr/>
            </a:pPr>
            <a:fld id="{862D5593-6EB8-460E-9E53-EC30442FE9F7}" type="slidenum">
              <a:rPr lang="en-US" altLang="ja-JP">
                <a:solidFill>
                  <a:srgbClr val="000000"/>
                </a:solidFill>
              </a:rPr>
              <a:pPr>
                <a:defRPr/>
              </a:pPr>
              <a:t>‹#›</a:t>
            </a:fld>
            <a:endParaRPr lang="en-US" altLang="ja-JP">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48C4F6F6-C06F-4127-8FBD-D1253FD64F1E}" type="slidenum">
              <a:rPr lang="en-US" altLang="ja-JP">
                <a:solidFill>
                  <a:srgbClr val="000000"/>
                </a:solidFill>
              </a:rPr>
              <a:pPr>
                <a:defRPr/>
              </a:pPr>
              <a:t>‹#›</a:t>
            </a:fld>
            <a:endParaRPr lang="en-US" altLang="ja-JP">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79AB597-CAD7-48D9-B546-550F24F06399}" type="slidenum">
              <a:rPr lang="en-US" altLang="ja-JP">
                <a:solidFill>
                  <a:srgbClr val="000000"/>
                </a:solidFill>
              </a:rPr>
              <a:pPr>
                <a:defRPr/>
              </a:pPr>
              <a:t>‹#›</a:t>
            </a:fld>
            <a:endParaRPr lang="en-US" altLang="ja-JP">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20AACAB3-3259-4895-A276-AA65F7605760}" type="slidenum">
              <a:rPr lang="en-US" altLang="ja-JP">
                <a:solidFill>
                  <a:srgbClr val="000000"/>
                </a:solidFill>
              </a:rPr>
              <a:pPr>
                <a:defRPr/>
              </a:pPr>
              <a:t>‹#›</a:t>
            </a:fld>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7658E008-D3AC-4E98-BF4B-C80BE6192DE2}" type="slidenum">
              <a:rPr lang="en-US" altLang="ja-JP">
                <a:solidFill>
                  <a:srgbClr val="000000"/>
                </a:solidFill>
              </a:rPr>
              <a:pPr>
                <a:defRPr/>
              </a:pPr>
              <a:t>‹#›</a:t>
            </a:fld>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17500" y="228600"/>
            <a:ext cx="81407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4"/>
          <p:cNvSpPr>
            <a:spLocks noGrp="1" noChangeArrowheads="1"/>
          </p:cNvSpPr>
          <p:nvPr>
            <p:ph type="body" idx="1"/>
          </p:nvPr>
        </p:nvSpPr>
        <p:spPr bwMode="auto">
          <a:xfrm>
            <a:off x="342900" y="1022350"/>
            <a:ext cx="8432800"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235825" y="6553200"/>
            <a:ext cx="1905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fontAlgn="base">
              <a:spcAft>
                <a:spcPct val="0"/>
              </a:spcAft>
              <a:defRPr/>
            </a:pPr>
            <a:fld id="{B7B6E221-DD50-4739-BE93-3DEE81ADA4CC}" type="slidenum">
              <a:rPr lang="en-US" altLang="ja-JP">
                <a:solidFill>
                  <a:srgbClr val="000000"/>
                </a:solidFill>
              </a:rPr>
              <a:pPr fontAlgn="base">
                <a:spcAft>
                  <a:spcPct val="0"/>
                </a:spcAft>
                <a:defRPr/>
              </a:pPr>
              <a:t>‹#›</a:t>
            </a:fld>
            <a:endParaRPr lang="en-US" altLang="ja-JP">
              <a:solidFill>
                <a:srgbClr val="000000"/>
              </a:solidFill>
            </a:endParaRPr>
          </a:p>
        </p:txBody>
      </p:sp>
      <p:sp>
        <p:nvSpPr>
          <p:cNvPr id="1029" name="Line 8"/>
          <p:cNvSpPr>
            <a:spLocks noChangeShapeType="1"/>
          </p:cNvSpPr>
          <p:nvPr/>
        </p:nvSpPr>
        <p:spPr bwMode="auto">
          <a:xfrm>
            <a:off x="304800" y="836613"/>
            <a:ext cx="8496300" cy="0"/>
          </a:xfrm>
          <a:prstGeom prst="line">
            <a:avLst/>
          </a:prstGeom>
          <a:noFill/>
          <a:ln w="19050">
            <a:solidFill>
              <a:srgbClr val="6666FF"/>
            </a:solidFill>
            <a:round/>
            <a:headEnd/>
            <a:tailEnd/>
          </a:ln>
        </p:spPr>
        <p:txBody>
          <a:bodyPr vert="eaVert" wrap="none" anchor="ctr"/>
          <a:lstStyle/>
          <a:p>
            <a:pPr fontAlgn="base">
              <a:lnSpc>
                <a:spcPct val="90000"/>
              </a:lnSpc>
              <a:spcBef>
                <a:spcPct val="20000"/>
              </a:spcBef>
              <a:spcAft>
                <a:spcPct val="0"/>
              </a:spcAft>
            </a:pPr>
            <a:endParaRPr lang="ja-JP" altLang="en-US" sz="2000">
              <a:solidFill>
                <a:srgbClr val="000000"/>
              </a:solidFill>
              <a:ea typeface="ＭＳ ゴシック" pitchFamily="49" charset="-128"/>
            </a:endParaRPr>
          </a:p>
        </p:txBody>
      </p:sp>
      <p:sp>
        <p:nvSpPr>
          <p:cNvPr id="1030" name="Line 13"/>
          <p:cNvSpPr>
            <a:spLocks noChangeShapeType="1"/>
          </p:cNvSpPr>
          <p:nvPr/>
        </p:nvSpPr>
        <p:spPr bwMode="auto">
          <a:xfrm>
            <a:off x="0" y="6513513"/>
            <a:ext cx="9131300" cy="0"/>
          </a:xfrm>
          <a:prstGeom prst="line">
            <a:avLst/>
          </a:prstGeom>
          <a:noFill/>
          <a:ln w="19050">
            <a:solidFill>
              <a:srgbClr val="6666FF"/>
            </a:solidFill>
            <a:round/>
            <a:headEnd/>
            <a:tailEnd/>
          </a:ln>
        </p:spPr>
        <p:txBody>
          <a:bodyPr vert="eaVert" wrap="none" anchor="ctr"/>
          <a:lstStyle/>
          <a:p>
            <a:pPr fontAlgn="base">
              <a:lnSpc>
                <a:spcPct val="90000"/>
              </a:lnSpc>
              <a:spcBef>
                <a:spcPct val="20000"/>
              </a:spcBef>
              <a:spcAft>
                <a:spcPct val="0"/>
              </a:spcAft>
            </a:pPr>
            <a:endParaRPr lang="ja-JP" altLang="en-US" sz="2000">
              <a:solidFill>
                <a:srgbClr val="000000"/>
              </a:solidFill>
              <a:ea typeface="ＭＳ ゴシック" pitchFamily="49" charset="-128"/>
            </a:endParaRPr>
          </a:p>
        </p:txBody>
      </p:sp>
      <p:sp>
        <p:nvSpPr>
          <p:cNvPr id="1007621" name="Rectangle 5"/>
          <p:cNvSpPr>
            <a:spLocks noGrp="1" noChangeArrowheads="1"/>
          </p:cNvSpPr>
          <p:nvPr>
            <p:ph type="ftr" sz="quarter" idx="3"/>
          </p:nvPr>
        </p:nvSpPr>
        <p:spPr bwMode="auto">
          <a:xfrm>
            <a:off x="3041650" y="6572250"/>
            <a:ext cx="3252788"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fontAlgn="base">
              <a:spcAft>
                <a:spcPct val="0"/>
              </a:spcAft>
              <a:defRPr/>
            </a:pPr>
            <a:endParaRPr lang="en-US" altLang="ja-JP">
              <a:solidFill>
                <a:srgbClr val="000000"/>
              </a:solidFill>
            </a:endParaRPr>
          </a:p>
        </p:txBody>
      </p:sp>
      <p:pic>
        <p:nvPicPr>
          <p:cNvPr id="1032" name="Picture 29" descr="ertl-name4"/>
          <p:cNvPicPr>
            <a:picLocks noChangeAspect="1" noChangeArrowheads="1"/>
          </p:cNvPicPr>
          <p:nvPr userDrawn="1"/>
        </p:nvPicPr>
        <p:blipFill>
          <a:blip r:embed="rId13" cstate="print"/>
          <a:srcRect/>
          <a:stretch>
            <a:fillRect/>
          </a:stretch>
        </p:blipFill>
        <p:spPr bwMode="auto">
          <a:xfrm>
            <a:off x="44450" y="6535738"/>
            <a:ext cx="2978150" cy="2936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imes New Roman" pitchFamily="18"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Times New Roman" pitchFamily="18"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Times New Roman" pitchFamily="18"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Times New Roman" pitchFamily="18" charset="0"/>
          <a:ea typeface="ＭＳ Ｐゴシック" pitchFamily="50" charset="-128"/>
        </a:defRPr>
      </a:lvl5pPr>
      <a:lvl6pPr marL="457200" algn="l" rtl="0" fontAlgn="base">
        <a:spcBef>
          <a:spcPct val="0"/>
        </a:spcBef>
        <a:spcAft>
          <a:spcPct val="0"/>
        </a:spcAft>
        <a:defRPr kumimoji="1" sz="3200">
          <a:solidFill>
            <a:schemeClr val="tx2"/>
          </a:solidFill>
          <a:latin typeface="Times New Roman" pitchFamily="18" charset="0"/>
          <a:ea typeface="ＭＳ Ｐゴシック" pitchFamily="50" charset="-128"/>
        </a:defRPr>
      </a:lvl6pPr>
      <a:lvl7pPr marL="914400" algn="l" rtl="0" fontAlgn="base">
        <a:spcBef>
          <a:spcPct val="0"/>
        </a:spcBef>
        <a:spcAft>
          <a:spcPct val="0"/>
        </a:spcAft>
        <a:defRPr kumimoji="1" sz="3200">
          <a:solidFill>
            <a:schemeClr val="tx2"/>
          </a:solidFill>
          <a:latin typeface="Times New Roman" pitchFamily="18" charset="0"/>
          <a:ea typeface="ＭＳ Ｐゴシック" pitchFamily="50" charset="-128"/>
        </a:defRPr>
      </a:lvl7pPr>
      <a:lvl8pPr marL="1371600" algn="l" rtl="0" fontAlgn="base">
        <a:spcBef>
          <a:spcPct val="0"/>
        </a:spcBef>
        <a:spcAft>
          <a:spcPct val="0"/>
        </a:spcAft>
        <a:defRPr kumimoji="1" sz="3200">
          <a:solidFill>
            <a:schemeClr val="tx2"/>
          </a:solidFill>
          <a:latin typeface="Times New Roman" pitchFamily="18" charset="0"/>
          <a:ea typeface="ＭＳ Ｐゴシック" pitchFamily="50" charset="-128"/>
        </a:defRPr>
      </a:lvl8pPr>
      <a:lvl9pPr marL="1828800" algn="l" rtl="0" fontAlgn="base">
        <a:spcBef>
          <a:spcPct val="0"/>
        </a:spcBef>
        <a:spcAft>
          <a:spcPct val="0"/>
        </a:spcAft>
        <a:defRPr kumimoji="1" sz="3200">
          <a:solidFill>
            <a:schemeClr val="tx2"/>
          </a:solidFill>
          <a:latin typeface="Times New Roman" pitchFamily="18" charset="0"/>
          <a:ea typeface="ＭＳ Ｐゴシック" pitchFamily="50" charset="-128"/>
        </a:defRPr>
      </a:lvl9pPr>
    </p:titleStyle>
    <p:bodyStyle>
      <a:lvl1pPr marL="180975" indent="-180975" algn="l" rtl="0" eaLnBrk="0" fontAlgn="base" hangingPunct="0">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0" fontAlgn="base" hangingPunct="0">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0" fontAlgn="base" hangingPunct="0">
        <a:spcBef>
          <a:spcPct val="20000"/>
        </a:spcBef>
        <a:spcAft>
          <a:spcPct val="0"/>
        </a:spcAft>
        <a:buChar char="•"/>
        <a:defRPr kumimoji="1" sz="2000">
          <a:solidFill>
            <a:schemeClr val="tx1"/>
          </a:solidFill>
          <a:latin typeface="+mn-lt"/>
          <a:ea typeface="+mn-ea"/>
        </a:defRPr>
      </a:lvl3pPr>
      <a:lvl4pPr marL="1258888" indent="-182563" algn="l" rtl="0" eaLnBrk="0" fontAlgn="base" hangingPunct="0">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0" fontAlgn="base" hangingPunct="0">
        <a:spcBef>
          <a:spcPct val="20000"/>
        </a:spcBef>
        <a:spcAft>
          <a:spcPct val="0"/>
        </a:spcAft>
        <a:buChar char="»"/>
        <a:defRPr kumimoji="1" sz="2000">
          <a:solidFill>
            <a:schemeClr val="tx1"/>
          </a:solidFill>
          <a:latin typeface="+mn-lt"/>
          <a:ea typeface="+mn-ea"/>
        </a:defRPr>
      </a:lvl5pPr>
      <a:lvl6pPr marL="2070100" indent="-174625" algn="l" rtl="0" fontAlgn="base">
        <a:spcBef>
          <a:spcPct val="20000"/>
        </a:spcBef>
        <a:spcAft>
          <a:spcPct val="0"/>
        </a:spcAft>
        <a:buChar char="»"/>
        <a:defRPr kumimoji="1" sz="2000">
          <a:solidFill>
            <a:schemeClr val="tx1"/>
          </a:solidFill>
          <a:latin typeface="+mn-lt"/>
          <a:ea typeface="+mn-ea"/>
        </a:defRPr>
      </a:lvl6pPr>
      <a:lvl7pPr marL="2527300" indent="-174625" algn="l" rtl="0" fontAlgn="base">
        <a:spcBef>
          <a:spcPct val="20000"/>
        </a:spcBef>
        <a:spcAft>
          <a:spcPct val="0"/>
        </a:spcAft>
        <a:buChar char="»"/>
        <a:defRPr kumimoji="1" sz="2000">
          <a:solidFill>
            <a:schemeClr val="tx1"/>
          </a:solidFill>
          <a:latin typeface="+mn-lt"/>
          <a:ea typeface="+mn-ea"/>
        </a:defRPr>
      </a:lvl7pPr>
      <a:lvl8pPr marL="2984500" indent="-174625" algn="l" rtl="0" fontAlgn="base">
        <a:spcBef>
          <a:spcPct val="20000"/>
        </a:spcBef>
        <a:spcAft>
          <a:spcPct val="0"/>
        </a:spcAft>
        <a:buChar char="»"/>
        <a:defRPr kumimoji="1" sz="2000">
          <a:solidFill>
            <a:schemeClr val="tx1"/>
          </a:solidFill>
          <a:latin typeface="+mn-lt"/>
          <a:ea typeface="+mn-ea"/>
        </a:defRPr>
      </a:lvl8pPr>
      <a:lvl9pPr marL="3441700" indent="-174625"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タイトル 9"/>
          <p:cNvSpPr>
            <a:spLocks noGrp="1"/>
          </p:cNvSpPr>
          <p:nvPr>
            <p:ph type="ctrTitle"/>
          </p:nvPr>
        </p:nvSpPr>
        <p:spPr/>
        <p:txBody>
          <a:bodyPr/>
          <a:lstStyle/>
          <a:p>
            <a:pPr algn="ctr"/>
            <a:r>
              <a:rPr lang="en-US" altLang="ja-JP" dirty="0" err="1" smtClean="0"/>
              <a:t>SafeG</a:t>
            </a:r>
            <a:r>
              <a:rPr lang="en-US" altLang="ja-JP" dirty="0" smtClean="0"/>
              <a:t>-COM </a:t>
            </a:r>
            <a:r>
              <a:rPr lang="ja-JP" altLang="en-US" dirty="0" smtClean="0"/>
              <a:t>テスト仕様書</a:t>
            </a:r>
            <a:endParaRPr lang="ja-JP" altLang="en-US" dirty="0" smtClean="0"/>
          </a:p>
        </p:txBody>
      </p:sp>
      <p:sp>
        <p:nvSpPr>
          <p:cNvPr id="73731" name="サブタイトル 10"/>
          <p:cNvSpPr>
            <a:spLocks noGrp="1"/>
          </p:cNvSpPr>
          <p:nvPr>
            <p:ph type="subTitle" idx="1"/>
          </p:nvPr>
        </p:nvSpPr>
        <p:spPr/>
        <p:txBody>
          <a:bodyPr/>
          <a:lstStyle/>
          <a:p>
            <a:endParaRPr lang="ja-JP" altLang="en-US" smtClean="0"/>
          </a:p>
        </p:txBody>
      </p:sp>
      <p:sp>
        <p:nvSpPr>
          <p:cNvPr id="73732" name="スライド番号プレースホルダー 3"/>
          <p:cNvSpPr>
            <a:spLocks noGrp="1"/>
          </p:cNvSpPr>
          <p:nvPr>
            <p:ph type="sldNum" sz="quarter" idx="10"/>
          </p:nvPr>
        </p:nvSpPr>
        <p:spPr>
          <a:noFill/>
          <a:ln>
            <a:miter lim="800000"/>
            <a:headEnd/>
            <a:tailEnd/>
          </a:ln>
        </p:spPr>
        <p:txBody>
          <a:bodyPr/>
          <a:lstStyle/>
          <a:p>
            <a:fld id="{D89E16AA-C7FE-4B86-85AF-95BC90489E30}" type="slidenum">
              <a:rPr lang="en-US" altLang="ja-JP" smtClean="0">
                <a:solidFill>
                  <a:srgbClr val="000000"/>
                </a:solidFill>
              </a:rPr>
              <a:pPr/>
              <a:t>1</a:t>
            </a:fld>
            <a:endParaRPr lang="en-US" altLang="ja-JP" smtClean="0">
              <a:solidFill>
                <a:srgbClr val="000000"/>
              </a:solidFill>
            </a:endParaRPr>
          </a:p>
        </p:txBody>
      </p:sp>
      <p:sp>
        <p:nvSpPr>
          <p:cNvPr id="2" name="テキスト ボックス 1"/>
          <p:cNvSpPr txBox="1"/>
          <p:nvPr/>
        </p:nvSpPr>
        <p:spPr>
          <a:xfrm>
            <a:off x="6156176" y="6165304"/>
            <a:ext cx="2945037"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最終更新日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2015/04/02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タイトル 1"/>
          <p:cNvSpPr>
            <a:spLocks noGrp="1"/>
          </p:cNvSpPr>
          <p:nvPr>
            <p:ph type="title"/>
          </p:nvPr>
        </p:nvSpPr>
        <p:spPr/>
        <p:txBody>
          <a:bodyPr/>
          <a:lstStyle/>
          <a:p>
            <a:r>
              <a:rPr lang="ja-JP" altLang="en-US" smtClean="0"/>
              <a:t>テスト</a:t>
            </a:r>
            <a:r>
              <a:rPr lang="en-US" altLang="ja-JP" smtClean="0"/>
              <a:t>6</a:t>
            </a:r>
            <a:endParaRPr lang="ja-JP" altLang="en-US" smtClean="0"/>
          </a:p>
        </p:txBody>
      </p:sp>
      <p:sp>
        <p:nvSpPr>
          <p:cNvPr id="81923" name="コンテンツ プレースホルダー 2"/>
          <p:cNvSpPr>
            <a:spLocks noGrp="1"/>
          </p:cNvSpPr>
          <p:nvPr>
            <p:ph sz="half" idx="1"/>
          </p:nvPr>
        </p:nvSpPr>
        <p:spPr>
          <a:xfrm>
            <a:off x="342900" y="1022350"/>
            <a:ext cx="3014663" cy="5307013"/>
          </a:xfrm>
        </p:spPr>
        <p:txBody>
          <a:bodyPr/>
          <a:lstStyle/>
          <a:p>
            <a:r>
              <a:rPr lang="ja-JP" altLang="en-US" sz="1600" dirty="0" smtClean="0"/>
              <a:t>概要</a:t>
            </a:r>
            <a:endParaRPr lang="en-US" altLang="ja-JP" sz="1600" dirty="0" smtClean="0"/>
          </a:p>
          <a:p>
            <a:pPr lvl="1"/>
            <a:r>
              <a:rPr lang="en-US" altLang="ja-JP" sz="1600" dirty="0" err="1" smtClean="0"/>
              <a:t>doscom_fifoch_init</a:t>
            </a:r>
            <a:r>
              <a:rPr lang="ja-JP" altLang="en-US" sz="1600" dirty="0" smtClean="0"/>
              <a:t>の動作確認</a:t>
            </a:r>
            <a:endParaRPr lang="en-US" altLang="ja-JP" sz="1600" dirty="0" smtClean="0"/>
          </a:p>
          <a:p>
            <a:r>
              <a:rPr lang="ja-JP" altLang="en-US" sz="1600" dirty="0" smtClean="0"/>
              <a:t>構成</a:t>
            </a:r>
            <a:endParaRPr lang="en-US" altLang="ja-JP" sz="1600" dirty="0" smtClean="0"/>
          </a:p>
          <a:p>
            <a:pPr lvl="1"/>
            <a:r>
              <a:rPr lang="en-US" altLang="ja-JP" sz="1600" dirty="0" smtClean="0"/>
              <a:t>GPOS</a:t>
            </a:r>
          </a:p>
          <a:p>
            <a:pPr lvl="2"/>
            <a:r>
              <a:rPr lang="en-US" altLang="ja-JP" sz="1600" dirty="0" err="1" smtClean="0"/>
              <a:t>fifo</a:t>
            </a:r>
            <a:r>
              <a:rPr lang="ja-JP" altLang="en-US" sz="1600" dirty="0" smtClean="0"/>
              <a:t>通信プロセス</a:t>
            </a:r>
            <a:r>
              <a:rPr lang="en-US" altLang="ja-JP" sz="1600" dirty="0" smtClean="0"/>
              <a:t>1</a:t>
            </a:r>
          </a:p>
          <a:p>
            <a:pPr lvl="1"/>
            <a:r>
              <a:rPr lang="en-US" altLang="ja-JP" sz="1600" dirty="0" smtClean="0"/>
              <a:t>RTOS</a:t>
            </a:r>
          </a:p>
          <a:p>
            <a:pPr lvl="2"/>
            <a:r>
              <a:rPr lang="en-US" altLang="ja-JP" sz="1600" dirty="0" err="1" smtClean="0"/>
              <a:t>fifo</a:t>
            </a:r>
            <a:r>
              <a:rPr lang="ja-JP" altLang="en-US" sz="1600" dirty="0" smtClean="0"/>
              <a:t>通信タスク</a:t>
            </a:r>
            <a:endParaRPr lang="en-US" altLang="ja-JP" sz="1600" dirty="0" smtClean="0"/>
          </a:p>
          <a:p>
            <a:pPr lvl="1"/>
            <a:r>
              <a:rPr lang="en-US" altLang="ja-JP" sz="1600" dirty="0" err="1" smtClean="0"/>
              <a:t>fifo</a:t>
            </a:r>
            <a:r>
              <a:rPr lang="ja-JP" altLang="en-US" sz="1600" dirty="0" smtClean="0"/>
              <a:t>通信チャネル</a:t>
            </a:r>
            <a:endParaRPr lang="en-US" altLang="ja-JP" sz="1600" dirty="0" smtClean="0"/>
          </a:p>
          <a:p>
            <a:pPr lvl="2"/>
            <a:r>
              <a:rPr lang="en-US" altLang="ja-JP" sz="1600" dirty="0" smtClean="0"/>
              <a:t>CHANNEL1</a:t>
            </a:r>
          </a:p>
          <a:p>
            <a:r>
              <a:rPr lang="ja-JP" altLang="en-US" sz="1600" dirty="0" smtClean="0"/>
              <a:t>対象とする仕様番号</a:t>
            </a:r>
            <a:endParaRPr lang="en-US" altLang="ja-JP" sz="1600" dirty="0" smtClean="0"/>
          </a:p>
          <a:p>
            <a:pPr lvl="1"/>
            <a:r>
              <a:rPr lang="en-US" altLang="ja-JP" sz="1600" dirty="0" smtClean="0"/>
              <a:t>【SGC8】</a:t>
            </a:r>
            <a:endParaRPr lang="en-US" altLang="ja-JP" sz="1600" dirty="0" smtClean="0"/>
          </a:p>
          <a:p>
            <a:r>
              <a:rPr lang="ja-JP" altLang="en-US" sz="1600" dirty="0" smtClean="0"/>
              <a:t>対象フェーズ</a:t>
            </a:r>
            <a:endParaRPr lang="en-US" altLang="ja-JP" sz="1600" dirty="0" smtClean="0"/>
          </a:p>
          <a:p>
            <a:pPr lvl="1"/>
            <a:r>
              <a:rPr lang="en-US" altLang="ja-JP" sz="1600" dirty="0" smtClean="0"/>
              <a:t>Phase6</a:t>
            </a:r>
          </a:p>
        </p:txBody>
      </p:sp>
      <p:sp>
        <p:nvSpPr>
          <p:cNvPr id="81924" name="コンテンツ プレースホルダ 4"/>
          <p:cNvSpPr>
            <a:spLocks noGrp="1"/>
          </p:cNvSpPr>
          <p:nvPr>
            <p:ph sz="half" idx="2"/>
          </p:nvPr>
        </p:nvSpPr>
        <p:spPr>
          <a:xfrm>
            <a:off x="3168650" y="1022350"/>
            <a:ext cx="5607050" cy="5541963"/>
          </a:xfrm>
        </p:spPr>
        <p:txBody>
          <a:bodyPr/>
          <a:lstStyle/>
          <a:p>
            <a:r>
              <a:rPr lang="ja-JP" altLang="en-US" sz="1600" dirty="0" smtClean="0"/>
              <a:t>テストシナリオ</a:t>
            </a:r>
            <a:endParaRPr lang="en-US" altLang="ja-JP" sz="1600" dirty="0" smtClean="0"/>
          </a:p>
          <a:p>
            <a:pPr lvl="1"/>
            <a:r>
              <a:rPr lang="ja-JP" altLang="en-US" sz="1600" dirty="0" smtClean="0"/>
              <a:t>前状態</a:t>
            </a:r>
            <a:endParaRPr lang="en-US" altLang="ja-JP" sz="1600" dirty="0" smtClean="0"/>
          </a:p>
          <a:p>
            <a:pPr lvl="2"/>
            <a:r>
              <a:rPr lang="en-US" altLang="ja-JP" sz="1600" dirty="0" smtClean="0"/>
              <a:t>GPOS</a:t>
            </a:r>
            <a:r>
              <a:rPr lang="ja-JP" altLang="en-US" sz="1600" dirty="0" smtClean="0"/>
              <a:t>の</a:t>
            </a:r>
            <a:r>
              <a:rPr lang="en-US" altLang="ja-JP" sz="1600" dirty="0" err="1" smtClean="0"/>
              <a:t>fifo</a:t>
            </a:r>
            <a:r>
              <a:rPr lang="ja-JP" altLang="en-US" sz="1600" dirty="0" smtClean="0"/>
              <a:t>通信プロセス</a:t>
            </a:r>
            <a:endParaRPr lang="en-US" altLang="ja-JP" sz="1600" dirty="0" smtClean="0"/>
          </a:p>
          <a:p>
            <a:pPr lvl="3"/>
            <a:r>
              <a:rPr lang="ja-JP" altLang="en-US" sz="1600" dirty="0" smtClean="0"/>
              <a:t>接続後，</a:t>
            </a:r>
            <a:r>
              <a:rPr lang="en-US" altLang="ja-JP" sz="1600" dirty="0" smtClean="0"/>
              <a:t>kill</a:t>
            </a:r>
            <a:r>
              <a:rPr lang="ja-JP" altLang="en-US" sz="1600" dirty="0" smtClean="0"/>
              <a:t>コマンドなどで通信を終了した状態</a:t>
            </a:r>
            <a:endParaRPr lang="en-US" altLang="ja-JP" sz="1600" dirty="0" smtClean="0"/>
          </a:p>
          <a:p>
            <a:pPr lvl="2"/>
            <a:r>
              <a:rPr lang="en-US" altLang="ja-JP" sz="1600" dirty="0" smtClean="0"/>
              <a:t>RTOS</a:t>
            </a:r>
            <a:r>
              <a:rPr lang="ja-JP" altLang="en-US" sz="1600" dirty="0" smtClean="0"/>
              <a:t>の</a:t>
            </a:r>
            <a:r>
              <a:rPr lang="en-US" altLang="ja-JP" sz="1600" dirty="0" err="1" smtClean="0"/>
              <a:t>fifo</a:t>
            </a:r>
            <a:r>
              <a:rPr lang="ja-JP" altLang="en-US" sz="1600" dirty="0" smtClean="0"/>
              <a:t>通信タスク</a:t>
            </a:r>
            <a:endParaRPr lang="en-US" altLang="ja-JP" sz="1600" dirty="0" smtClean="0"/>
          </a:p>
          <a:p>
            <a:pPr lvl="3"/>
            <a:r>
              <a:rPr lang="ja-JP" altLang="en-US" sz="1600" dirty="0" smtClean="0"/>
              <a:t>全チャネル初期化済</a:t>
            </a:r>
            <a:endParaRPr lang="en-US" altLang="ja-JP" sz="1600" dirty="0" smtClean="0"/>
          </a:p>
          <a:p>
            <a:pPr lvl="1"/>
            <a:r>
              <a:rPr lang="ja-JP" altLang="en-US" sz="1600" dirty="0" smtClean="0"/>
              <a:t>処理</a:t>
            </a:r>
            <a:endParaRPr lang="en-US" altLang="ja-JP" sz="1600" dirty="0" smtClean="0"/>
          </a:p>
          <a:p>
            <a:pPr lvl="2"/>
            <a:r>
              <a:rPr lang="en-US" altLang="ja-JP" sz="1600" dirty="0" err="1" smtClean="0"/>
              <a:t>doscom_fifoch_init</a:t>
            </a:r>
            <a:r>
              <a:rPr lang="ja-JP" altLang="en-US" sz="1600" dirty="0" smtClean="0"/>
              <a:t>を</a:t>
            </a:r>
            <a:r>
              <a:rPr lang="en-US" altLang="ja-JP" sz="1600" dirty="0" smtClean="0"/>
              <a:t>GPOS</a:t>
            </a:r>
            <a:r>
              <a:rPr lang="ja-JP" altLang="en-US" sz="1600" dirty="0" smtClean="0"/>
              <a:t>側から呼び出す</a:t>
            </a:r>
            <a:endParaRPr lang="en-US" altLang="ja-JP" sz="1600" dirty="0" smtClean="0"/>
          </a:p>
          <a:p>
            <a:pPr lvl="2"/>
            <a:r>
              <a:rPr lang="en-US" altLang="ja-JP" sz="1600" dirty="0" err="1" smtClean="0"/>
              <a:t>doscom_fifoch_init</a:t>
            </a:r>
            <a:r>
              <a:rPr lang="ja-JP" altLang="en-US" sz="1600" dirty="0" smtClean="0"/>
              <a:t>を</a:t>
            </a:r>
            <a:r>
              <a:rPr lang="en-US" altLang="ja-JP" sz="1600" dirty="0" smtClean="0"/>
              <a:t>RTOS</a:t>
            </a:r>
            <a:r>
              <a:rPr lang="ja-JP" altLang="en-US" sz="1600" dirty="0" smtClean="0"/>
              <a:t>側から呼び出す</a:t>
            </a:r>
            <a:endParaRPr lang="en-US" altLang="ja-JP" sz="1600" dirty="0" smtClean="0"/>
          </a:p>
          <a:p>
            <a:pPr lvl="1"/>
            <a:r>
              <a:rPr lang="ja-JP" altLang="en-US" sz="1600" dirty="0" smtClean="0"/>
              <a:t>確認事項</a:t>
            </a:r>
            <a:endParaRPr lang="en-US" altLang="ja-JP" sz="1600" dirty="0" smtClean="0"/>
          </a:p>
          <a:p>
            <a:pPr lvl="2"/>
            <a:r>
              <a:rPr lang="en-US" altLang="ja-JP" sz="1600" dirty="0" smtClean="0"/>
              <a:t>GPOS</a:t>
            </a:r>
            <a:r>
              <a:rPr lang="ja-JP" altLang="en-US" sz="1600" dirty="0" smtClean="0"/>
              <a:t>からの呼び出しに対しては動作しない</a:t>
            </a:r>
            <a:endParaRPr lang="en-US" altLang="ja-JP" sz="1600" dirty="0" smtClean="0"/>
          </a:p>
          <a:p>
            <a:pPr lvl="2"/>
            <a:r>
              <a:rPr lang="en-US" altLang="ja-JP" sz="1600" dirty="0" smtClean="0"/>
              <a:t>RTOS</a:t>
            </a:r>
            <a:r>
              <a:rPr lang="ja-JP" altLang="en-US" sz="1600" dirty="0" smtClean="0"/>
              <a:t>からの呼び出し</a:t>
            </a:r>
            <a:endParaRPr lang="en-US" altLang="ja-JP" sz="1600" dirty="0" smtClean="0"/>
          </a:p>
          <a:p>
            <a:pPr lvl="3"/>
            <a:r>
              <a:rPr lang="ja-JP" altLang="en-US" sz="1600" dirty="0" smtClean="0"/>
              <a:t>指定した</a:t>
            </a:r>
            <a:r>
              <a:rPr lang="en-US" altLang="ja-JP" sz="1600" dirty="0" err="1" smtClean="0"/>
              <a:t>fifo</a:t>
            </a:r>
            <a:r>
              <a:rPr lang="ja-JP" altLang="en-US" sz="1600" dirty="0" smtClean="0"/>
              <a:t>チャネルが空になる</a:t>
            </a:r>
            <a:endParaRPr lang="en-US" altLang="ja-JP" sz="1600" dirty="0" smtClean="0"/>
          </a:p>
          <a:p>
            <a:pPr lvl="3"/>
            <a:r>
              <a:rPr lang="ja-JP" altLang="en-US" sz="1600" dirty="0" smtClean="0"/>
              <a:t>使用できない</a:t>
            </a:r>
            <a:r>
              <a:rPr lang="en-US" altLang="ja-JP" sz="1600" dirty="0" err="1" smtClean="0"/>
              <a:t>fifo</a:t>
            </a:r>
            <a:r>
              <a:rPr lang="ja-JP" altLang="en-US" sz="1600" dirty="0" smtClean="0"/>
              <a:t>チャネルの</a:t>
            </a:r>
            <a:r>
              <a:rPr lang="en-US" altLang="ja-JP" sz="1600" dirty="0" smtClean="0"/>
              <a:t>ID</a:t>
            </a:r>
            <a:r>
              <a:rPr lang="ja-JP" altLang="en-US" sz="1600" dirty="0" smtClean="0"/>
              <a:t>を入れた場合，</a:t>
            </a:r>
            <a:r>
              <a:rPr lang="en-US" altLang="ja-JP" sz="1600" dirty="0" smtClean="0"/>
              <a:t>DOSCOM_EPARAM</a:t>
            </a:r>
            <a:r>
              <a:rPr lang="ja-JP" altLang="en-US" sz="1600" dirty="0" smtClean="0"/>
              <a:t>が返る</a:t>
            </a:r>
            <a:endParaRPr lang="en-US" altLang="ja-JP" sz="1600" dirty="0" smtClean="0"/>
          </a:p>
        </p:txBody>
      </p:sp>
      <p:sp>
        <p:nvSpPr>
          <p:cNvPr id="81925" name="スライド番号プレースホルダー 3"/>
          <p:cNvSpPr>
            <a:spLocks noGrp="1"/>
          </p:cNvSpPr>
          <p:nvPr>
            <p:ph type="sldNum" sz="quarter" idx="10"/>
          </p:nvPr>
        </p:nvSpPr>
        <p:spPr>
          <a:noFill/>
          <a:ln>
            <a:miter lim="800000"/>
            <a:headEnd/>
            <a:tailEnd/>
          </a:ln>
        </p:spPr>
        <p:txBody>
          <a:bodyPr/>
          <a:lstStyle/>
          <a:p>
            <a:fld id="{0CFED6F9-01EA-407B-AEBA-4242C8C4BCB6}" type="slidenum">
              <a:rPr lang="en-US" altLang="ja-JP" smtClean="0">
                <a:solidFill>
                  <a:srgbClr val="000000"/>
                </a:solidFill>
              </a:rPr>
              <a:pPr/>
              <a:t>10</a:t>
            </a:fld>
            <a:endParaRPr lang="en-US" altLang="ja-JP" smtClean="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タイトル 1"/>
          <p:cNvSpPr>
            <a:spLocks noGrp="1"/>
          </p:cNvSpPr>
          <p:nvPr>
            <p:ph type="title"/>
          </p:nvPr>
        </p:nvSpPr>
        <p:spPr/>
        <p:txBody>
          <a:bodyPr/>
          <a:lstStyle/>
          <a:p>
            <a:r>
              <a:rPr lang="ja-JP" altLang="en-US" smtClean="0"/>
              <a:t>テスト</a:t>
            </a:r>
            <a:r>
              <a:rPr lang="en-US" altLang="ja-JP" smtClean="0"/>
              <a:t>7(1)</a:t>
            </a:r>
            <a:endParaRPr lang="ja-JP" altLang="en-US" smtClean="0"/>
          </a:p>
        </p:txBody>
      </p:sp>
      <p:sp>
        <p:nvSpPr>
          <p:cNvPr id="82947" name="コンテンツ プレースホルダー 2"/>
          <p:cNvSpPr>
            <a:spLocks noGrp="1"/>
          </p:cNvSpPr>
          <p:nvPr>
            <p:ph sz="half" idx="1"/>
          </p:nvPr>
        </p:nvSpPr>
        <p:spPr>
          <a:xfrm>
            <a:off x="342900" y="1022350"/>
            <a:ext cx="3014663" cy="5307013"/>
          </a:xfrm>
        </p:spPr>
        <p:txBody>
          <a:bodyPr/>
          <a:lstStyle/>
          <a:p>
            <a:r>
              <a:rPr lang="ja-JP" altLang="en-US" sz="1600" dirty="0" smtClean="0"/>
              <a:t>概要</a:t>
            </a:r>
            <a:endParaRPr lang="en-US" altLang="ja-JP" sz="1600" dirty="0" smtClean="0"/>
          </a:p>
          <a:p>
            <a:pPr lvl="1"/>
            <a:r>
              <a:rPr lang="en-US" altLang="ja-JP" sz="1600" dirty="0" err="1" smtClean="0"/>
              <a:t>doscom_sense_process</a:t>
            </a:r>
            <a:r>
              <a:rPr lang="ja-JP" altLang="en-US" sz="1600" dirty="0" smtClean="0"/>
              <a:t>の動作確認</a:t>
            </a:r>
            <a:endParaRPr lang="en-US" altLang="ja-JP" sz="1600" dirty="0" smtClean="0"/>
          </a:p>
          <a:p>
            <a:r>
              <a:rPr lang="ja-JP" altLang="en-US" sz="1600" dirty="0" smtClean="0"/>
              <a:t>構成</a:t>
            </a:r>
            <a:endParaRPr lang="en-US" altLang="ja-JP" sz="1600" dirty="0" smtClean="0"/>
          </a:p>
          <a:p>
            <a:pPr lvl="1"/>
            <a:r>
              <a:rPr lang="en-US" altLang="ja-JP" sz="1600" dirty="0" smtClean="0"/>
              <a:t>GPOS</a:t>
            </a:r>
          </a:p>
          <a:p>
            <a:pPr lvl="2"/>
            <a:r>
              <a:rPr lang="en-US" altLang="ja-JP" sz="1600" dirty="0" err="1" smtClean="0"/>
              <a:t>fifo</a:t>
            </a:r>
            <a:r>
              <a:rPr lang="ja-JP" altLang="en-US" sz="1600" dirty="0" smtClean="0"/>
              <a:t>通信プロセス</a:t>
            </a:r>
            <a:r>
              <a:rPr lang="en-US" altLang="ja-JP" sz="1600" dirty="0" smtClean="0"/>
              <a:t>1</a:t>
            </a:r>
          </a:p>
          <a:p>
            <a:pPr lvl="2"/>
            <a:r>
              <a:rPr lang="en-US" altLang="ja-JP" sz="1600" dirty="0" err="1" smtClean="0"/>
              <a:t>fifo</a:t>
            </a:r>
            <a:r>
              <a:rPr lang="ja-JP" altLang="en-US" sz="1600" dirty="0" smtClean="0"/>
              <a:t>通信プロセス</a:t>
            </a:r>
            <a:r>
              <a:rPr lang="en-US" altLang="ja-JP" sz="1600" dirty="0" smtClean="0"/>
              <a:t>2</a:t>
            </a:r>
          </a:p>
          <a:p>
            <a:pPr lvl="1"/>
            <a:r>
              <a:rPr lang="en-US" altLang="ja-JP" sz="1600" dirty="0" smtClean="0"/>
              <a:t>RTOS</a:t>
            </a:r>
          </a:p>
          <a:p>
            <a:pPr lvl="2"/>
            <a:r>
              <a:rPr lang="en-US" altLang="ja-JP" sz="1600" dirty="0" err="1" smtClean="0"/>
              <a:t>fifo</a:t>
            </a:r>
            <a:r>
              <a:rPr lang="ja-JP" altLang="en-US" sz="1600" dirty="0" smtClean="0"/>
              <a:t>通信タスク</a:t>
            </a:r>
            <a:endParaRPr lang="en-US" altLang="ja-JP" sz="1600" dirty="0" smtClean="0"/>
          </a:p>
          <a:p>
            <a:pPr lvl="1"/>
            <a:r>
              <a:rPr lang="en-US" altLang="ja-JP" sz="1600" dirty="0" err="1" smtClean="0"/>
              <a:t>fifo</a:t>
            </a:r>
            <a:r>
              <a:rPr lang="ja-JP" altLang="en-US" sz="1600" dirty="0" smtClean="0"/>
              <a:t>通信チャネル</a:t>
            </a:r>
            <a:endParaRPr lang="en-US" altLang="ja-JP" sz="1600" dirty="0" smtClean="0"/>
          </a:p>
          <a:p>
            <a:pPr lvl="2"/>
            <a:r>
              <a:rPr lang="en-US" altLang="ja-JP" sz="1600" dirty="0" smtClean="0"/>
              <a:t>CHANNEL1</a:t>
            </a:r>
          </a:p>
          <a:p>
            <a:pPr lvl="2"/>
            <a:r>
              <a:rPr lang="en-US" altLang="ja-JP" sz="1600" dirty="0" smtClean="0"/>
              <a:t>CHANNEL2</a:t>
            </a:r>
          </a:p>
          <a:p>
            <a:r>
              <a:rPr lang="ja-JP" altLang="en-US" sz="1600" dirty="0" smtClean="0"/>
              <a:t>対象とする仕様番号</a:t>
            </a:r>
            <a:endParaRPr lang="en-US" altLang="ja-JP" sz="1600" dirty="0" smtClean="0"/>
          </a:p>
          <a:p>
            <a:pPr lvl="1"/>
            <a:r>
              <a:rPr lang="en-US" altLang="ja-JP" sz="1600" dirty="0" smtClean="0"/>
              <a:t>【SGC9】</a:t>
            </a:r>
            <a:r>
              <a:rPr lang="ja-JP" altLang="en-US" sz="1600" dirty="0" err="1" smtClean="0"/>
              <a:t>，</a:t>
            </a:r>
            <a:r>
              <a:rPr lang="en-US" altLang="ja-JP" sz="1600" dirty="0" smtClean="0"/>
              <a:t>【SGC17】</a:t>
            </a:r>
            <a:r>
              <a:rPr lang="ja-JP" altLang="en-US" sz="1600" dirty="0" err="1" smtClean="0"/>
              <a:t>，</a:t>
            </a:r>
            <a:r>
              <a:rPr lang="en-US" altLang="ja-JP" sz="1600" dirty="0" smtClean="0"/>
              <a:t>【SGC21】</a:t>
            </a:r>
            <a:endParaRPr lang="en-US" altLang="ja-JP" sz="1600" dirty="0" smtClean="0"/>
          </a:p>
          <a:p>
            <a:r>
              <a:rPr lang="ja-JP" altLang="en-US" sz="1600" dirty="0" smtClean="0"/>
              <a:t>対象フェーズ</a:t>
            </a:r>
            <a:endParaRPr lang="en-US" altLang="ja-JP" sz="1600" dirty="0" smtClean="0"/>
          </a:p>
          <a:p>
            <a:pPr lvl="1"/>
            <a:r>
              <a:rPr lang="en-US" altLang="ja-JP" sz="1600" dirty="0" smtClean="0"/>
              <a:t>Phase1,2,3,6</a:t>
            </a:r>
          </a:p>
        </p:txBody>
      </p:sp>
      <p:sp>
        <p:nvSpPr>
          <p:cNvPr id="82948" name="コンテンツ プレースホルダ 4"/>
          <p:cNvSpPr>
            <a:spLocks noGrp="1"/>
          </p:cNvSpPr>
          <p:nvPr>
            <p:ph sz="half" idx="2"/>
          </p:nvPr>
        </p:nvSpPr>
        <p:spPr>
          <a:xfrm>
            <a:off x="3168650" y="1022350"/>
            <a:ext cx="5607050" cy="5541963"/>
          </a:xfrm>
        </p:spPr>
        <p:txBody>
          <a:bodyPr/>
          <a:lstStyle/>
          <a:p>
            <a:r>
              <a:rPr lang="ja-JP" altLang="en-US" sz="1600" dirty="0" smtClean="0"/>
              <a:t>テストシナリオ</a:t>
            </a:r>
            <a:endParaRPr lang="en-US" altLang="ja-JP" sz="1600" dirty="0" smtClean="0"/>
          </a:p>
          <a:p>
            <a:pPr lvl="1"/>
            <a:r>
              <a:rPr lang="ja-JP" altLang="en-US" sz="1600" dirty="0" smtClean="0"/>
              <a:t>前状態</a:t>
            </a:r>
            <a:endParaRPr lang="en-US" altLang="ja-JP" sz="1600" dirty="0" smtClean="0"/>
          </a:p>
          <a:p>
            <a:pPr lvl="2"/>
            <a:r>
              <a:rPr lang="en-US" altLang="ja-JP" sz="1600" dirty="0" smtClean="0"/>
              <a:t>GPOS</a:t>
            </a:r>
            <a:r>
              <a:rPr lang="ja-JP" altLang="en-US" sz="1600" dirty="0" smtClean="0"/>
              <a:t>の</a:t>
            </a:r>
            <a:r>
              <a:rPr lang="en-US" altLang="ja-JP" sz="1600" dirty="0" err="1" smtClean="0"/>
              <a:t>fifo</a:t>
            </a:r>
            <a:r>
              <a:rPr lang="ja-JP" altLang="en-US" sz="1600" dirty="0" smtClean="0"/>
              <a:t>通信プロセス</a:t>
            </a:r>
            <a:endParaRPr lang="en-US" altLang="ja-JP" sz="1600" dirty="0" smtClean="0"/>
          </a:p>
          <a:p>
            <a:pPr lvl="3"/>
            <a:r>
              <a:rPr lang="ja-JP" altLang="en-US" sz="1600" dirty="0" smtClean="0"/>
              <a:t>ともにプロセス起動前の状態</a:t>
            </a:r>
            <a:endParaRPr lang="en-US" altLang="ja-JP" sz="1600" dirty="0" smtClean="0"/>
          </a:p>
          <a:p>
            <a:pPr lvl="2"/>
            <a:r>
              <a:rPr lang="en-US" altLang="ja-JP" sz="1600" dirty="0" smtClean="0"/>
              <a:t>RTOS</a:t>
            </a:r>
            <a:r>
              <a:rPr lang="ja-JP" altLang="en-US" sz="1600" dirty="0" smtClean="0"/>
              <a:t>の</a:t>
            </a:r>
            <a:r>
              <a:rPr lang="en-US" altLang="ja-JP" sz="1600" dirty="0" err="1" smtClean="0"/>
              <a:t>fifo</a:t>
            </a:r>
            <a:r>
              <a:rPr lang="ja-JP" altLang="en-US" sz="1600" dirty="0" smtClean="0"/>
              <a:t>通信タスク</a:t>
            </a:r>
            <a:endParaRPr lang="en-US" altLang="ja-JP" sz="1600" dirty="0" smtClean="0"/>
          </a:p>
          <a:p>
            <a:pPr lvl="3"/>
            <a:r>
              <a:rPr lang="ja-JP" altLang="en-US" sz="1600" dirty="0" smtClean="0"/>
              <a:t>全チャネル初期化済</a:t>
            </a:r>
            <a:endParaRPr lang="en-US" altLang="ja-JP" sz="1600" dirty="0" smtClean="0"/>
          </a:p>
          <a:p>
            <a:pPr lvl="1"/>
            <a:r>
              <a:rPr lang="ja-JP" altLang="en-US" sz="1600" dirty="0" smtClean="0"/>
              <a:t>処理</a:t>
            </a:r>
            <a:endParaRPr lang="en-US" altLang="ja-JP" sz="1600" dirty="0" smtClean="0"/>
          </a:p>
          <a:p>
            <a:pPr lvl="2"/>
            <a:r>
              <a:rPr lang="en-US" altLang="ja-JP" sz="1600" dirty="0" err="1" smtClean="0"/>
              <a:t>doscom_sense_process</a:t>
            </a:r>
            <a:r>
              <a:rPr lang="ja-JP" altLang="en-US" sz="1600" dirty="0" smtClean="0"/>
              <a:t>を</a:t>
            </a:r>
            <a:r>
              <a:rPr lang="en-US" altLang="ja-JP" sz="1600" dirty="0" smtClean="0"/>
              <a:t>GPOS</a:t>
            </a:r>
            <a:r>
              <a:rPr lang="ja-JP" altLang="en-US" sz="1600" dirty="0" smtClean="0"/>
              <a:t>から呼ぶ</a:t>
            </a:r>
            <a:endParaRPr lang="en-US" altLang="ja-JP" sz="1600" dirty="0" smtClean="0"/>
          </a:p>
          <a:p>
            <a:pPr lvl="2"/>
            <a:r>
              <a:rPr lang="en-US" altLang="ja-JP" sz="1600" dirty="0" err="1" smtClean="0"/>
              <a:t>doscom_sense_process</a:t>
            </a:r>
            <a:r>
              <a:rPr lang="ja-JP" altLang="en-US" sz="1600" dirty="0" smtClean="0"/>
              <a:t>を</a:t>
            </a:r>
            <a:r>
              <a:rPr lang="en-US" altLang="ja-JP" sz="1600" dirty="0" smtClean="0"/>
              <a:t>RTOS</a:t>
            </a:r>
            <a:r>
              <a:rPr lang="ja-JP" altLang="en-US" sz="1600" dirty="0" smtClean="0"/>
              <a:t>から呼ぶ</a:t>
            </a:r>
            <a:endParaRPr lang="en-US" altLang="ja-JP" sz="1600" dirty="0" smtClean="0"/>
          </a:p>
          <a:p>
            <a:pPr lvl="3"/>
            <a:r>
              <a:rPr lang="ja-JP" altLang="en-US" sz="1600" dirty="0" smtClean="0"/>
              <a:t>未接続時，新規接続時，通信終了時</a:t>
            </a:r>
            <a:endParaRPr lang="en-US" altLang="ja-JP" sz="1600" dirty="0" smtClean="0"/>
          </a:p>
          <a:p>
            <a:pPr lvl="1"/>
            <a:r>
              <a:rPr lang="ja-JP" altLang="en-US" sz="1600" dirty="0" smtClean="0"/>
              <a:t>確認事項</a:t>
            </a:r>
            <a:endParaRPr lang="en-US" altLang="ja-JP" sz="1600" dirty="0" smtClean="0"/>
          </a:p>
          <a:p>
            <a:pPr lvl="2"/>
            <a:r>
              <a:rPr lang="en-US" altLang="ja-JP" sz="1600" dirty="0" smtClean="0"/>
              <a:t>GPOS</a:t>
            </a:r>
            <a:r>
              <a:rPr lang="ja-JP" altLang="en-US" sz="1600" dirty="0" smtClean="0"/>
              <a:t>からの呼び出しでは動作しない</a:t>
            </a:r>
            <a:endParaRPr lang="en-US" altLang="ja-JP" sz="1600" dirty="0" smtClean="0"/>
          </a:p>
          <a:p>
            <a:pPr lvl="2"/>
            <a:r>
              <a:rPr lang="en-US" altLang="ja-JP" sz="1600" dirty="0" smtClean="0"/>
              <a:t>RTOS</a:t>
            </a:r>
            <a:r>
              <a:rPr lang="ja-JP" altLang="en-US" sz="1600" dirty="0" smtClean="0"/>
              <a:t>からの呼び出し</a:t>
            </a:r>
            <a:endParaRPr lang="en-US" altLang="ja-JP" sz="1600" dirty="0" smtClean="0"/>
          </a:p>
          <a:p>
            <a:pPr lvl="3"/>
            <a:r>
              <a:rPr lang="ja-JP" altLang="en-US" sz="1600" dirty="0" smtClean="0"/>
              <a:t>未接続時：</a:t>
            </a:r>
            <a:r>
              <a:rPr lang="en-US" altLang="ja-JP" sz="1600" dirty="0" smtClean="0"/>
              <a:t>0</a:t>
            </a:r>
          </a:p>
          <a:p>
            <a:pPr lvl="3"/>
            <a:r>
              <a:rPr lang="ja-JP" altLang="en-US" sz="1600" dirty="0" smtClean="0"/>
              <a:t>新規接続時：接続数＋</a:t>
            </a:r>
            <a:r>
              <a:rPr lang="en-US" altLang="ja-JP" sz="1600" dirty="0" smtClean="0"/>
              <a:t>1</a:t>
            </a:r>
          </a:p>
          <a:p>
            <a:pPr lvl="3"/>
            <a:r>
              <a:rPr lang="ja-JP" altLang="en-US" sz="1600" dirty="0" smtClean="0"/>
              <a:t>通信終了時：接続</a:t>
            </a:r>
            <a:r>
              <a:rPr lang="en-US" altLang="ja-JP" sz="1600" dirty="0" smtClean="0"/>
              <a:t>-1</a:t>
            </a:r>
          </a:p>
          <a:p>
            <a:pPr lvl="3"/>
            <a:r>
              <a:rPr lang="ja-JP" altLang="en-US" sz="1600" dirty="0" smtClean="0"/>
              <a:t>取得アプリ数と，実際の接続数が一致しているか</a:t>
            </a:r>
            <a:endParaRPr lang="en-US" altLang="ja-JP" sz="1600" dirty="0" smtClean="0"/>
          </a:p>
        </p:txBody>
      </p:sp>
      <p:sp>
        <p:nvSpPr>
          <p:cNvPr id="82949" name="スライド番号プレースホルダー 3"/>
          <p:cNvSpPr>
            <a:spLocks noGrp="1"/>
          </p:cNvSpPr>
          <p:nvPr>
            <p:ph type="sldNum" sz="quarter" idx="10"/>
          </p:nvPr>
        </p:nvSpPr>
        <p:spPr>
          <a:noFill/>
          <a:ln>
            <a:miter lim="800000"/>
            <a:headEnd/>
            <a:tailEnd/>
          </a:ln>
        </p:spPr>
        <p:txBody>
          <a:bodyPr/>
          <a:lstStyle/>
          <a:p>
            <a:fld id="{572601B4-A09B-4B9B-B3ED-21395BF83FD3}" type="slidenum">
              <a:rPr lang="en-US" altLang="ja-JP" smtClean="0">
                <a:solidFill>
                  <a:srgbClr val="000000"/>
                </a:solidFill>
              </a:rPr>
              <a:pPr/>
              <a:t>11</a:t>
            </a:fld>
            <a:endParaRPr lang="en-US" altLang="ja-JP" smtClean="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タイトル 1"/>
          <p:cNvSpPr>
            <a:spLocks noGrp="1"/>
          </p:cNvSpPr>
          <p:nvPr>
            <p:ph type="title"/>
          </p:nvPr>
        </p:nvSpPr>
        <p:spPr/>
        <p:txBody>
          <a:bodyPr/>
          <a:lstStyle/>
          <a:p>
            <a:r>
              <a:rPr lang="ja-JP" altLang="en-US" smtClean="0"/>
              <a:t>テスト</a:t>
            </a:r>
            <a:r>
              <a:rPr lang="en-US" altLang="ja-JP" smtClean="0"/>
              <a:t>7(2)</a:t>
            </a:r>
            <a:endParaRPr lang="ja-JP" altLang="en-US" smtClean="0"/>
          </a:p>
        </p:txBody>
      </p:sp>
      <p:sp>
        <p:nvSpPr>
          <p:cNvPr id="83971" name="コンテンツ プレースホルダー 2"/>
          <p:cNvSpPr>
            <a:spLocks noGrp="1"/>
          </p:cNvSpPr>
          <p:nvPr>
            <p:ph sz="half" idx="1"/>
          </p:nvPr>
        </p:nvSpPr>
        <p:spPr>
          <a:xfrm>
            <a:off x="342900" y="1022350"/>
            <a:ext cx="3014663" cy="5307013"/>
          </a:xfrm>
        </p:spPr>
        <p:txBody>
          <a:bodyPr/>
          <a:lstStyle/>
          <a:p>
            <a:r>
              <a:rPr lang="ja-JP" altLang="en-US" sz="1600" dirty="0" smtClean="0"/>
              <a:t>概要</a:t>
            </a:r>
            <a:endParaRPr lang="en-US" altLang="ja-JP" sz="1600" dirty="0" smtClean="0"/>
          </a:p>
          <a:p>
            <a:pPr lvl="1"/>
            <a:r>
              <a:rPr lang="en-US" altLang="ja-JP" sz="1600" dirty="0" err="1" smtClean="0"/>
              <a:t>doscom_sense_process</a:t>
            </a:r>
            <a:r>
              <a:rPr lang="ja-JP" altLang="en-US" sz="1600" dirty="0" smtClean="0"/>
              <a:t>の動作確認</a:t>
            </a:r>
            <a:endParaRPr lang="en-US" altLang="ja-JP" sz="1600" dirty="0" smtClean="0"/>
          </a:p>
          <a:p>
            <a:r>
              <a:rPr lang="ja-JP" altLang="en-US" sz="1600" dirty="0" smtClean="0"/>
              <a:t>構成</a:t>
            </a:r>
            <a:endParaRPr lang="en-US" altLang="ja-JP" sz="1600" dirty="0" smtClean="0"/>
          </a:p>
          <a:p>
            <a:pPr lvl="1"/>
            <a:r>
              <a:rPr lang="en-US" altLang="ja-JP" sz="1600" dirty="0" smtClean="0"/>
              <a:t>GPOS</a:t>
            </a:r>
          </a:p>
          <a:p>
            <a:pPr lvl="2"/>
            <a:r>
              <a:rPr lang="ja-JP" altLang="en-US" sz="1600" dirty="0" smtClean="0"/>
              <a:t>共有メモリプロセス</a:t>
            </a:r>
            <a:r>
              <a:rPr lang="en-US" altLang="ja-JP" sz="1600" dirty="0" smtClean="0"/>
              <a:t>1</a:t>
            </a:r>
          </a:p>
          <a:p>
            <a:pPr lvl="2"/>
            <a:r>
              <a:rPr lang="ja-JP" altLang="en-US" sz="1600" dirty="0" smtClean="0"/>
              <a:t>共有メモリプロセス</a:t>
            </a:r>
            <a:r>
              <a:rPr lang="en-US" altLang="ja-JP" sz="1600" dirty="0" smtClean="0"/>
              <a:t>2</a:t>
            </a:r>
          </a:p>
          <a:p>
            <a:pPr lvl="1"/>
            <a:r>
              <a:rPr lang="en-US" altLang="ja-JP" sz="1600" dirty="0" smtClean="0"/>
              <a:t>RTOS</a:t>
            </a:r>
          </a:p>
          <a:p>
            <a:pPr lvl="2"/>
            <a:r>
              <a:rPr lang="ja-JP" altLang="en-US" sz="1600" dirty="0" smtClean="0"/>
              <a:t>共有メモリタスク</a:t>
            </a:r>
            <a:endParaRPr lang="en-US" altLang="ja-JP" sz="1600" dirty="0" smtClean="0"/>
          </a:p>
          <a:p>
            <a:pPr lvl="1"/>
            <a:r>
              <a:rPr lang="ja-JP" altLang="en-US" sz="1600" dirty="0" smtClean="0"/>
              <a:t>共有メモリチャネル</a:t>
            </a:r>
            <a:endParaRPr lang="en-US" altLang="ja-JP" sz="1600" dirty="0" smtClean="0"/>
          </a:p>
          <a:p>
            <a:pPr lvl="2"/>
            <a:r>
              <a:rPr lang="en-US" altLang="ja-JP" sz="1600" dirty="0" smtClean="0"/>
              <a:t>CHANNEL1</a:t>
            </a:r>
          </a:p>
          <a:p>
            <a:r>
              <a:rPr lang="ja-JP" altLang="en-US" sz="1600" dirty="0" smtClean="0"/>
              <a:t>対象とする仕様番号</a:t>
            </a:r>
            <a:endParaRPr lang="en-US" altLang="ja-JP" sz="1600" dirty="0" smtClean="0"/>
          </a:p>
          <a:p>
            <a:pPr lvl="1"/>
            <a:r>
              <a:rPr lang="en-US" altLang="ja-JP" sz="1600" dirty="0" smtClean="0"/>
              <a:t>【SGC9】</a:t>
            </a:r>
            <a:r>
              <a:rPr lang="ja-JP" altLang="en-US" sz="1600" dirty="0" err="1" smtClean="0"/>
              <a:t>，</a:t>
            </a:r>
            <a:r>
              <a:rPr lang="en-US" altLang="ja-JP" sz="1600" dirty="0" smtClean="0"/>
              <a:t>【SGC17】</a:t>
            </a:r>
            <a:r>
              <a:rPr lang="ja-JP" altLang="en-US" sz="1600" dirty="0" err="1" smtClean="0"/>
              <a:t>，</a:t>
            </a:r>
            <a:r>
              <a:rPr lang="en-US" altLang="ja-JP" sz="1600" dirty="0" smtClean="0"/>
              <a:t>【SGC21】</a:t>
            </a:r>
            <a:endParaRPr lang="en-US" altLang="ja-JP" sz="1600" dirty="0" smtClean="0"/>
          </a:p>
          <a:p>
            <a:r>
              <a:rPr lang="ja-JP" altLang="en-US" sz="1600" dirty="0" smtClean="0"/>
              <a:t>対象フェーズ</a:t>
            </a:r>
            <a:endParaRPr lang="en-US" altLang="ja-JP" sz="1600" dirty="0" smtClean="0"/>
          </a:p>
          <a:p>
            <a:pPr lvl="1"/>
            <a:r>
              <a:rPr lang="en-US" altLang="ja-JP" sz="1600" dirty="0" smtClean="0"/>
              <a:t>Phase4,5</a:t>
            </a:r>
          </a:p>
        </p:txBody>
      </p:sp>
      <p:sp>
        <p:nvSpPr>
          <p:cNvPr id="83972" name="コンテンツ プレースホルダ 4"/>
          <p:cNvSpPr>
            <a:spLocks noGrp="1"/>
          </p:cNvSpPr>
          <p:nvPr>
            <p:ph sz="half" idx="2"/>
          </p:nvPr>
        </p:nvSpPr>
        <p:spPr>
          <a:xfrm>
            <a:off x="3168650" y="1022350"/>
            <a:ext cx="5607050" cy="5541963"/>
          </a:xfrm>
        </p:spPr>
        <p:txBody>
          <a:bodyPr/>
          <a:lstStyle/>
          <a:p>
            <a:r>
              <a:rPr lang="ja-JP" altLang="en-US" sz="1600" dirty="0" smtClean="0"/>
              <a:t>テストシナリオ</a:t>
            </a:r>
            <a:endParaRPr lang="en-US" altLang="ja-JP" sz="1600" dirty="0" smtClean="0"/>
          </a:p>
          <a:p>
            <a:pPr lvl="1"/>
            <a:r>
              <a:rPr lang="ja-JP" altLang="en-US" sz="1600" dirty="0" smtClean="0"/>
              <a:t>前状態</a:t>
            </a:r>
            <a:endParaRPr lang="en-US" altLang="ja-JP" sz="1600" dirty="0" smtClean="0"/>
          </a:p>
          <a:p>
            <a:pPr lvl="2"/>
            <a:r>
              <a:rPr lang="en-US" altLang="ja-JP" sz="1600" dirty="0" smtClean="0"/>
              <a:t>GPOS</a:t>
            </a:r>
            <a:r>
              <a:rPr lang="ja-JP" altLang="en-US" sz="1600" dirty="0" smtClean="0"/>
              <a:t>の共有メモリプロセス</a:t>
            </a:r>
            <a:endParaRPr lang="en-US" altLang="ja-JP" sz="1600" dirty="0" smtClean="0"/>
          </a:p>
          <a:p>
            <a:pPr lvl="3"/>
            <a:r>
              <a:rPr lang="ja-JP" altLang="en-US" sz="1600" dirty="0" smtClean="0"/>
              <a:t>ともにプロセス起動前の状態</a:t>
            </a:r>
            <a:endParaRPr lang="en-US" altLang="ja-JP" sz="1600" dirty="0" smtClean="0"/>
          </a:p>
          <a:p>
            <a:pPr lvl="2"/>
            <a:r>
              <a:rPr lang="en-US" altLang="ja-JP" sz="1600" dirty="0" smtClean="0"/>
              <a:t>RTOS</a:t>
            </a:r>
            <a:r>
              <a:rPr lang="ja-JP" altLang="en-US" sz="1600" dirty="0" smtClean="0"/>
              <a:t>の共有メモリタスク</a:t>
            </a:r>
            <a:endParaRPr lang="en-US" altLang="ja-JP" sz="1600" dirty="0" smtClean="0"/>
          </a:p>
          <a:p>
            <a:pPr lvl="3"/>
            <a:r>
              <a:rPr lang="ja-JP" altLang="en-US" sz="1600" dirty="0" smtClean="0"/>
              <a:t>全チャネル初期化済</a:t>
            </a:r>
            <a:endParaRPr lang="en-US" altLang="ja-JP" sz="1600" dirty="0" smtClean="0"/>
          </a:p>
          <a:p>
            <a:pPr lvl="1"/>
            <a:r>
              <a:rPr lang="ja-JP" altLang="en-US" sz="1600" dirty="0" smtClean="0"/>
              <a:t>処理</a:t>
            </a:r>
            <a:endParaRPr lang="en-US" altLang="ja-JP" sz="1600" dirty="0" smtClean="0"/>
          </a:p>
          <a:p>
            <a:pPr lvl="2"/>
            <a:r>
              <a:rPr lang="en-US" altLang="ja-JP" sz="1600" dirty="0" err="1" smtClean="0"/>
              <a:t>doscom_sense_process</a:t>
            </a:r>
            <a:r>
              <a:rPr lang="ja-JP" altLang="en-US" sz="1600" dirty="0" smtClean="0"/>
              <a:t>を</a:t>
            </a:r>
            <a:r>
              <a:rPr lang="en-US" altLang="ja-JP" sz="1600" dirty="0" smtClean="0"/>
              <a:t>GPOS</a:t>
            </a:r>
            <a:r>
              <a:rPr lang="ja-JP" altLang="en-US" sz="1600" dirty="0" smtClean="0"/>
              <a:t>から呼ぶ</a:t>
            </a:r>
            <a:endParaRPr lang="en-US" altLang="ja-JP" sz="1600" dirty="0" smtClean="0"/>
          </a:p>
          <a:p>
            <a:pPr lvl="2"/>
            <a:r>
              <a:rPr lang="en-US" altLang="ja-JP" sz="1600" dirty="0" err="1" smtClean="0"/>
              <a:t>doscom_sense_process</a:t>
            </a:r>
            <a:r>
              <a:rPr lang="ja-JP" altLang="en-US" sz="1600" dirty="0" smtClean="0"/>
              <a:t>を</a:t>
            </a:r>
            <a:r>
              <a:rPr lang="en-US" altLang="ja-JP" sz="1600" dirty="0" smtClean="0"/>
              <a:t>RTOS</a:t>
            </a:r>
            <a:r>
              <a:rPr lang="ja-JP" altLang="en-US" sz="1600" dirty="0" smtClean="0"/>
              <a:t>から呼ぶ</a:t>
            </a:r>
            <a:endParaRPr lang="en-US" altLang="ja-JP" sz="1600" dirty="0" smtClean="0"/>
          </a:p>
          <a:p>
            <a:pPr lvl="3"/>
            <a:r>
              <a:rPr lang="ja-JP" altLang="en-US" sz="1600" dirty="0" smtClean="0"/>
              <a:t>未接続時，新規接続時，通信終了時</a:t>
            </a:r>
            <a:endParaRPr lang="en-US" altLang="ja-JP" sz="1600" dirty="0" smtClean="0"/>
          </a:p>
          <a:p>
            <a:pPr lvl="1"/>
            <a:r>
              <a:rPr lang="ja-JP" altLang="en-US" sz="1600" dirty="0" smtClean="0"/>
              <a:t>確認事項</a:t>
            </a:r>
            <a:endParaRPr lang="en-US" altLang="ja-JP" sz="1600" dirty="0" smtClean="0"/>
          </a:p>
          <a:p>
            <a:pPr lvl="2"/>
            <a:r>
              <a:rPr lang="en-US" altLang="ja-JP" sz="1600" dirty="0" smtClean="0"/>
              <a:t>GPOS</a:t>
            </a:r>
            <a:r>
              <a:rPr lang="ja-JP" altLang="en-US" sz="1600" dirty="0" smtClean="0"/>
              <a:t>からの呼び出しでは動作しない</a:t>
            </a:r>
            <a:endParaRPr lang="en-US" altLang="ja-JP" sz="1600" dirty="0" smtClean="0"/>
          </a:p>
          <a:p>
            <a:pPr lvl="2"/>
            <a:r>
              <a:rPr lang="en-US" altLang="ja-JP" sz="1600" dirty="0" smtClean="0"/>
              <a:t>RTOS</a:t>
            </a:r>
            <a:r>
              <a:rPr lang="ja-JP" altLang="en-US" sz="1600" dirty="0" smtClean="0"/>
              <a:t>からの呼び出し</a:t>
            </a:r>
            <a:endParaRPr lang="en-US" altLang="ja-JP" sz="1600" dirty="0" smtClean="0"/>
          </a:p>
          <a:p>
            <a:pPr lvl="3"/>
            <a:r>
              <a:rPr lang="ja-JP" altLang="en-US" sz="1600" dirty="0" smtClean="0"/>
              <a:t>未接続時：</a:t>
            </a:r>
            <a:r>
              <a:rPr lang="en-US" altLang="ja-JP" sz="1600" dirty="0" smtClean="0"/>
              <a:t>0</a:t>
            </a:r>
          </a:p>
          <a:p>
            <a:pPr lvl="3"/>
            <a:r>
              <a:rPr lang="ja-JP" altLang="en-US" sz="1600" dirty="0" smtClean="0"/>
              <a:t>新規接続時：接続数＋</a:t>
            </a:r>
            <a:r>
              <a:rPr lang="en-US" altLang="ja-JP" sz="1600" dirty="0" smtClean="0"/>
              <a:t>1</a:t>
            </a:r>
          </a:p>
          <a:p>
            <a:pPr lvl="3"/>
            <a:r>
              <a:rPr lang="ja-JP" altLang="en-US" sz="1600" dirty="0" smtClean="0"/>
              <a:t>通信終了時：接続</a:t>
            </a:r>
            <a:r>
              <a:rPr lang="en-US" altLang="ja-JP" sz="1600" dirty="0" smtClean="0"/>
              <a:t>-1</a:t>
            </a:r>
          </a:p>
          <a:p>
            <a:pPr lvl="3"/>
            <a:r>
              <a:rPr lang="ja-JP" altLang="en-US" sz="1600" dirty="0" smtClean="0"/>
              <a:t>取得アプリ数と，実際の接続数が一致しているか</a:t>
            </a:r>
            <a:endParaRPr lang="en-US" altLang="ja-JP" sz="1600" dirty="0" smtClean="0"/>
          </a:p>
        </p:txBody>
      </p:sp>
      <p:sp>
        <p:nvSpPr>
          <p:cNvPr id="83973" name="スライド番号プレースホルダー 3"/>
          <p:cNvSpPr>
            <a:spLocks noGrp="1"/>
          </p:cNvSpPr>
          <p:nvPr>
            <p:ph type="sldNum" sz="quarter" idx="10"/>
          </p:nvPr>
        </p:nvSpPr>
        <p:spPr>
          <a:noFill/>
          <a:ln>
            <a:miter lim="800000"/>
            <a:headEnd/>
            <a:tailEnd/>
          </a:ln>
        </p:spPr>
        <p:txBody>
          <a:bodyPr/>
          <a:lstStyle/>
          <a:p>
            <a:fld id="{C82E1D74-6117-4B1F-AEDA-76BE969A6100}" type="slidenum">
              <a:rPr lang="en-US" altLang="ja-JP" smtClean="0">
                <a:solidFill>
                  <a:srgbClr val="000000"/>
                </a:solidFill>
              </a:rPr>
              <a:pPr/>
              <a:t>12</a:t>
            </a:fld>
            <a:endParaRPr lang="en-US" altLang="ja-JP" smtClean="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タイトル 1"/>
          <p:cNvSpPr>
            <a:spLocks noGrp="1"/>
          </p:cNvSpPr>
          <p:nvPr>
            <p:ph type="title"/>
          </p:nvPr>
        </p:nvSpPr>
        <p:spPr/>
        <p:txBody>
          <a:bodyPr/>
          <a:lstStyle/>
          <a:p>
            <a:r>
              <a:rPr lang="ja-JP" altLang="en-US" smtClean="0"/>
              <a:t>テスト</a:t>
            </a:r>
            <a:r>
              <a:rPr lang="en-US" altLang="ja-JP" smtClean="0"/>
              <a:t>8(1)</a:t>
            </a:r>
            <a:endParaRPr lang="ja-JP" altLang="en-US" smtClean="0"/>
          </a:p>
        </p:txBody>
      </p:sp>
      <p:sp>
        <p:nvSpPr>
          <p:cNvPr id="84995" name="コンテンツ プレースホルダー 2"/>
          <p:cNvSpPr>
            <a:spLocks noGrp="1"/>
          </p:cNvSpPr>
          <p:nvPr>
            <p:ph sz="half" idx="1"/>
          </p:nvPr>
        </p:nvSpPr>
        <p:spPr>
          <a:xfrm>
            <a:off x="342900" y="1022350"/>
            <a:ext cx="3014663" cy="5307013"/>
          </a:xfrm>
        </p:spPr>
        <p:txBody>
          <a:bodyPr/>
          <a:lstStyle/>
          <a:p>
            <a:r>
              <a:rPr lang="ja-JP" altLang="en-US" sz="1600" dirty="0" smtClean="0"/>
              <a:t>概要</a:t>
            </a:r>
            <a:endParaRPr lang="en-US" altLang="ja-JP" sz="1600" dirty="0" smtClean="0"/>
          </a:p>
          <a:p>
            <a:pPr lvl="1"/>
            <a:r>
              <a:rPr lang="en-US" altLang="ja-JP" sz="1600" dirty="0" err="1" smtClean="0"/>
              <a:t>doscom_sense_fifoch</a:t>
            </a:r>
            <a:r>
              <a:rPr lang="ja-JP" altLang="en-US" sz="1600" dirty="0" smtClean="0"/>
              <a:t>の動作確認</a:t>
            </a:r>
            <a:endParaRPr lang="en-US" altLang="ja-JP" sz="1600" dirty="0" smtClean="0"/>
          </a:p>
          <a:p>
            <a:r>
              <a:rPr lang="ja-JP" altLang="en-US" sz="1600" dirty="0" smtClean="0"/>
              <a:t>構成</a:t>
            </a:r>
            <a:endParaRPr lang="en-US" altLang="ja-JP" sz="1600" dirty="0" smtClean="0"/>
          </a:p>
          <a:p>
            <a:pPr lvl="1"/>
            <a:r>
              <a:rPr lang="en-US" altLang="ja-JP" sz="1600" dirty="0" smtClean="0"/>
              <a:t>GPOS</a:t>
            </a:r>
          </a:p>
          <a:p>
            <a:pPr lvl="2"/>
            <a:r>
              <a:rPr lang="en-US" altLang="ja-JP" sz="1600" dirty="0" err="1" smtClean="0"/>
              <a:t>fifo</a:t>
            </a:r>
            <a:r>
              <a:rPr lang="ja-JP" altLang="en-US" sz="1600" dirty="0" smtClean="0"/>
              <a:t>通信プロセス</a:t>
            </a:r>
            <a:r>
              <a:rPr lang="en-US" altLang="ja-JP" sz="1600" dirty="0" smtClean="0"/>
              <a:t>1</a:t>
            </a:r>
          </a:p>
          <a:p>
            <a:pPr lvl="2"/>
            <a:r>
              <a:rPr lang="en-US" altLang="ja-JP" sz="1600" dirty="0" err="1" smtClean="0"/>
              <a:t>fifo</a:t>
            </a:r>
            <a:r>
              <a:rPr lang="ja-JP" altLang="en-US" sz="1600" dirty="0" smtClean="0"/>
              <a:t>通信プロセス</a:t>
            </a:r>
            <a:r>
              <a:rPr lang="en-US" altLang="ja-JP" sz="1600" dirty="0" smtClean="0"/>
              <a:t>2</a:t>
            </a:r>
          </a:p>
          <a:p>
            <a:pPr lvl="1"/>
            <a:r>
              <a:rPr lang="en-US" altLang="ja-JP" sz="1600" dirty="0" smtClean="0"/>
              <a:t>RTOS</a:t>
            </a:r>
          </a:p>
          <a:p>
            <a:pPr lvl="2"/>
            <a:r>
              <a:rPr lang="en-US" altLang="ja-JP" sz="1600" dirty="0" err="1" smtClean="0"/>
              <a:t>fifo</a:t>
            </a:r>
            <a:r>
              <a:rPr lang="ja-JP" altLang="en-US" sz="1600" dirty="0" smtClean="0"/>
              <a:t>通信タスク</a:t>
            </a:r>
            <a:endParaRPr lang="en-US" altLang="ja-JP" sz="1600" dirty="0" smtClean="0"/>
          </a:p>
          <a:p>
            <a:pPr lvl="1"/>
            <a:r>
              <a:rPr lang="en-US" altLang="ja-JP" sz="1600" dirty="0" err="1" smtClean="0"/>
              <a:t>fifo</a:t>
            </a:r>
            <a:r>
              <a:rPr lang="ja-JP" altLang="en-US" sz="1600" dirty="0" smtClean="0"/>
              <a:t>通信チャネル</a:t>
            </a:r>
            <a:endParaRPr lang="en-US" altLang="ja-JP" sz="1600" dirty="0" smtClean="0"/>
          </a:p>
          <a:p>
            <a:pPr lvl="2"/>
            <a:r>
              <a:rPr lang="en-US" altLang="ja-JP" sz="1600" dirty="0" smtClean="0"/>
              <a:t>CHANNEL1</a:t>
            </a:r>
          </a:p>
          <a:p>
            <a:r>
              <a:rPr lang="ja-JP" altLang="en-US" sz="1600" dirty="0" smtClean="0"/>
              <a:t>対象とする仕様番号</a:t>
            </a:r>
            <a:endParaRPr lang="en-US" altLang="ja-JP" sz="1600" dirty="0" smtClean="0"/>
          </a:p>
          <a:p>
            <a:pPr lvl="1"/>
            <a:r>
              <a:rPr lang="en-US" altLang="ja-JP" sz="1600" dirty="0" smtClean="0"/>
              <a:t>【SGC11】</a:t>
            </a:r>
            <a:r>
              <a:rPr lang="ja-JP" altLang="en-US" sz="1600" dirty="0" err="1" smtClean="0"/>
              <a:t>，</a:t>
            </a:r>
            <a:r>
              <a:rPr lang="en-US" altLang="ja-JP" sz="1600" dirty="0" smtClean="0"/>
              <a:t>【SGC12】</a:t>
            </a:r>
            <a:r>
              <a:rPr lang="ja-JP" altLang="en-US" sz="1600" dirty="0" err="1" smtClean="0"/>
              <a:t>，</a:t>
            </a:r>
            <a:r>
              <a:rPr lang="en-US" altLang="ja-JP" sz="1600" dirty="0" smtClean="0"/>
              <a:t>【SGC17】</a:t>
            </a:r>
            <a:endParaRPr lang="en-US" altLang="ja-JP" sz="1600" dirty="0" smtClean="0"/>
          </a:p>
          <a:p>
            <a:r>
              <a:rPr lang="ja-JP" altLang="en-US" sz="1600" dirty="0" smtClean="0"/>
              <a:t>対象フェーズ</a:t>
            </a:r>
            <a:endParaRPr lang="en-US" altLang="ja-JP" sz="1600" dirty="0" smtClean="0"/>
          </a:p>
          <a:p>
            <a:pPr lvl="1"/>
            <a:r>
              <a:rPr lang="en-US" altLang="ja-JP" sz="1600" dirty="0" smtClean="0"/>
              <a:t>Phase1,2,3,6</a:t>
            </a:r>
          </a:p>
        </p:txBody>
      </p:sp>
      <p:sp>
        <p:nvSpPr>
          <p:cNvPr id="84996" name="コンテンツ プレースホルダ 4"/>
          <p:cNvSpPr>
            <a:spLocks noGrp="1"/>
          </p:cNvSpPr>
          <p:nvPr>
            <p:ph sz="half" idx="2"/>
          </p:nvPr>
        </p:nvSpPr>
        <p:spPr>
          <a:xfrm>
            <a:off x="3168650" y="1022350"/>
            <a:ext cx="5607050" cy="5541963"/>
          </a:xfrm>
        </p:spPr>
        <p:txBody>
          <a:bodyPr/>
          <a:lstStyle/>
          <a:p>
            <a:r>
              <a:rPr lang="ja-JP" altLang="en-US" sz="1600" dirty="0" smtClean="0"/>
              <a:t>テストシナリオ</a:t>
            </a:r>
            <a:endParaRPr lang="en-US" altLang="ja-JP" sz="1600" dirty="0" smtClean="0"/>
          </a:p>
          <a:p>
            <a:pPr lvl="1"/>
            <a:r>
              <a:rPr lang="ja-JP" altLang="en-US" sz="1600" dirty="0" smtClean="0"/>
              <a:t>前状態</a:t>
            </a:r>
            <a:endParaRPr lang="en-US" altLang="ja-JP" sz="1600" dirty="0" smtClean="0"/>
          </a:p>
          <a:p>
            <a:pPr lvl="2"/>
            <a:r>
              <a:rPr lang="en-US" altLang="ja-JP" sz="1600" dirty="0" smtClean="0"/>
              <a:t>GPOS</a:t>
            </a:r>
            <a:r>
              <a:rPr lang="ja-JP" altLang="en-US" sz="1600" dirty="0" smtClean="0"/>
              <a:t>の</a:t>
            </a:r>
            <a:r>
              <a:rPr lang="en-US" altLang="ja-JP" sz="1600" dirty="0" err="1" smtClean="0"/>
              <a:t>fifo</a:t>
            </a:r>
            <a:r>
              <a:rPr lang="ja-JP" altLang="en-US" sz="1600" dirty="0" smtClean="0"/>
              <a:t>通信プロセス</a:t>
            </a:r>
            <a:endParaRPr lang="en-US" altLang="ja-JP" sz="1600" dirty="0" smtClean="0"/>
          </a:p>
          <a:p>
            <a:pPr lvl="3"/>
            <a:r>
              <a:rPr lang="ja-JP" altLang="en-US" sz="1600" dirty="0" smtClean="0"/>
              <a:t>ともにプロセス起動前の状態</a:t>
            </a:r>
            <a:endParaRPr lang="en-US" altLang="ja-JP" sz="1600" dirty="0" smtClean="0"/>
          </a:p>
          <a:p>
            <a:pPr lvl="2"/>
            <a:r>
              <a:rPr lang="en-US" altLang="ja-JP" sz="1600" dirty="0" smtClean="0"/>
              <a:t>RTOS</a:t>
            </a:r>
            <a:r>
              <a:rPr lang="ja-JP" altLang="en-US" sz="1600" dirty="0" smtClean="0"/>
              <a:t>の</a:t>
            </a:r>
            <a:r>
              <a:rPr lang="en-US" altLang="ja-JP" sz="1600" dirty="0" err="1" smtClean="0"/>
              <a:t>fifo</a:t>
            </a:r>
            <a:r>
              <a:rPr lang="ja-JP" altLang="en-US" sz="1600" dirty="0" smtClean="0"/>
              <a:t>通信タスク</a:t>
            </a:r>
            <a:endParaRPr lang="en-US" altLang="ja-JP" sz="1600" dirty="0" smtClean="0"/>
          </a:p>
          <a:p>
            <a:pPr lvl="3"/>
            <a:r>
              <a:rPr lang="ja-JP" altLang="en-US" sz="1600" dirty="0" smtClean="0"/>
              <a:t>全チャネル初期化済</a:t>
            </a:r>
            <a:endParaRPr lang="en-US" altLang="ja-JP" sz="1600" dirty="0" smtClean="0"/>
          </a:p>
          <a:p>
            <a:pPr lvl="1"/>
            <a:r>
              <a:rPr lang="ja-JP" altLang="en-US" sz="1600" dirty="0" smtClean="0"/>
              <a:t>処理</a:t>
            </a:r>
            <a:endParaRPr lang="en-US" altLang="ja-JP" sz="1600" dirty="0" smtClean="0"/>
          </a:p>
          <a:p>
            <a:pPr lvl="2"/>
            <a:r>
              <a:rPr lang="ja-JP" altLang="en-US" sz="1600" dirty="0" smtClean="0"/>
              <a:t>未接続時，新規接続時，通信終了時に以下を行う</a:t>
            </a:r>
            <a:endParaRPr lang="en-US" altLang="ja-JP" sz="1600" dirty="0" smtClean="0"/>
          </a:p>
          <a:p>
            <a:pPr lvl="3"/>
            <a:r>
              <a:rPr lang="en-US" altLang="ja-JP" sz="1600" dirty="0" err="1" smtClean="0"/>
              <a:t>doscom_sense_fifoch</a:t>
            </a:r>
            <a:r>
              <a:rPr lang="ja-JP" altLang="en-US" sz="1600" dirty="0" smtClean="0"/>
              <a:t>を両</a:t>
            </a:r>
            <a:r>
              <a:rPr lang="en-US" altLang="ja-JP" sz="1600" dirty="0" smtClean="0"/>
              <a:t>OS</a:t>
            </a:r>
            <a:r>
              <a:rPr lang="ja-JP" altLang="en-US" sz="1600" dirty="0" smtClean="0"/>
              <a:t>から呼ぶ</a:t>
            </a:r>
            <a:endParaRPr lang="en-US" altLang="ja-JP" sz="1600" dirty="0" smtClean="0"/>
          </a:p>
          <a:p>
            <a:pPr lvl="1"/>
            <a:r>
              <a:rPr lang="ja-JP" altLang="en-US" sz="1600" dirty="0" smtClean="0"/>
              <a:t>確認事項</a:t>
            </a:r>
            <a:endParaRPr lang="en-US" altLang="ja-JP" sz="1600" dirty="0" smtClean="0"/>
          </a:p>
          <a:p>
            <a:pPr lvl="2"/>
            <a:r>
              <a:rPr lang="ja-JP" altLang="en-US" sz="1600" dirty="0" smtClean="0"/>
              <a:t>未接続時：</a:t>
            </a:r>
            <a:r>
              <a:rPr lang="en-US" altLang="ja-JP" sz="1600" dirty="0" smtClean="0"/>
              <a:t>0</a:t>
            </a:r>
          </a:p>
          <a:p>
            <a:pPr lvl="2"/>
            <a:r>
              <a:rPr lang="ja-JP" altLang="en-US" sz="1600" dirty="0" smtClean="0"/>
              <a:t>新規接続時：指定されたチャネル</a:t>
            </a:r>
            <a:r>
              <a:rPr lang="en-US" altLang="ja-JP" sz="1600" dirty="0" smtClean="0"/>
              <a:t>ID</a:t>
            </a:r>
            <a:r>
              <a:rPr lang="ja-JP" altLang="en-US" sz="1600" dirty="0" smtClean="0"/>
              <a:t>のマスク値を</a:t>
            </a:r>
            <a:r>
              <a:rPr lang="en-US" altLang="ja-JP" sz="1600" dirty="0" smtClean="0"/>
              <a:t/>
            </a:r>
            <a:br>
              <a:rPr lang="en-US" altLang="ja-JP" sz="1600" dirty="0" smtClean="0"/>
            </a:br>
            <a:r>
              <a:rPr lang="en-US" altLang="ja-JP" sz="1600" dirty="0" smtClean="0"/>
              <a:t>RTOS</a:t>
            </a:r>
            <a:r>
              <a:rPr lang="ja-JP" altLang="en-US" sz="1600" dirty="0" smtClean="0"/>
              <a:t>側に反映する</a:t>
            </a:r>
            <a:endParaRPr lang="en-US" altLang="ja-JP" sz="1600" dirty="0" smtClean="0"/>
          </a:p>
          <a:p>
            <a:pPr lvl="2"/>
            <a:r>
              <a:rPr lang="ja-JP" altLang="en-US" sz="1600" dirty="0" smtClean="0"/>
              <a:t>通信終了時：終了プロセスが使用していたチャネル</a:t>
            </a:r>
            <a:r>
              <a:rPr lang="en-US" altLang="ja-JP" sz="1600" dirty="0" smtClean="0"/>
              <a:t>ID</a:t>
            </a:r>
            <a:r>
              <a:rPr lang="ja-JP" altLang="en-US" sz="1600" dirty="0" smtClean="0"/>
              <a:t>のマスク値の登録を解除</a:t>
            </a:r>
            <a:endParaRPr lang="en-US" altLang="ja-JP" sz="1600" dirty="0" smtClean="0"/>
          </a:p>
          <a:p>
            <a:pPr lvl="2"/>
            <a:r>
              <a:rPr lang="ja-JP" altLang="en-US" sz="1600" dirty="0" smtClean="0"/>
              <a:t>取得した</a:t>
            </a:r>
            <a:r>
              <a:rPr lang="en-US" altLang="ja-JP" sz="1600" dirty="0" smtClean="0"/>
              <a:t>mask</a:t>
            </a:r>
            <a:r>
              <a:rPr lang="ja-JP" altLang="en-US" sz="1600" dirty="0" smtClean="0"/>
              <a:t>値と実際の接続状況が一致しているか</a:t>
            </a:r>
            <a:endParaRPr lang="en-US" altLang="ja-JP" sz="1600" dirty="0" smtClean="0"/>
          </a:p>
        </p:txBody>
      </p:sp>
      <p:sp>
        <p:nvSpPr>
          <p:cNvPr id="84997" name="スライド番号プレースホルダー 3"/>
          <p:cNvSpPr>
            <a:spLocks noGrp="1"/>
          </p:cNvSpPr>
          <p:nvPr>
            <p:ph type="sldNum" sz="quarter" idx="10"/>
          </p:nvPr>
        </p:nvSpPr>
        <p:spPr>
          <a:noFill/>
          <a:ln>
            <a:miter lim="800000"/>
            <a:headEnd/>
            <a:tailEnd/>
          </a:ln>
        </p:spPr>
        <p:txBody>
          <a:bodyPr/>
          <a:lstStyle/>
          <a:p>
            <a:fld id="{E0A6B174-EBCD-481E-A5DF-4B64B4346FB0}" type="slidenum">
              <a:rPr lang="en-US" altLang="ja-JP" smtClean="0">
                <a:solidFill>
                  <a:srgbClr val="000000"/>
                </a:solidFill>
              </a:rPr>
              <a:pPr/>
              <a:t>13</a:t>
            </a:fld>
            <a:endParaRPr lang="en-US" altLang="ja-JP" smtClean="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タイトル 1"/>
          <p:cNvSpPr>
            <a:spLocks noGrp="1"/>
          </p:cNvSpPr>
          <p:nvPr>
            <p:ph type="title"/>
          </p:nvPr>
        </p:nvSpPr>
        <p:spPr/>
        <p:txBody>
          <a:bodyPr/>
          <a:lstStyle/>
          <a:p>
            <a:r>
              <a:rPr lang="ja-JP" altLang="en-US" smtClean="0"/>
              <a:t>テスト</a:t>
            </a:r>
            <a:r>
              <a:rPr lang="en-US" altLang="ja-JP" smtClean="0"/>
              <a:t>8(2)</a:t>
            </a:r>
            <a:endParaRPr lang="ja-JP" altLang="en-US" smtClean="0"/>
          </a:p>
        </p:txBody>
      </p:sp>
      <p:sp>
        <p:nvSpPr>
          <p:cNvPr id="89091" name="コンテンツ プレースホルダー 2"/>
          <p:cNvSpPr>
            <a:spLocks noGrp="1"/>
          </p:cNvSpPr>
          <p:nvPr>
            <p:ph sz="half" idx="1"/>
          </p:nvPr>
        </p:nvSpPr>
        <p:spPr>
          <a:xfrm>
            <a:off x="342900" y="1022350"/>
            <a:ext cx="3148980" cy="5307013"/>
          </a:xfrm>
        </p:spPr>
        <p:txBody>
          <a:bodyPr/>
          <a:lstStyle/>
          <a:p>
            <a:pPr marL="180975" lvl="1" indent="-180975">
              <a:buFont typeface="Arial" charset="0"/>
              <a:buChar char="•"/>
              <a:defRPr/>
            </a:pPr>
            <a:r>
              <a:rPr lang="ja-JP" altLang="en-US" sz="1600" dirty="0" smtClean="0"/>
              <a:t>概要</a:t>
            </a:r>
            <a:endParaRPr lang="en-US" altLang="ja-JP" sz="1600" dirty="0" smtClean="0"/>
          </a:p>
          <a:p>
            <a:pPr marL="704850" lvl="2" indent="-342900">
              <a:buFont typeface="HGPｺﾞｼｯｸE" panose="020B0900000000000000" pitchFamily="50" charset="-128"/>
              <a:buChar char="–"/>
              <a:defRPr/>
            </a:pPr>
            <a:r>
              <a:rPr lang="en-US" altLang="ja-JP" sz="1600" dirty="0" err="1" smtClean="0"/>
              <a:t>doscom_sense_fifoch</a:t>
            </a:r>
            <a:r>
              <a:rPr lang="ja-JP" altLang="en-US" sz="1600" dirty="0" smtClean="0"/>
              <a:t>の</a:t>
            </a:r>
            <a:r>
              <a:rPr lang="ja-JP" altLang="en-US" sz="1600" dirty="0"/>
              <a:t>動作確認</a:t>
            </a:r>
            <a:endParaRPr lang="en-US" altLang="ja-JP" sz="1600" dirty="0"/>
          </a:p>
          <a:p>
            <a:pPr>
              <a:defRPr/>
            </a:pPr>
            <a:r>
              <a:rPr lang="ja-JP" altLang="en-US" sz="1600" dirty="0" smtClean="0"/>
              <a:t>構成</a:t>
            </a:r>
            <a:endParaRPr lang="en-US" altLang="ja-JP" sz="1600" dirty="0" smtClean="0"/>
          </a:p>
          <a:p>
            <a:pPr lvl="1">
              <a:defRPr/>
            </a:pPr>
            <a:r>
              <a:rPr lang="en-US" altLang="ja-JP" sz="1600" dirty="0" smtClean="0"/>
              <a:t>GPOS</a:t>
            </a:r>
          </a:p>
          <a:p>
            <a:pPr lvl="2">
              <a:defRPr/>
            </a:pPr>
            <a:r>
              <a:rPr lang="ja-JP" altLang="en-US" sz="1600" dirty="0" smtClean="0"/>
              <a:t>共有メモリプロセス</a:t>
            </a:r>
            <a:r>
              <a:rPr lang="en-US" altLang="ja-JP" sz="1600" dirty="0" smtClean="0"/>
              <a:t>1</a:t>
            </a:r>
          </a:p>
          <a:p>
            <a:pPr lvl="2">
              <a:defRPr/>
            </a:pPr>
            <a:r>
              <a:rPr lang="ja-JP" altLang="en-US" sz="1600" dirty="0" smtClean="0"/>
              <a:t>共有メモリプロセス</a:t>
            </a:r>
            <a:r>
              <a:rPr lang="en-US" altLang="ja-JP" sz="1600" dirty="0" smtClean="0"/>
              <a:t>2</a:t>
            </a:r>
          </a:p>
          <a:p>
            <a:pPr lvl="1">
              <a:defRPr/>
            </a:pPr>
            <a:r>
              <a:rPr lang="en-US" altLang="ja-JP" sz="1600" dirty="0" smtClean="0"/>
              <a:t>RTOS</a:t>
            </a:r>
          </a:p>
          <a:p>
            <a:pPr lvl="2">
              <a:defRPr/>
            </a:pPr>
            <a:r>
              <a:rPr lang="ja-JP" altLang="en-US" sz="1600" dirty="0" smtClean="0"/>
              <a:t>共有メモリタスク</a:t>
            </a:r>
            <a:endParaRPr lang="en-US" altLang="ja-JP" sz="1600" dirty="0" smtClean="0"/>
          </a:p>
          <a:p>
            <a:pPr lvl="1">
              <a:defRPr/>
            </a:pPr>
            <a:r>
              <a:rPr lang="ja-JP" altLang="en-US" sz="1600" dirty="0" smtClean="0"/>
              <a:t>共有メモリチャネル</a:t>
            </a:r>
            <a:endParaRPr lang="en-US" altLang="ja-JP" sz="1600" dirty="0" smtClean="0"/>
          </a:p>
          <a:p>
            <a:pPr lvl="2">
              <a:defRPr/>
            </a:pPr>
            <a:r>
              <a:rPr lang="en-US" altLang="ja-JP" sz="1600" dirty="0" smtClean="0"/>
              <a:t>CHANNEL1</a:t>
            </a:r>
          </a:p>
          <a:p>
            <a:pPr>
              <a:defRPr/>
            </a:pPr>
            <a:r>
              <a:rPr lang="ja-JP" altLang="en-US" sz="1600" dirty="0" smtClean="0"/>
              <a:t>対象とする仕様番号</a:t>
            </a:r>
            <a:endParaRPr lang="en-US" altLang="ja-JP" sz="1600" dirty="0" smtClean="0"/>
          </a:p>
          <a:p>
            <a:pPr lvl="1"/>
            <a:r>
              <a:rPr lang="en-US" altLang="ja-JP" sz="1600" dirty="0"/>
              <a:t>【SGC11】</a:t>
            </a:r>
            <a:r>
              <a:rPr lang="ja-JP" altLang="en-US" sz="1600" dirty="0" err="1"/>
              <a:t>，</a:t>
            </a:r>
            <a:r>
              <a:rPr lang="en-US" altLang="ja-JP" sz="1600" dirty="0"/>
              <a:t>【SGC12】</a:t>
            </a:r>
            <a:r>
              <a:rPr lang="ja-JP" altLang="en-US" sz="1600" dirty="0" err="1"/>
              <a:t>，</a:t>
            </a:r>
            <a:r>
              <a:rPr lang="en-US" altLang="ja-JP" sz="1600" dirty="0"/>
              <a:t>【SGC17】</a:t>
            </a:r>
          </a:p>
          <a:p>
            <a:r>
              <a:rPr lang="ja-JP" altLang="en-US" sz="1600" dirty="0" smtClean="0"/>
              <a:t>対象</a:t>
            </a:r>
            <a:r>
              <a:rPr lang="ja-JP" altLang="en-US" sz="1600" dirty="0" smtClean="0"/>
              <a:t>フェーズ</a:t>
            </a:r>
            <a:endParaRPr lang="en-US" altLang="ja-JP" sz="1600" dirty="0" smtClean="0"/>
          </a:p>
          <a:p>
            <a:pPr lvl="1"/>
            <a:r>
              <a:rPr lang="en-US" altLang="ja-JP" sz="1600" dirty="0" smtClean="0"/>
              <a:t>Phase4</a:t>
            </a:r>
          </a:p>
        </p:txBody>
      </p:sp>
      <p:sp>
        <p:nvSpPr>
          <p:cNvPr id="86020" name="コンテンツ プレースホルダ 4"/>
          <p:cNvSpPr>
            <a:spLocks noGrp="1"/>
          </p:cNvSpPr>
          <p:nvPr>
            <p:ph sz="half" idx="2"/>
          </p:nvPr>
        </p:nvSpPr>
        <p:spPr>
          <a:xfrm>
            <a:off x="3168650" y="1022350"/>
            <a:ext cx="5607050" cy="5541963"/>
          </a:xfrm>
        </p:spPr>
        <p:txBody>
          <a:bodyPr/>
          <a:lstStyle/>
          <a:p>
            <a:r>
              <a:rPr lang="ja-JP" altLang="en-US" sz="1600" dirty="0" smtClean="0"/>
              <a:t>テストシナリオ</a:t>
            </a:r>
            <a:endParaRPr lang="en-US" altLang="ja-JP" sz="1600" dirty="0" smtClean="0"/>
          </a:p>
          <a:p>
            <a:pPr lvl="1"/>
            <a:r>
              <a:rPr lang="ja-JP" altLang="en-US" sz="1600" dirty="0" smtClean="0"/>
              <a:t>前状態</a:t>
            </a:r>
            <a:endParaRPr lang="en-US" altLang="ja-JP" sz="1600" dirty="0" smtClean="0"/>
          </a:p>
          <a:p>
            <a:pPr lvl="2"/>
            <a:r>
              <a:rPr lang="en-US" altLang="ja-JP" sz="1600" dirty="0" smtClean="0"/>
              <a:t>GPOS</a:t>
            </a:r>
            <a:r>
              <a:rPr lang="ja-JP" altLang="en-US" sz="1600" dirty="0" smtClean="0"/>
              <a:t>の共有メモリプロセス</a:t>
            </a:r>
            <a:endParaRPr lang="en-US" altLang="ja-JP" sz="1600" dirty="0" smtClean="0"/>
          </a:p>
          <a:p>
            <a:pPr lvl="3"/>
            <a:r>
              <a:rPr lang="ja-JP" altLang="en-US" sz="1600" dirty="0" smtClean="0"/>
              <a:t>ともにプロセス起動前の状態</a:t>
            </a:r>
            <a:endParaRPr lang="en-US" altLang="ja-JP" sz="1600" dirty="0" smtClean="0"/>
          </a:p>
          <a:p>
            <a:pPr lvl="2"/>
            <a:r>
              <a:rPr lang="en-US" altLang="ja-JP" sz="1600" dirty="0" smtClean="0"/>
              <a:t>RTOS</a:t>
            </a:r>
            <a:r>
              <a:rPr lang="ja-JP" altLang="en-US" sz="1600" dirty="0" smtClean="0"/>
              <a:t>の共有メモリタスク</a:t>
            </a:r>
            <a:endParaRPr lang="en-US" altLang="ja-JP" sz="1600" dirty="0" smtClean="0"/>
          </a:p>
          <a:p>
            <a:pPr lvl="3"/>
            <a:r>
              <a:rPr lang="ja-JP" altLang="en-US" sz="1600" dirty="0" smtClean="0"/>
              <a:t>全チャネル初期化済</a:t>
            </a:r>
            <a:endParaRPr lang="en-US" altLang="ja-JP" sz="1600" dirty="0" smtClean="0"/>
          </a:p>
          <a:p>
            <a:pPr lvl="1"/>
            <a:r>
              <a:rPr lang="ja-JP" altLang="en-US" sz="1600" dirty="0" smtClean="0"/>
              <a:t>処理</a:t>
            </a:r>
            <a:endParaRPr lang="en-US" altLang="ja-JP" sz="1600" dirty="0" smtClean="0"/>
          </a:p>
          <a:p>
            <a:pPr lvl="2"/>
            <a:r>
              <a:rPr lang="ja-JP" altLang="en-US" sz="1600" dirty="0" smtClean="0"/>
              <a:t>未接続時，新規接続時，通信終了時に以下を行う</a:t>
            </a:r>
            <a:endParaRPr lang="en-US" altLang="ja-JP" sz="1600" dirty="0" smtClean="0"/>
          </a:p>
          <a:p>
            <a:pPr lvl="3"/>
            <a:r>
              <a:rPr lang="en-US" altLang="ja-JP" sz="1600" dirty="0" err="1" smtClean="0"/>
              <a:t>doscom_sense_fifoch</a:t>
            </a:r>
            <a:r>
              <a:rPr lang="ja-JP" altLang="en-US" sz="1600" dirty="0" smtClean="0"/>
              <a:t>を両</a:t>
            </a:r>
            <a:r>
              <a:rPr lang="en-US" altLang="ja-JP" sz="1600" dirty="0" smtClean="0"/>
              <a:t>OS</a:t>
            </a:r>
            <a:r>
              <a:rPr lang="ja-JP" altLang="en-US" sz="1600" dirty="0" smtClean="0"/>
              <a:t>から呼ぶ</a:t>
            </a:r>
            <a:endParaRPr lang="en-US" altLang="ja-JP" sz="1600" dirty="0" smtClean="0"/>
          </a:p>
          <a:p>
            <a:pPr lvl="1"/>
            <a:r>
              <a:rPr lang="ja-JP" altLang="en-US" sz="1600" dirty="0" smtClean="0"/>
              <a:t>確認事項</a:t>
            </a:r>
            <a:endParaRPr lang="en-US" altLang="ja-JP" sz="1600" dirty="0" smtClean="0"/>
          </a:p>
          <a:p>
            <a:pPr lvl="2"/>
            <a:r>
              <a:rPr lang="ja-JP" altLang="en-US" sz="1600" dirty="0"/>
              <a:t>未接続時：</a:t>
            </a:r>
            <a:r>
              <a:rPr lang="en-US" altLang="ja-JP" sz="1600" dirty="0"/>
              <a:t>0</a:t>
            </a:r>
          </a:p>
          <a:p>
            <a:pPr lvl="2"/>
            <a:r>
              <a:rPr lang="ja-JP" altLang="en-US" sz="1600" dirty="0"/>
              <a:t>新規接続時：指定されたチャネル</a:t>
            </a:r>
            <a:r>
              <a:rPr lang="en-US" altLang="ja-JP" sz="1600" dirty="0"/>
              <a:t>ID</a:t>
            </a:r>
            <a:r>
              <a:rPr lang="ja-JP" altLang="en-US" sz="1600" dirty="0"/>
              <a:t>のマスク値を</a:t>
            </a:r>
            <a:r>
              <a:rPr lang="en-US" altLang="ja-JP" sz="1600" dirty="0"/>
              <a:t/>
            </a:r>
            <a:br>
              <a:rPr lang="en-US" altLang="ja-JP" sz="1600" dirty="0"/>
            </a:br>
            <a:r>
              <a:rPr lang="en-US" altLang="ja-JP" sz="1600" dirty="0"/>
              <a:t>RTOS</a:t>
            </a:r>
            <a:r>
              <a:rPr lang="ja-JP" altLang="en-US" sz="1600" dirty="0"/>
              <a:t>側に反映する</a:t>
            </a:r>
            <a:endParaRPr lang="en-US" altLang="ja-JP" sz="1600" dirty="0"/>
          </a:p>
          <a:p>
            <a:pPr lvl="2"/>
            <a:r>
              <a:rPr lang="ja-JP" altLang="en-US" sz="1600" dirty="0"/>
              <a:t>通信終了時：終了プロセスが使用していたチャネル</a:t>
            </a:r>
            <a:r>
              <a:rPr lang="en-US" altLang="ja-JP" sz="1600" dirty="0"/>
              <a:t>ID</a:t>
            </a:r>
            <a:r>
              <a:rPr lang="ja-JP" altLang="en-US" sz="1600" dirty="0"/>
              <a:t>のマスク値の登録を解除</a:t>
            </a:r>
            <a:endParaRPr lang="en-US" altLang="ja-JP" sz="1600" dirty="0"/>
          </a:p>
          <a:p>
            <a:pPr lvl="2"/>
            <a:r>
              <a:rPr lang="ja-JP" altLang="en-US" sz="1600" dirty="0"/>
              <a:t>取得した</a:t>
            </a:r>
            <a:r>
              <a:rPr lang="en-US" altLang="ja-JP" sz="1600" dirty="0"/>
              <a:t>mask</a:t>
            </a:r>
            <a:r>
              <a:rPr lang="ja-JP" altLang="en-US" sz="1600" dirty="0"/>
              <a:t>値と実際の接続状況が一致しているか</a:t>
            </a:r>
            <a:endParaRPr lang="en-US" altLang="ja-JP" sz="1600" dirty="0"/>
          </a:p>
        </p:txBody>
      </p:sp>
      <p:sp>
        <p:nvSpPr>
          <p:cNvPr id="86021" name="スライド番号プレースホルダー 3"/>
          <p:cNvSpPr>
            <a:spLocks noGrp="1"/>
          </p:cNvSpPr>
          <p:nvPr>
            <p:ph type="sldNum" sz="quarter" idx="10"/>
          </p:nvPr>
        </p:nvSpPr>
        <p:spPr>
          <a:noFill/>
          <a:ln>
            <a:miter lim="800000"/>
            <a:headEnd/>
            <a:tailEnd/>
          </a:ln>
        </p:spPr>
        <p:txBody>
          <a:bodyPr/>
          <a:lstStyle/>
          <a:p>
            <a:fld id="{1555F202-369B-4F36-900D-B5093D523E76}" type="slidenum">
              <a:rPr lang="en-US" altLang="ja-JP" smtClean="0">
                <a:solidFill>
                  <a:srgbClr val="000000"/>
                </a:solidFill>
              </a:rPr>
              <a:pPr/>
              <a:t>14</a:t>
            </a:fld>
            <a:endParaRPr lang="en-US" altLang="ja-JP" smtClean="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テスト</a:t>
            </a:r>
            <a:r>
              <a:rPr lang="en-US" altLang="ja-JP" dirty="0" smtClean="0"/>
              <a:t>9</a:t>
            </a:r>
            <a:endParaRPr kumimoji="1" lang="ja-JP" altLang="en-US" dirty="0"/>
          </a:p>
        </p:txBody>
      </p:sp>
      <p:sp>
        <p:nvSpPr>
          <p:cNvPr id="3" name="コンテンツ プレースホルダ 2"/>
          <p:cNvSpPr>
            <a:spLocks noGrp="1"/>
          </p:cNvSpPr>
          <p:nvPr>
            <p:ph sz="half" idx="1"/>
          </p:nvPr>
        </p:nvSpPr>
        <p:spPr/>
        <p:txBody>
          <a:bodyPr/>
          <a:lstStyle/>
          <a:p>
            <a:pPr marL="180975" lvl="1" indent="-180975">
              <a:buFont typeface="Arial" charset="0"/>
              <a:buChar char="•"/>
              <a:defRPr/>
            </a:pPr>
            <a:r>
              <a:rPr lang="ja-JP" altLang="en-US" sz="1600" dirty="0" smtClean="0"/>
              <a:t>概要</a:t>
            </a:r>
            <a:endParaRPr lang="en-US" altLang="ja-JP" sz="1600" dirty="0" smtClean="0"/>
          </a:p>
          <a:p>
            <a:pPr marL="704850" lvl="2" indent="-342900">
              <a:buFont typeface="HGPｺﾞｼｯｸE" panose="020B0900000000000000" pitchFamily="50" charset="-128"/>
              <a:buChar char="–"/>
              <a:defRPr/>
            </a:pPr>
            <a:r>
              <a:rPr lang="ja-JP" altLang="en-US" sz="1600" dirty="0" smtClean="0"/>
              <a:t>再接続時の動作確認</a:t>
            </a:r>
            <a:endParaRPr lang="en-US" altLang="ja-JP" sz="1600" dirty="0" smtClean="0"/>
          </a:p>
          <a:p>
            <a:pPr>
              <a:defRPr/>
            </a:pPr>
            <a:r>
              <a:rPr lang="ja-JP" altLang="en-US" sz="1600" dirty="0"/>
              <a:t>構成</a:t>
            </a:r>
            <a:endParaRPr lang="en-US" altLang="ja-JP" sz="1600" dirty="0"/>
          </a:p>
          <a:p>
            <a:pPr lvl="1">
              <a:defRPr/>
            </a:pPr>
            <a:r>
              <a:rPr lang="en-US" altLang="ja-JP" sz="1600" dirty="0"/>
              <a:t>GPOS</a:t>
            </a:r>
          </a:p>
          <a:p>
            <a:pPr lvl="2">
              <a:defRPr/>
            </a:pPr>
            <a:r>
              <a:rPr lang="ja-JP" altLang="en-US" sz="1600" dirty="0"/>
              <a:t>共有メモリプロセス</a:t>
            </a:r>
            <a:r>
              <a:rPr lang="en-US" altLang="ja-JP" sz="1600" dirty="0"/>
              <a:t>1</a:t>
            </a:r>
          </a:p>
          <a:p>
            <a:pPr lvl="2">
              <a:defRPr/>
            </a:pPr>
            <a:r>
              <a:rPr lang="ja-JP" altLang="en-US" sz="1600" dirty="0"/>
              <a:t>共有メモリプロセス</a:t>
            </a:r>
            <a:r>
              <a:rPr lang="en-US" altLang="ja-JP" sz="1600" dirty="0"/>
              <a:t>2</a:t>
            </a:r>
          </a:p>
          <a:p>
            <a:pPr lvl="1">
              <a:defRPr/>
            </a:pPr>
            <a:r>
              <a:rPr lang="en-US" altLang="ja-JP" sz="1600" dirty="0"/>
              <a:t>RTOS</a:t>
            </a:r>
          </a:p>
          <a:p>
            <a:pPr lvl="2">
              <a:defRPr/>
            </a:pPr>
            <a:r>
              <a:rPr lang="ja-JP" altLang="en-US" sz="1600" dirty="0"/>
              <a:t>共有メモリタスク</a:t>
            </a:r>
            <a:endParaRPr lang="en-US" altLang="ja-JP" sz="1600" dirty="0"/>
          </a:p>
          <a:p>
            <a:pPr lvl="1">
              <a:defRPr/>
            </a:pPr>
            <a:r>
              <a:rPr lang="ja-JP" altLang="en-US" sz="1600" dirty="0"/>
              <a:t>共有メモリチャネル</a:t>
            </a:r>
            <a:endParaRPr lang="en-US" altLang="ja-JP" sz="1600" dirty="0"/>
          </a:p>
          <a:p>
            <a:pPr lvl="2">
              <a:defRPr/>
            </a:pPr>
            <a:r>
              <a:rPr lang="en-US" altLang="ja-JP" sz="1600" dirty="0"/>
              <a:t>CHANNEL1</a:t>
            </a:r>
          </a:p>
          <a:p>
            <a:pPr>
              <a:defRPr/>
            </a:pPr>
            <a:r>
              <a:rPr lang="ja-JP" altLang="en-US" sz="1600" dirty="0"/>
              <a:t>対象とする仕様番号</a:t>
            </a:r>
            <a:endParaRPr lang="en-US" altLang="ja-JP" sz="1600" dirty="0"/>
          </a:p>
          <a:p>
            <a:pPr lvl="1"/>
            <a:r>
              <a:rPr lang="en-US" altLang="ja-JP" sz="1600" dirty="0"/>
              <a:t>【SGC11】</a:t>
            </a:r>
            <a:r>
              <a:rPr lang="ja-JP" altLang="en-US" sz="1600" dirty="0" err="1"/>
              <a:t>，</a:t>
            </a:r>
            <a:r>
              <a:rPr lang="en-US" altLang="ja-JP" sz="1600" dirty="0"/>
              <a:t>【SGC12】</a:t>
            </a:r>
            <a:r>
              <a:rPr lang="ja-JP" altLang="en-US" sz="1600" dirty="0" err="1"/>
              <a:t>，</a:t>
            </a:r>
            <a:r>
              <a:rPr lang="en-US" altLang="ja-JP" sz="1600" dirty="0"/>
              <a:t>【SGC17】</a:t>
            </a:r>
          </a:p>
          <a:p>
            <a:pPr>
              <a:defRPr/>
            </a:pPr>
            <a:r>
              <a:rPr lang="ja-JP" altLang="en-US" sz="1600" dirty="0" smtClean="0"/>
              <a:t>対象</a:t>
            </a:r>
            <a:r>
              <a:rPr lang="ja-JP" altLang="en-US" sz="1600" dirty="0" smtClean="0"/>
              <a:t>フェーズ</a:t>
            </a:r>
            <a:endParaRPr lang="en-US" altLang="ja-JP" sz="1600" dirty="0" smtClean="0"/>
          </a:p>
          <a:p>
            <a:pPr lvl="1">
              <a:defRPr/>
            </a:pPr>
            <a:r>
              <a:rPr lang="en-US" altLang="ja-JP" sz="1600" dirty="0" smtClean="0"/>
              <a:t>Phase3</a:t>
            </a:r>
            <a:r>
              <a:rPr lang="ja-JP" altLang="en-US" sz="1600" dirty="0" err="1" smtClean="0"/>
              <a:t>，</a:t>
            </a:r>
            <a:r>
              <a:rPr lang="en-US" altLang="ja-JP" sz="1600" dirty="0" smtClean="0"/>
              <a:t>5</a:t>
            </a:r>
            <a:endParaRPr lang="en-US" altLang="ja-JP" sz="1600" dirty="0"/>
          </a:p>
        </p:txBody>
      </p:sp>
      <p:sp>
        <p:nvSpPr>
          <p:cNvPr id="4" name="コンテンツ プレースホルダ 3"/>
          <p:cNvSpPr>
            <a:spLocks noGrp="1"/>
          </p:cNvSpPr>
          <p:nvPr>
            <p:ph sz="half" idx="2"/>
          </p:nvPr>
        </p:nvSpPr>
        <p:spPr>
          <a:xfrm>
            <a:off x="3668889" y="1022350"/>
            <a:ext cx="5106811" cy="5307013"/>
          </a:xfrm>
        </p:spPr>
        <p:txBody>
          <a:bodyPr/>
          <a:lstStyle/>
          <a:p>
            <a:r>
              <a:rPr lang="ja-JP" altLang="en-US" sz="1600" dirty="0" smtClean="0"/>
              <a:t>テストシナリオ</a:t>
            </a:r>
            <a:endParaRPr lang="en-US" altLang="ja-JP" sz="1600" dirty="0" smtClean="0"/>
          </a:p>
          <a:p>
            <a:pPr lvl="1"/>
            <a:r>
              <a:rPr kumimoji="1" lang="ja-JP" altLang="en-US" sz="1600" dirty="0" smtClean="0"/>
              <a:t>前状態</a:t>
            </a:r>
            <a:endParaRPr kumimoji="1" lang="en-US" altLang="ja-JP" sz="1600" dirty="0" smtClean="0"/>
          </a:p>
          <a:p>
            <a:pPr lvl="2"/>
            <a:r>
              <a:rPr kumimoji="1" lang="en-US" altLang="ja-JP" sz="1600" dirty="0" smtClean="0"/>
              <a:t>GPOS</a:t>
            </a:r>
            <a:r>
              <a:rPr kumimoji="1" lang="ja-JP" altLang="en-US" sz="1600" dirty="0" smtClean="0"/>
              <a:t>の</a:t>
            </a:r>
            <a:r>
              <a:rPr kumimoji="1" lang="en-US" altLang="ja-JP" sz="1600" dirty="0" err="1" smtClean="0"/>
              <a:t>fifo</a:t>
            </a:r>
            <a:r>
              <a:rPr kumimoji="1" lang="ja-JP" altLang="en-US" sz="1600" dirty="0" smtClean="0"/>
              <a:t>通信プロセス</a:t>
            </a:r>
            <a:endParaRPr kumimoji="1" lang="en-US" altLang="ja-JP" sz="1600" dirty="0" smtClean="0"/>
          </a:p>
          <a:p>
            <a:pPr lvl="3"/>
            <a:r>
              <a:rPr kumimoji="1" lang="ja-JP" altLang="en-US" sz="1600" dirty="0" smtClean="0"/>
              <a:t>プロセス起動前の状態</a:t>
            </a:r>
            <a:endParaRPr kumimoji="1" lang="en-US" altLang="ja-JP" sz="1600" dirty="0" smtClean="0"/>
          </a:p>
          <a:p>
            <a:pPr lvl="2"/>
            <a:r>
              <a:rPr lang="en-US" altLang="ja-JP" sz="1600" dirty="0"/>
              <a:t>RTOS</a:t>
            </a:r>
            <a:r>
              <a:rPr lang="ja-JP" altLang="en-US" sz="1600" dirty="0" smtClean="0"/>
              <a:t>の</a:t>
            </a:r>
            <a:r>
              <a:rPr lang="en-US" altLang="ja-JP" sz="1600" dirty="0" err="1" smtClean="0"/>
              <a:t>fifo</a:t>
            </a:r>
            <a:r>
              <a:rPr lang="ja-JP" altLang="en-US" sz="1600" dirty="0" smtClean="0"/>
              <a:t>通信プロセス</a:t>
            </a:r>
            <a:endParaRPr lang="en-US" altLang="ja-JP" sz="1600" dirty="0" smtClean="0"/>
          </a:p>
          <a:p>
            <a:pPr lvl="3"/>
            <a:r>
              <a:rPr kumimoji="1" lang="ja-JP" altLang="en-US" sz="1600" dirty="0" smtClean="0"/>
              <a:t>全チャネル</a:t>
            </a:r>
            <a:r>
              <a:rPr kumimoji="1" lang="ja-JP" altLang="en-US" sz="1600" dirty="0"/>
              <a:t>初期化済</a:t>
            </a:r>
            <a:endParaRPr kumimoji="1" lang="en-US" altLang="ja-JP" sz="1600" dirty="0" smtClean="0"/>
          </a:p>
          <a:p>
            <a:pPr lvl="1"/>
            <a:r>
              <a:rPr kumimoji="1" lang="ja-JP" altLang="en-US" sz="1600" dirty="0" smtClean="0"/>
              <a:t>処理</a:t>
            </a:r>
            <a:endParaRPr kumimoji="1" lang="en-US" altLang="ja-JP" sz="1600" dirty="0" smtClean="0"/>
          </a:p>
          <a:p>
            <a:pPr lvl="2"/>
            <a:r>
              <a:rPr lang="en-US" altLang="ja-JP" sz="1600" dirty="0" smtClean="0"/>
              <a:t>RTOS</a:t>
            </a:r>
            <a:r>
              <a:rPr lang="ja-JP" altLang="en-US" sz="1600" dirty="0" smtClean="0"/>
              <a:t>の</a:t>
            </a:r>
            <a:r>
              <a:rPr lang="en-US" altLang="ja-JP" sz="1600" dirty="0" err="1" smtClean="0"/>
              <a:t>fifo</a:t>
            </a:r>
            <a:r>
              <a:rPr lang="ja-JP" altLang="en-US" sz="1600" dirty="0" smtClean="0"/>
              <a:t>通信プロセスがチャネルに書く</a:t>
            </a:r>
            <a:endParaRPr kumimoji="1" lang="en-US" altLang="ja-JP" sz="1600" dirty="0" smtClean="0"/>
          </a:p>
          <a:p>
            <a:pPr lvl="2"/>
            <a:r>
              <a:rPr lang="en-US" altLang="ja-JP" sz="1600" dirty="0" smtClean="0"/>
              <a:t>GPOS</a:t>
            </a:r>
            <a:r>
              <a:rPr lang="ja-JP" altLang="en-US" sz="1600" dirty="0" smtClean="0"/>
              <a:t>の</a:t>
            </a:r>
            <a:r>
              <a:rPr lang="en-US" altLang="ja-JP" sz="1600" dirty="0" err="1" smtClean="0"/>
              <a:t>fifo</a:t>
            </a:r>
            <a:r>
              <a:rPr lang="ja-JP" altLang="en-US" sz="1600" dirty="0" smtClean="0"/>
              <a:t>通信プロセスを一度接続する</a:t>
            </a:r>
            <a:endParaRPr lang="en-US" altLang="ja-JP" sz="1600" dirty="0" smtClean="0"/>
          </a:p>
          <a:p>
            <a:pPr lvl="3"/>
            <a:r>
              <a:rPr kumimoji="1" lang="ja-JP" altLang="en-US" sz="1600" dirty="0" smtClean="0"/>
              <a:t>初回：何もせずに接続を切る</a:t>
            </a:r>
            <a:endParaRPr kumimoji="1" lang="en-US" altLang="ja-JP" sz="1600" dirty="0" smtClean="0"/>
          </a:p>
          <a:p>
            <a:pPr lvl="3"/>
            <a:r>
              <a:rPr lang="ja-JP" altLang="en-US" sz="1600" dirty="0"/>
              <a:t>再接続</a:t>
            </a:r>
            <a:r>
              <a:rPr lang="ja-JP" altLang="en-US" sz="1600" dirty="0" smtClean="0"/>
              <a:t>時：</a:t>
            </a:r>
            <a:r>
              <a:rPr lang="en-US" altLang="ja-JP" sz="1600" dirty="0" err="1" smtClean="0"/>
              <a:t>fifo</a:t>
            </a:r>
            <a:r>
              <a:rPr lang="ja-JP" altLang="en-US" sz="1600" dirty="0" smtClean="0"/>
              <a:t>から読む</a:t>
            </a:r>
            <a:endParaRPr kumimoji="1" lang="en-US" altLang="ja-JP" sz="1600" dirty="0" smtClean="0"/>
          </a:p>
          <a:p>
            <a:pPr lvl="1"/>
            <a:r>
              <a:rPr lang="ja-JP" altLang="en-US" sz="1600" dirty="0"/>
              <a:t>確認</a:t>
            </a:r>
            <a:r>
              <a:rPr lang="ja-JP" altLang="en-US" sz="1600" dirty="0" smtClean="0"/>
              <a:t>事項</a:t>
            </a:r>
            <a:endParaRPr lang="en-US" altLang="ja-JP" sz="1600" dirty="0" smtClean="0"/>
          </a:p>
          <a:p>
            <a:pPr lvl="2"/>
            <a:r>
              <a:rPr lang="en-US" altLang="ja-JP" sz="1600" dirty="0" smtClean="0"/>
              <a:t>RTOS</a:t>
            </a:r>
            <a:r>
              <a:rPr lang="ja-JP" altLang="en-US" sz="1600" dirty="0" smtClean="0"/>
              <a:t>の</a:t>
            </a:r>
            <a:r>
              <a:rPr lang="en-US" altLang="ja-JP" sz="1600" dirty="0" err="1" smtClean="0"/>
              <a:t>fifo</a:t>
            </a:r>
            <a:r>
              <a:rPr lang="ja-JP" altLang="en-US" sz="1600" dirty="0" smtClean="0"/>
              <a:t>に書いたメッセージが正しく読めるかを確認</a:t>
            </a:r>
            <a:r>
              <a:rPr lang="ja-JP" altLang="en-US" sz="1600" dirty="0"/>
              <a:t>する</a:t>
            </a:r>
            <a:endParaRPr kumimoji="1" lang="ja-JP" altLang="en-US" sz="1600" dirty="0"/>
          </a:p>
        </p:txBody>
      </p:sp>
      <p:sp>
        <p:nvSpPr>
          <p:cNvPr id="5" name="スライド番号プレースホルダ 4"/>
          <p:cNvSpPr>
            <a:spLocks noGrp="1"/>
          </p:cNvSpPr>
          <p:nvPr>
            <p:ph type="sldNum" sz="quarter" idx="10"/>
          </p:nvPr>
        </p:nvSpPr>
        <p:spPr/>
        <p:txBody>
          <a:bodyPr/>
          <a:lstStyle/>
          <a:p>
            <a:pPr>
              <a:defRPr/>
            </a:pPr>
            <a:fld id="{D43D0F82-2DF9-47B3-9828-9069AB463CCA}" type="slidenum">
              <a:rPr lang="en-US" altLang="ja-JP" smtClean="0">
                <a:solidFill>
                  <a:srgbClr val="000000"/>
                </a:solidFill>
              </a:rPr>
              <a:pPr>
                <a:defRPr/>
              </a:pPr>
              <a:t>15</a:t>
            </a:fld>
            <a:endParaRPr lang="en-US" altLang="ja-JP">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SafeG</a:t>
            </a:r>
            <a:r>
              <a:rPr lang="en-US" altLang="ja-JP" dirty="0"/>
              <a:t>-COM </a:t>
            </a:r>
            <a:r>
              <a:rPr lang="ja-JP" altLang="en-US" dirty="0"/>
              <a:t>テスト</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smtClean="0"/>
              <a:t>テスト内容</a:t>
            </a:r>
            <a:endParaRPr lang="en-US" altLang="ja-JP" sz="2000" dirty="0" smtClean="0"/>
          </a:p>
          <a:p>
            <a:pPr lvl="1"/>
            <a:r>
              <a:rPr lang="en-US" altLang="ja-JP" sz="2000" dirty="0" err="1" smtClean="0"/>
              <a:t>SafeG</a:t>
            </a:r>
            <a:r>
              <a:rPr lang="en-US" altLang="ja-JP" sz="2000" dirty="0" smtClean="0"/>
              <a:t>-COM</a:t>
            </a:r>
            <a:r>
              <a:rPr lang="ja-JP" altLang="en-US" sz="2000" dirty="0" smtClean="0"/>
              <a:t>の基本的な機能に対するテスト．</a:t>
            </a:r>
            <a:endParaRPr lang="en-US" altLang="ja-JP" sz="2000" dirty="0" smtClean="0"/>
          </a:p>
          <a:p>
            <a:pPr lvl="1"/>
            <a:r>
              <a:rPr kumimoji="1" lang="ja-JP" altLang="en-US" sz="2000" dirty="0" smtClean="0"/>
              <a:t>マルチコアに関するテストは実施していない．</a:t>
            </a:r>
            <a:endParaRPr kumimoji="1" lang="en-US" altLang="ja-JP" sz="2000" dirty="0" smtClean="0"/>
          </a:p>
          <a:p>
            <a:pPr lvl="1"/>
            <a:endParaRPr lang="en-US" altLang="ja-JP" sz="2000" dirty="0"/>
          </a:p>
          <a:p>
            <a:r>
              <a:rPr kumimoji="1" lang="ja-JP" altLang="en-US" sz="2000" dirty="0" smtClean="0"/>
              <a:t>テストプログラムのフォルダ</a:t>
            </a:r>
            <a:endParaRPr kumimoji="1" lang="en-US" altLang="ja-JP" sz="2000" dirty="0" smtClean="0"/>
          </a:p>
          <a:p>
            <a:pPr lvl="1"/>
            <a:r>
              <a:rPr kumimoji="1" lang="en-US" altLang="ja-JP" sz="2000" dirty="0" smtClean="0"/>
              <a:t>./sample/</a:t>
            </a:r>
            <a:r>
              <a:rPr kumimoji="1" lang="en-US" altLang="ja-JP" sz="2000" dirty="0" err="1" smtClean="0"/>
              <a:t>fmp</a:t>
            </a:r>
            <a:r>
              <a:rPr kumimoji="1" lang="en-US" altLang="ja-JP" sz="2000" dirty="0" smtClean="0"/>
              <a:t>/</a:t>
            </a:r>
            <a:r>
              <a:rPr kumimoji="1" lang="en-US" altLang="ja-JP" sz="2000" dirty="0" err="1" smtClean="0"/>
              <a:t>com_test</a:t>
            </a:r>
            <a:endParaRPr kumimoji="1" lang="en-US" altLang="ja-JP" sz="2000" dirty="0" smtClean="0"/>
          </a:p>
          <a:p>
            <a:pPr lvl="1"/>
            <a:endParaRPr lang="en-US" altLang="ja-JP" sz="2000" dirty="0"/>
          </a:p>
          <a:p>
            <a:r>
              <a:rPr kumimoji="1" lang="ja-JP" altLang="en-US" sz="2000" dirty="0" smtClean="0"/>
              <a:t>テストプログラム概要</a:t>
            </a:r>
            <a:endParaRPr kumimoji="1" lang="en-US" altLang="ja-JP" sz="2000" dirty="0" smtClean="0"/>
          </a:p>
          <a:p>
            <a:pPr lvl="1"/>
            <a:r>
              <a:rPr kumimoji="1" lang="en-US" altLang="ja-JP" sz="2000" dirty="0" smtClean="0"/>
              <a:t>Phase1</a:t>
            </a:r>
            <a:r>
              <a:rPr kumimoji="1" lang="ja-JP" altLang="en-US" sz="2000" dirty="0" smtClean="0"/>
              <a:t>から</a:t>
            </a:r>
            <a:r>
              <a:rPr kumimoji="1" lang="en-US" altLang="ja-JP" sz="2000" dirty="0" smtClean="0"/>
              <a:t>Phase6</a:t>
            </a:r>
            <a:r>
              <a:rPr kumimoji="1" lang="ja-JP" altLang="en-US" sz="2000" dirty="0" smtClean="0"/>
              <a:t>に分かれている．</a:t>
            </a:r>
            <a:endParaRPr kumimoji="1" lang="en-US" altLang="ja-JP" sz="2000" dirty="0" smtClean="0"/>
          </a:p>
          <a:p>
            <a:pPr lvl="1"/>
            <a:r>
              <a:rPr kumimoji="1" lang="ja-JP" altLang="en-US" sz="2000" dirty="0" smtClean="0"/>
              <a:t>各</a:t>
            </a:r>
            <a:r>
              <a:rPr kumimoji="1" lang="en-US" altLang="ja-JP" sz="2000" dirty="0" smtClean="0"/>
              <a:t>Phase</a:t>
            </a:r>
            <a:r>
              <a:rPr kumimoji="1" lang="ja-JP" altLang="en-US" sz="2000" dirty="0" smtClean="0"/>
              <a:t>のシーケンスの詳細は </a:t>
            </a:r>
            <a:r>
              <a:rPr lang="en-US" altLang="ja-JP" sz="2000" dirty="0" err="1" smtClean="0"/>
              <a:t>Phasex.xxx.svg</a:t>
            </a:r>
            <a:r>
              <a:rPr lang="en-US" altLang="ja-JP" sz="2000" dirty="0" smtClean="0"/>
              <a:t> </a:t>
            </a:r>
            <a:r>
              <a:rPr lang="ja-JP" altLang="en-US" sz="2000" dirty="0" smtClean="0"/>
              <a:t>という図として用意している．</a:t>
            </a:r>
            <a:endParaRPr lang="en-US" altLang="ja-JP" sz="2000" dirty="0" smtClean="0"/>
          </a:p>
          <a:p>
            <a:pPr lvl="1"/>
            <a:r>
              <a:rPr lang="ja-JP" altLang="en-US" sz="2000" dirty="0" smtClean="0"/>
              <a:t>図はフリーの </a:t>
            </a:r>
            <a:r>
              <a:rPr lang="en-US" altLang="ja-JP" sz="2000" dirty="0" err="1" smtClean="0"/>
              <a:t>Inkscape</a:t>
            </a:r>
            <a:r>
              <a:rPr lang="en-US" altLang="ja-JP" sz="2000" dirty="0" smtClean="0"/>
              <a:t> </a:t>
            </a:r>
            <a:r>
              <a:rPr lang="ja-JP" altLang="en-US" sz="2000" smtClean="0"/>
              <a:t>によりオープン可能である．</a:t>
            </a:r>
            <a:endParaRPr lang="en-US" altLang="ja-JP" sz="2000" dirty="0" smtClean="0"/>
          </a:p>
          <a:p>
            <a:pPr lvl="1"/>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FDF7DE8D-22E5-404B-979A-8948C1A12DBE}" type="slidenum">
              <a:rPr lang="en-US" altLang="ja-JP" smtClean="0">
                <a:solidFill>
                  <a:srgbClr val="000000"/>
                </a:solidFill>
              </a:rPr>
              <a:pPr>
                <a:defRPr/>
              </a:pPr>
              <a:t>2</a:t>
            </a:fld>
            <a:endParaRPr lang="en-US" altLang="ja-JP">
              <a:solidFill>
                <a:srgbClr val="000000"/>
              </a:solidFill>
            </a:endParaRPr>
          </a:p>
        </p:txBody>
      </p:sp>
    </p:spTree>
    <p:extLst>
      <p:ext uri="{BB962C8B-B14F-4D97-AF65-F5344CB8AC3E}">
        <p14:creationId xmlns:p14="http://schemas.microsoft.com/office/powerpoint/2010/main" val="2719700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タイトル 1"/>
          <p:cNvSpPr>
            <a:spLocks noGrp="1"/>
          </p:cNvSpPr>
          <p:nvPr>
            <p:ph type="title"/>
          </p:nvPr>
        </p:nvSpPr>
        <p:spPr/>
        <p:txBody>
          <a:bodyPr/>
          <a:lstStyle/>
          <a:p>
            <a:r>
              <a:rPr lang="ja-JP" altLang="en-US" smtClean="0"/>
              <a:t>テスト</a:t>
            </a:r>
            <a:r>
              <a:rPr lang="en-US" altLang="ja-JP" smtClean="0"/>
              <a:t>1(1)</a:t>
            </a:r>
            <a:endParaRPr lang="ja-JP" altLang="en-US" smtClean="0"/>
          </a:p>
        </p:txBody>
      </p:sp>
      <p:sp>
        <p:nvSpPr>
          <p:cNvPr id="74755" name="コンテンツ プレースホルダー 2"/>
          <p:cNvSpPr>
            <a:spLocks noGrp="1"/>
          </p:cNvSpPr>
          <p:nvPr>
            <p:ph sz="half" idx="1"/>
          </p:nvPr>
        </p:nvSpPr>
        <p:spPr>
          <a:xfrm>
            <a:off x="342900" y="1052736"/>
            <a:ext cx="3027363" cy="5307013"/>
          </a:xfrm>
        </p:spPr>
        <p:txBody>
          <a:bodyPr/>
          <a:lstStyle/>
          <a:p>
            <a:r>
              <a:rPr lang="ja-JP" altLang="en-US" sz="1600" dirty="0" smtClean="0"/>
              <a:t>概要</a:t>
            </a:r>
            <a:endParaRPr lang="en-US" altLang="ja-JP" sz="1600" dirty="0" smtClean="0"/>
          </a:p>
          <a:p>
            <a:pPr lvl="1"/>
            <a:r>
              <a:rPr lang="en-US" altLang="ja-JP" sz="1600" dirty="0" smtClean="0"/>
              <a:t>FIFO</a:t>
            </a:r>
            <a:r>
              <a:rPr lang="ja-JP" altLang="en-US" sz="1600" dirty="0" smtClean="0"/>
              <a:t>チャネルでの</a:t>
            </a:r>
            <a:r>
              <a:rPr lang="en-US" altLang="ja-JP" sz="1600" dirty="0" smtClean="0"/>
              <a:t/>
            </a:r>
            <a:br>
              <a:rPr lang="en-US" altLang="ja-JP" sz="1600" dirty="0" smtClean="0"/>
            </a:br>
            <a:r>
              <a:rPr lang="ja-JP" altLang="en-US" sz="1600" dirty="0" smtClean="0"/>
              <a:t>通信が可能か確認</a:t>
            </a:r>
            <a:endParaRPr lang="en-US" altLang="ja-JP" sz="1600" dirty="0" smtClean="0"/>
          </a:p>
          <a:p>
            <a:pPr lvl="1"/>
            <a:r>
              <a:rPr lang="en-US" altLang="ja-JP" sz="1600" dirty="0" smtClean="0"/>
              <a:t>RTOS</a:t>
            </a:r>
            <a:r>
              <a:rPr lang="ja-JP" altLang="en-US" sz="1600" dirty="0" smtClean="0"/>
              <a:t>→</a:t>
            </a:r>
            <a:r>
              <a:rPr lang="en-US" altLang="ja-JP" sz="1600" dirty="0" smtClean="0"/>
              <a:t>GPOS</a:t>
            </a:r>
          </a:p>
          <a:p>
            <a:r>
              <a:rPr lang="ja-JP" altLang="en-US" sz="1600" dirty="0" smtClean="0"/>
              <a:t>構成</a:t>
            </a:r>
            <a:endParaRPr lang="en-US" altLang="ja-JP" sz="1600" dirty="0" smtClean="0"/>
          </a:p>
          <a:p>
            <a:pPr lvl="1"/>
            <a:r>
              <a:rPr lang="en-US" altLang="ja-JP" sz="1600" dirty="0" smtClean="0"/>
              <a:t>GPOS</a:t>
            </a:r>
          </a:p>
          <a:p>
            <a:pPr lvl="2"/>
            <a:r>
              <a:rPr lang="en-US" altLang="ja-JP" sz="1600" dirty="0" err="1" smtClean="0"/>
              <a:t>fifo</a:t>
            </a:r>
            <a:r>
              <a:rPr lang="ja-JP" altLang="en-US" sz="1600" dirty="0" smtClean="0"/>
              <a:t>通信プロセス</a:t>
            </a:r>
            <a:r>
              <a:rPr lang="en-US" altLang="ja-JP" sz="1600" dirty="0" smtClean="0"/>
              <a:t>1</a:t>
            </a:r>
          </a:p>
          <a:p>
            <a:pPr lvl="2"/>
            <a:r>
              <a:rPr lang="en-US" altLang="ja-JP" sz="1600" dirty="0" err="1" smtClean="0"/>
              <a:t>fifo</a:t>
            </a:r>
            <a:r>
              <a:rPr lang="ja-JP" altLang="en-US" sz="1600" dirty="0" smtClean="0"/>
              <a:t>通信プロセス</a:t>
            </a:r>
            <a:r>
              <a:rPr lang="en-US" altLang="ja-JP" sz="1600" dirty="0" smtClean="0"/>
              <a:t>2</a:t>
            </a:r>
          </a:p>
          <a:p>
            <a:pPr lvl="1"/>
            <a:r>
              <a:rPr lang="en-US" altLang="ja-JP" sz="1600" dirty="0" smtClean="0"/>
              <a:t>RTOS</a:t>
            </a:r>
          </a:p>
          <a:p>
            <a:pPr lvl="2"/>
            <a:r>
              <a:rPr lang="en-US" altLang="ja-JP" sz="1600" dirty="0" err="1" smtClean="0"/>
              <a:t>fifo</a:t>
            </a:r>
            <a:r>
              <a:rPr lang="ja-JP" altLang="en-US" sz="1600" dirty="0" smtClean="0"/>
              <a:t>通信タスク</a:t>
            </a:r>
            <a:r>
              <a:rPr lang="en-US" altLang="ja-JP" sz="1600" dirty="0" smtClean="0"/>
              <a:t>1</a:t>
            </a:r>
          </a:p>
          <a:p>
            <a:pPr lvl="2"/>
            <a:r>
              <a:rPr lang="en-US" altLang="ja-JP" sz="1600" dirty="0" err="1" smtClean="0"/>
              <a:t>fifo</a:t>
            </a:r>
            <a:r>
              <a:rPr lang="ja-JP" altLang="en-US" sz="1600" dirty="0" smtClean="0"/>
              <a:t>通信タスク</a:t>
            </a:r>
            <a:r>
              <a:rPr lang="en-US" altLang="ja-JP" sz="1600" dirty="0" smtClean="0"/>
              <a:t>2</a:t>
            </a:r>
          </a:p>
          <a:p>
            <a:pPr lvl="1"/>
            <a:r>
              <a:rPr lang="en-US" altLang="ja-JP" sz="1600" dirty="0" err="1" smtClean="0"/>
              <a:t>fifo</a:t>
            </a:r>
            <a:r>
              <a:rPr lang="ja-JP" altLang="en-US" sz="1600" dirty="0" smtClean="0"/>
              <a:t>チャネル</a:t>
            </a:r>
            <a:endParaRPr lang="en-US" altLang="ja-JP" sz="1600" dirty="0" smtClean="0"/>
          </a:p>
          <a:p>
            <a:pPr lvl="2"/>
            <a:r>
              <a:rPr lang="en-US" altLang="ja-JP" sz="1600" dirty="0" smtClean="0"/>
              <a:t>CHANNEL1</a:t>
            </a:r>
          </a:p>
          <a:p>
            <a:pPr lvl="2"/>
            <a:r>
              <a:rPr lang="en-US" altLang="ja-JP" sz="1600" dirty="0" smtClean="0"/>
              <a:t>CHANNEL2</a:t>
            </a:r>
          </a:p>
          <a:p>
            <a:r>
              <a:rPr lang="ja-JP" altLang="en-US" sz="1600" dirty="0" smtClean="0"/>
              <a:t>対象とする仕様番号</a:t>
            </a:r>
            <a:endParaRPr lang="en-US" altLang="ja-JP" sz="1600" dirty="0" smtClean="0"/>
          </a:p>
          <a:p>
            <a:pPr lvl="1"/>
            <a:r>
              <a:rPr lang="en-US" altLang="ja-JP" sz="1600" dirty="0" smtClean="0"/>
              <a:t>【SGC</a:t>
            </a:r>
            <a:r>
              <a:rPr lang="en-US" altLang="ja-JP" sz="1600" dirty="0" smtClean="0"/>
              <a:t>4】</a:t>
            </a:r>
            <a:endParaRPr lang="en-US" altLang="ja-JP" sz="1600" dirty="0" smtClean="0"/>
          </a:p>
          <a:p>
            <a:r>
              <a:rPr lang="ja-JP" altLang="en-US" sz="1600" dirty="0" smtClean="0"/>
              <a:t>対象フェーズ</a:t>
            </a:r>
            <a:endParaRPr lang="en-US" altLang="ja-JP" sz="1600" dirty="0" smtClean="0"/>
          </a:p>
          <a:p>
            <a:pPr lvl="1"/>
            <a:r>
              <a:rPr lang="en-US" altLang="ja-JP" sz="1600" dirty="0" smtClean="0"/>
              <a:t>Phase2</a:t>
            </a:r>
          </a:p>
        </p:txBody>
      </p:sp>
      <p:sp>
        <p:nvSpPr>
          <p:cNvPr id="74756" name="コンテンツ プレースホルダ 4"/>
          <p:cNvSpPr>
            <a:spLocks noGrp="1"/>
          </p:cNvSpPr>
          <p:nvPr>
            <p:ph sz="half" idx="2"/>
          </p:nvPr>
        </p:nvSpPr>
        <p:spPr>
          <a:xfrm>
            <a:off x="3451225" y="1022349"/>
            <a:ext cx="5324475" cy="5390325"/>
          </a:xfrm>
        </p:spPr>
        <p:txBody>
          <a:bodyPr/>
          <a:lstStyle/>
          <a:p>
            <a:r>
              <a:rPr lang="ja-JP" altLang="en-US" sz="1600" dirty="0" smtClean="0"/>
              <a:t>テストシナリオ</a:t>
            </a:r>
            <a:endParaRPr lang="en-US" altLang="ja-JP" sz="1600" dirty="0" smtClean="0"/>
          </a:p>
          <a:p>
            <a:pPr lvl="1"/>
            <a:r>
              <a:rPr lang="ja-JP" altLang="en-US" sz="1600" dirty="0" smtClean="0"/>
              <a:t>前状態</a:t>
            </a:r>
            <a:endParaRPr lang="en-US" altLang="ja-JP" sz="1600" dirty="0" smtClean="0"/>
          </a:p>
          <a:p>
            <a:pPr lvl="2"/>
            <a:r>
              <a:rPr lang="en-US" altLang="ja-JP" sz="1600" dirty="0" smtClean="0"/>
              <a:t>GPOS</a:t>
            </a:r>
            <a:r>
              <a:rPr lang="ja-JP" altLang="en-US" sz="1600" dirty="0" smtClean="0"/>
              <a:t>の</a:t>
            </a:r>
            <a:r>
              <a:rPr lang="en-US" altLang="ja-JP" sz="1600" dirty="0" err="1" smtClean="0"/>
              <a:t>fifo</a:t>
            </a:r>
            <a:r>
              <a:rPr lang="ja-JP" altLang="en-US" sz="1600" dirty="0" smtClean="0"/>
              <a:t>通信プロセス</a:t>
            </a:r>
            <a:endParaRPr lang="en-US" altLang="ja-JP" sz="1600" dirty="0" smtClean="0"/>
          </a:p>
          <a:p>
            <a:pPr lvl="3"/>
            <a:r>
              <a:rPr lang="en-US" altLang="ja-JP" sz="1600" dirty="0" smtClean="0"/>
              <a:t>/dev/</a:t>
            </a:r>
            <a:r>
              <a:rPr lang="en-US" altLang="ja-JP" sz="1600" dirty="0" err="1" smtClean="0"/>
              <a:t>safeg</a:t>
            </a:r>
            <a:r>
              <a:rPr lang="ja-JP" altLang="en-US" sz="1600" dirty="0" smtClean="0"/>
              <a:t>をオープン済</a:t>
            </a:r>
            <a:endParaRPr lang="en-US" altLang="ja-JP" sz="1600" dirty="0" smtClean="0"/>
          </a:p>
          <a:p>
            <a:pPr lvl="2"/>
            <a:r>
              <a:rPr lang="en-US" altLang="ja-JP" sz="1600" dirty="0" smtClean="0"/>
              <a:t>RTOS</a:t>
            </a:r>
            <a:r>
              <a:rPr lang="ja-JP" altLang="en-US" sz="1600" dirty="0" smtClean="0"/>
              <a:t>の</a:t>
            </a:r>
            <a:r>
              <a:rPr lang="en-US" altLang="ja-JP" sz="1600" dirty="0" err="1" smtClean="0"/>
              <a:t>fifo</a:t>
            </a:r>
            <a:r>
              <a:rPr lang="ja-JP" altLang="en-US" sz="1600" dirty="0" smtClean="0"/>
              <a:t>通信タスク</a:t>
            </a:r>
            <a:endParaRPr lang="en-US" altLang="ja-JP" sz="1600" dirty="0" smtClean="0"/>
          </a:p>
          <a:p>
            <a:pPr lvl="3"/>
            <a:r>
              <a:rPr lang="ja-JP" altLang="en-US" sz="1600" dirty="0" smtClean="0"/>
              <a:t>全チャネル初期化済</a:t>
            </a:r>
            <a:endParaRPr lang="en-US" altLang="ja-JP" sz="1600" dirty="0" smtClean="0"/>
          </a:p>
          <a:p>
            <a:pPr lvl="2"/>
            <a:r>
              <a:rPr lang="en-US" altLang="ja-JP" sz="1600" dirty="0" err="1" smtClean="0"/>
              <a:t>fifo</a:t>
            </a:r>
            <a:r>
              <a:rPr lang="ja-JP" altLang="en-US" sz="1600" dirty="0" smtClean="0"/>
              <a:t>通信プロセスは指定したチャネルの受信待ちである</a:t>
            </a:r>
            <a:endParaRPr lang="en-US" altLang="ja-JP" sz="1600" dirty="0" smtClean="0"/>
          </a:p>
          <a:p>
            <a:pPr lvl="1"/>
            <a:r>
              <a:rPr lang="ja-JP" altLang="en-US" sz="1600" dirty="0" smtClean="0"/>
              <a:t>処理</a:t>
            </a:r>
            <a:endParaRPr lang="en-US" altLang="ja-JP" sz="1600" dirty="0" smtClean="0"/>
          </a:p>
          <a:p>
            <a:pPr lvl="2"/>
            <a:r>
              <a:rPr lang="ja-JP" altLang="en-US" sz="1600" dirty="0" smtClean="0"/>
              <a:t>送信（データの書き込み）</a:t>
            </a:r>
            <a:endParaRPr lang="en-US" altLang="ja-JP" sz="1600" dirty="0" smtClean="0"/>
          </a:p>
          <a:p>
            <a:pPr lvl="3"/>
            <a:r>
              <a:rPr lang="en-US" altLang="ja-JP" sz="1600" dirty="0" err="1" smtClean="0"/>
              <a:t>fifo</a:t>
            </a:r>
            <a:r>
              <a:rPr lang="ja-JP" altLang="en-US" sz="1600" dirty="0" smtClean="0"/>
              <a:t>通信タスクが，指定されたチャネルに</a:t>
            </a:r>
            <a:r>
              <a:rPr lang="en-US" altLang="ja-JP" sz="1600" dirty="0" smtClean="0"/>
              <a:t/>
            </a:r>
            <a:br>
              <a:rPr lang="en-US" altLang="ja-JP" sz="1600" dirty="0" smtClean="0"/>
            </a:br>
            <a:r>
              <a:rPr lang="ja-JP" altLang="en-US" sz="1600" dirty="0" smtClean="0"/>
              <a:t>メッセージを書き込む</a:t>
            </a:r>
            <a:endParaRPr lang="en-US" altLang="ja-JP" sz="1600" dirty="0" smtClean="0"/>
          </a:p>
          <a:p>
            <a:pPr lvl="2"/>
            <a:r>
              <a:rPr lang="ja-JP" altLang="en-US" sz="1600" dirty="0" smtClean="0"/>
              <a:t>受信</a:t>
            </a:r>
            <a:endParaRPr lang="en-US" altLang="ja-JP" sz="1600" dirty="0" smtClean="0"/>
          </a:p>
          <a:p>
            <a:pPr lvl="3"/>
            <a:r>
              <a:rPr lang="en-US" altLang="ja-JP" sz="1600" dirty="0" smtClean="0"/>
              <a:t>RTOS</a:t>
            </a:r>
            <a:r>
              <a:rPr lang="ja-JP" altLang="en-US" sz="1600" dirty="0" smtClean="0"/>
              <a:t>が書き込んだチャネルで待っている</a:t>
            </a:r>
            <a:r>
              <a:rPr lang="en-US" altLang="ja-JP" sz="1600" dirty="0" smtClean="0"/>
              <a:t/>
            </a:r>
            <a:br>
              <a:rPr lang="en-US" altLang="ja-JP" sz="1600" dirty="0" smtClean="0"/>
            </a:br>
            <a:r>
              <a:rPr lang="en-US" altLang="ja-JP" sz="1600" dirty="0" err="1" smtClean="0"/>
              <a:t>fifo</a:t>
            </a:r>
            <a:r>
              <a:rPr lang="ja-JP" altLang="en-US" sz="1600" dirty="0" smtClean="0"/>
              <a:t>通信プロセスがメッセージを受信</a:t>
            </a:r>
            <a:endParaRPr lang="en-US" altLang="ja-JP" sz="1600" dirty="0" smtClean="0"/>
          </a:p>
          <a:p>
            <a:pPr lvl="1"/>
            <a:r>
              <a:rPr lang="ja-JP" altLang="en-US" sz="1600" dirty="0" smtClean="0"/>
              <a:t>確認事項</a:t>
            </a:r>
            <a:endParaRPr lang="en-US" altLang="ja-JP" sz="1600" dirty="0" smtClean="0"/>
          </a:p>
          <a:p>
            <a:pPr lvl="2"/>
            <a:r>
              <a:rPr lang="ja-JP" altLang="en-US" sz="1600" dirty="0" smtClean="0"/>
              <a:t>メッセージが正しく送られているか</a:t>
            </a:r>
            <a:endParaRPr lang="en-US" altLang="ja-JP" sz="1600" dirty="0" smtClean="0"/>
          </a:p>
          <a:p>
            <a:pPr lvl="2"/>
            <a:r>
              <a:rPr lang="ja-JP" altLang="en-US" sz="1600" dirty="0" smtClean="0"/>
              <a:t>あるチャネルでの通信を切断しても他のチャネルでの通信に影響はないか</a:t>
            </a:r>
          </a:p>
        </p:txBody>
      </p:sp>
      <p:sp>
        <p:nvSpPr>
          <p:cNvPr id="74757" name="スライド番号プレースホルダー 3"/>
          <p:cNvSpPr>
            <a:spLocks noGrp="1"/>
          </p:cNvSpPr>
          <p:nvPr>
            <p:ph type="sldNum" sz="quarter" idx="10"/>
          </p:nvPr>
        </p:nvSpPr>
        <p:spPr>
          <a:noFill/>
          <a:ln>
            <a:miter lim="800000"/>
            <a:headEnd/>
            <a:tailEnd/>
          </a:ln>
        </p:spPr>
        <p:txBody>
          <a:bodyPr/>
          <a:lstStyle/>
          <a:p>
            <a:fld id="{6A3F4776-DFDB-4024-BF87-EF671D32246F}" type="slidenum">
              <a:rPr lang="en-US" altLang="ja-JP" smtClean="0">
                <a:solidFill>
                  <a:srgbClr val="000000"/>
                </a:solidFill>
              </a:rPr>
              <a:pPr/>
              <a:t>3</a:t>
            </a:fld>
            <a:endParaRPr lang="en-US" altLang="ja-JP" smtClean="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タイトル 1"/>
          <p:cNvSpPr>
            <a:spLocks noGrp="1"/>
          </p:cNvSpPr>
          <p:nvPr>
            <p:ph type="title"/>
          </p:nvPr>
        </p:nvSpPr>
        <p:spPr/>
        <p:txBody>
          <a:bodyPr/>
          <a:lstStyle/>
          <a:p>
            <a:r>
              <a:rPr lang="ja-JP" altLang="en-US" smtClean="0"/>
              <a:t>テスト</a:t>
            </a:r>
            <a:r>
              <a:rPr lang="en-US" altLang="ja-JP" smtClean="0"/>
              <a:t>1(2)</a:t>
            </a:r>
            <a:endParaRPr lang="ja-JP" altLang="en-US" smtClean="0"/>
          </a:p>
        </p:txBody>
      </p:sp>
      <p:sp>
        <p:nvSpPr>
          <p:cNvPr id="75779" name="コンテンツ プレースホルダー 2"/>
          <p:cNvSpPr>
            <a:spLocks noGrp="1"/>
          </p:cNvSpPr>
          <p:nvPr>
            <p:ph sz="half" idx="1"/>
          </p:nvPr>
        </p:nvSpPr>
        <p:spPr>
          <a:xfrm>
            <a:off x="342900" y="1022350"/>
            <a:ext cx="3089275" cy="5307013"/>
          </a:xfrm>
        </p:spPr>
        <p:txBody>
          <a:bodyPr/>
          <a:lstStyle/>
          <a:p>
            <a:r>
              <a:rPr lang="ja-JP" altLang="en-US" sz="1600" dirty="0" smtClean="0"/>
              <a:t>概要</a:t>
            </a:r>
            <a:endParaRPr lang="en-US" altLang="ja-JP" sz="1600" dirty="0" smtClean="0"/>
          </a:p>
          <a:p>
            <a:pPr lvl="1"/>
            <a:r>
              <a:rPr lang="en-US" altLang="ja-JP" sz="1600" dirty="0" smtClean="0"/>
              <a:t>FIFO</a:t>
            </a:r>
            <a:r>
              <a:rPr lang="ja-JP" altLang="en-US" sz="1600" dirty="0" smtClean="0"/>
              <a:t>チャネルでの</a:t>
            </a:r>
            <a:r>
              <a:rPr lang="en-US" altLang="ja-JP" sz="1600" dirty="0" smtClean="0"/>
              <a:t/>
            </a:r>
            <a:br>
              <a:rPr lang="en-US" altLang="ja-JP" sz="1600" dirty="0" smtClean="0"/>
            </a:br>
            <a:r>
              <a:rPr lang="ja-JP" altLang="en-US" sz="1600" dirty="0" smtClean="0"/>
              <a:t>通信が可能か確認</a:t>
            </a:r>
            <a:endParaRPr lang="en-US" altLang="ja-JP" sz="1600" dirty="0" smtClean="0"/>
          </a:p>
          <a:p>
            <a:pPr lvl="1"/>
            <a:r>
              <a:rPr lang="en-US" altLang="ja-JP" sz="1600" dirty="0" smtClean="0"/>
              <a:t>GPOS</a:t>
            </a:r>
            <a:r>
              <a:rPr lang="ja-JP" altLang="en-US" sz="1600" dirty="0" smtClean="0"/>
              <a:t>→</a:t>
            </a:r>
            <a:r>
              <a:rPr lang="en-US" altLang="ja-JP" sz="1600" dirty="0" smtClean="0"/>
              <a:t>RTOS</a:t>
            </a:r>
          </a:p>
          <a:p>
            <a:r>
              <a:rPr lang="ja-JP" altLang="en-US" sz="1600" dirty="0" smtClean="0"/>
              <a:t>構成</a:t>
            </a:r>
            <a:endParaRPr lang="en-US" altLang="ja-JP" sz="1600" dirty="0" smtClean="0"/>
          </a:p>
          <a:p>
            <a:pPr lvl="1"/>
            <a:r>
              <a:rPr lang="en-US" altLang="ja-JP" sz="1600" dirty="0" smtClean="0"/>
              <a:t>GPOS</a:t>
            </a:r>
          </a:p>
          <a:p>
            <a:pPr lvl="2"/>
            <a:r>
              <a:rPr lang="en-US" altLang="ja-JP" sz="1600" dirty="0" err="1" smtClean="0"/>
              <a:t>fifo</a:t>
            </a:r>
            <a:r>
              <a:rPr lang="ja-JP" altLang="en-US" sz="1600" dirty="0" smtClean="0"/>
              <a:t>通信プロセス</a:t>
            </a:r>
            <a:r>
              <a:rPr lang="en-US" altLang="ja-JP" sz="1600" dirty="0" smtClean="0"/>
              <a:t>1</a:t>
            </a:r>
          </a:p>
          <a:p>
            <a:pPr lvl="2"/>
            <a:r>
              <a:rPr lang="en-US" altLang="ja-JP" sz="1600" dirty="0" err="1" smtClean="0"/>
              <a:t>fifo</a:t>
            </a:r>
            <a:r>
              <a:rPr lang="ja-JP" altLang="en-US" sz="1600" dirty="0" smtClean="0"/>
              <a:t>通信プロセス</a:t>
            </a:r>
            <a:r>
              <a:rPr lang="en-US" altLang="ja-JP" sz="1600" dirty="0" smtClean="0"/>
              <a:t>2</a:t>
            </a:r>
          </a:p>
          <a:p>
            <a:pPr lvl="1"/>
            <a:r>
              <a:rPr lang="en-US" altLang="ja-JP" sz="1600" dirty="0" smtClean="0"/>
              <a:t>RTOS</a:t>
            </a:r>
          </a:p>
          <a:p>
            <a:pPr lvl="2"/>
            <a:r>
              <a:rPr lang="en-US" altLang="ja-JP" sz="1600" dirty="0" err="1" smtClean="0"/>
              <a:t>fifo</a:t>
            </a:r>
            <a:r>
              <a:rPr lang="ja-JP" altLang="en-US" sz="1600" dirty="0" smtClean="0"/>
              <a:t>通信タスク</a:t>
            </a:r>
            <a:r>
              <a:rPr lang="en-US" altLang="ja-JP" sz="1600" dirty="0" smtClean="0"/>
              <a:t>1</a:t>
            </a:r>
          </a:p>
          <a:p>
            <a:pPr lvl="2"/>
            <a:r>
              <a:rPr lang="en-US" altLang="ja-JP" sz="1600" dirty="0" err="1" smtClean="0"/>
              <a:t>fifo</a:t>
            </a:r>
            <a:r>
              <a:rPr lang="ja-JP" altLang="en-US" sz="1600" dirty="0" smtClean="0"/>
              <a:t>通信タスク</a:t>
            </a:r>
            <a:r>
              <a:rPr lang="en-US" altLang="ja-JP" sz="1600" dirty="0" smtClean="0"/>
              <a:t>2</a:t>
            </a:r>
          </a:p>
          <a:p>
            <a:pPr lvl="1"/>
            <a:r>
              <a:rPr lang="en-US" altLang="ja-JP" sz="1600" dirty="0" err="1" smtClean="0"/>
              <a:t>fifo</a:t>
            </a:r>
            <a:r>
              <a:rPr lang="ja-JP" altLang="en-US" sz="1600" dirty="0" smtClean="0"/>
              <a:t>チャネル</a:t>
            </a:r>
            <a:endParaRPr lang="en-US" altLang="ja-JP" sz="1600" dirty="0" smtClean="0"/>
          </a:p>
          <a:p>
            <a:pPr lvl="2"/>
            <a:r>
              <a:rPr lang="en-US" altLang="ja-JP" sz="1600" dirty="0" smtClean="0"/>
              <a:t>CHANNEL1</a:t>
            </a:r>
          </a:p>
          <a:p>
            <a:pPr lvl="2"/>
            <a:r>
              <a:rPr lang="en-US" altLang="ja-JP" sz="1600" dirty="0" smtClean="0"/>
              <a:t>CHANNEL2</a:t>
            </a:r>
          </a:p>
          <a:p>
            <a:r>
              <a:rPr lang="ja-JP" altLang="en-US" sz="1600" dirty="0" smtClean="0"/>
              <a:t>対象とする仕様番号</a:t>
            </a:r>
            <a:endParaRPr lang="en-US" altLang="ja-JP" sz="1600" dirty="0" smtClean="0"/>
          </a:p>
          <a:p>
            <a:pPr lvl="1"/>
            <a:r>
              <a:rPr lang="en-US" altLang="ja-JP" sz="1600" dirty="0" smtClean="0"/>
              <a:t>【SGC</a:t>
            </a:r>
            <a:r>
              <a:rPr lang="en-US" altLang="ja-JP" sz="1600" dirty="0" smtClean="0"/>
              <a:t>4】</a:t>
            </a:r>
            <a:endParaRPr lang="en-US" altLang="ja-JP" sz="1600" dirty="0" smtClean="0"/>
          </a:p>
          <a:p>
            <a:r>
              <a:rPr lang="ja-JP" altLang="en-US" sz="1600" dirty="0" smtClean="0"/>
              <a:t>対象フェーズ</a:t>
            </a:r>
            <a:endParaRPr lang="en-US" altLang="ja-JP" sz="1600" dirty="0" smtClean="0"/>
          </a:p>
          <a:p>
            <a:pPr lvl="1"/>
            <a:r>
              <a:rPr lang="en-US" altLang="ja-JP" sz="1600" dirty="0" smtClean="0"/>
              <a:t>Phase1</a:t>
            </a:r>
            <a:r>
              <a:rPr lang="ja-JP" altLang="en-US" sz="1600" dirty="0" err="1" smtClean="0"/>
              <a:t>，</a:t>
            </a:r>
            <a:r>
              <a:rPr lang="en-US" altLang="ja-JP" sz="1600" dirty="0" smtClean="0"/>
              <a:t>3</a:t>
            </a:r>
            <a:r>
              <a:rPr lang="ja-JP" altLang="en-US" sz="1600" dirty="0" err="1" smtClean="0"/>
              <a:t>，</a:t>
            </a:r>
            <a:r>
              <a:rPr lang="en-US" altLang="ja-JP" sz="1600" dirty="0" smtClean="0"/>
              <a:t>6</a:t>
            </a:r>
          </a:p>
        </p:txBody>
      </p:sp>
      <p:sp>
        <p:nvSpPr>
          <p:cNvPr id="75780" name="コンテンツ プレースホルダ 4"/>
          <p:cNvSpPr>
            <a:spLocks noGrp="1"/>
          </p:cNvSpPr>
          <p:nvPr>
            <p:ph sz="half" idx="2"/>
          </p:nvPr>
        </p:nvSpPr>
        <p:spPr>
          <a:xfrm>
            <a:off x="3281363" y="1022350"/>
            <a:ext cx="5494337" cy="5529263"/>
          </a:xfrm>
        </p:spPr>
        <p:txBody>
          <a:bodyPr/>
          <a:lstStyle/>
          <a:p>
            <a:r>
              <a:rPr lang="ja-JP" altLang="en-US" sz="1600" dirty="0" smtClean="0"/>
              <a:t>テストシナリオ</a:t>
            </a:r>
            <a:endParaRPr lang="en-US" altLang="ja-JP" sz="1600" dirty="0" smtClean="0"/>
          </a:p>
          <a:p>
            <a:pPr lvl="1"/>
            <a:r>
              <a:rPr lang="ja-JP" altLang="en-US" sz="1600" dirty="0" smtClean="0"/>
              <a:t>前状態</a:t>
            </a:r>
            <a:endParaRPr lang="en-US" altLang="ja-JP" sz="1600" dirty="0" smtClean="0"/>
          </a:p>
          <a:p>
            <a:pPr lvl="2"/>
            <a:r>
              <a:rPr lang="en-US" altLang="ja-JP" sz="1600" dirty="0" smtClean="0"/>
              <a:t>GPOS</a:t>
            </a:r>
            <a:r>
              <a:rPr lang="ja-JP" altLang="en-US" sz="1600" dirty="0" smtClean="0"/>
              <a:t>の</a:t>
            </a:r>
            <a:r>
              <a:rPr lang="en-US" altLang="ja-JP" sz="1600" dirty="0" err="1" smtClean="0"/>
              <a:t>fifo</a:t>
            </a:r>
            <a:r>
              <a:rPr lang="ja-JP" altLang="en-US" sz="1600" dirty="0" smtClean="0"/>
              <a:t>通信プロセス</a:t>
            </a:r>
            <a:endParaRPr lang="en-US" altLang="ja-JP" sz="1600" dirty="0" smtClean="0"/>
          </a:p>
          <a:p>
            <a:pPr lvl="3"/>
            <a:r>
              <a:rPr lang="en-US" altLang="ja-JP" sz="1600" dirty="0" smtClean="0"/>
              <a:t>/dev/</a:t>
            </a:r>
            <a:r>
              <a:rPr lang="en-US" altLang="ja-JP" sz="1600" dirty="0" err="1" smtClean="0"/>
              <a:t>safeg</a:t>
            </a:r>
            <a:r>
              <a:rPr lang="ja-JP" altLang="en-US" sz="1600" dirty="0" smtClean="0"/>
              <a:t>をオープン済</a:t>
            </a:r>
            <a:endParaRPr lang="en-US" altLang="ja-JP" sz="1600" dirty="0" smtClean="0"/>
          </a:p>
          <a:p>
            <a:pPr lvl="2"/>
            <a:r>
              <a:rPr lang="en-US" altLang="ja-JP" sz="1600" dirty="0" smtClean="0"/>
              <a:t>RTOS</a:t>
            </a:r>
            <a:r>
              <a:rPr lang="ja-JP" altLang="en-US" sz="1600" dirty="0" smtClean="0"/>
              <a:t>の</a:t>
            </a:r>
            <a:r>
              <a:rPr lang="en-US" altLang="ja-JP" sz="1600" dirty="0" err="1" smtClean="0"/>
              <a:t>fifo</a:t>
            </a:r>
            <a:r>
              <a:rPr lang="ja-JP" altLang="en-US" sz="1600" dirty="0" smtClean="0"/>
              <a:t>通信タスク</a:t>
            </a:r>
            <a:endParaRPr lang="en-US" altLang="ja-JP" sz="1600" dirty="0" smtClean="0"/>
          </a:p>
          <a:p>
            <a:pPr lvl="3"/>
            <a:r>
              <a:rPr lang="ja-JP" altLang="en-US" sz="1600" dirty="0" smtClean="0"/>
              <a:t>全チャネル初期化済</a:t>
            </a:r>
            <a:endParaRPr lang="en-US" altLang="ja-JP" sz="1600" dirty="0" smtClean="0"/>
          </a:p>
          <a:p>
            <a:pPr lvl="2"/>
            <a:r>
              <a:rPr lang="en-US" altLang="ja-JP" sz="1600" dirty="0" err="1" smtClean="0"/>
              <a:t>fifo</a:t>
            </a:r>
            <a:r>
              <a:rPr lang="ja-JP" altLang="en-US" sz="1600" dirty="0" smtClean="0"/>
              <a:t>通信タスクは指定したチャネルの受信待ちである</a:t>
            </a:r>
            <a:endParaRPr lang="en-US" altLang="ja-JP" sz="1600" dirty="0" smtClean="0"/>
          </a:p>
          <a:p>
            <a:pPr lvl="1"/>
            <a:r>
              <a:rPr lang="ja-JP" altLang="en-US" sz="1600" dirty="0" smtClean="0"/>
              <a:t>処理</a:t>
            </a:r>
            <a:endParaRPr lang="en-US" altLang="ja-JP" sz="1600" dirty="0" smtClean="0"/>
          </a:p>
          <a:p>
            <a:pPr lvl="2"/>
            <a:r>
              <a:rPr lang="ja-JP" altLang="en-US" sz="1600" dirty="0" smtClean="0"/>
              <a:t>送信（データの書き込み）</a:t>
            </a:r>
            <a:endParaRPr lang="en-US" altLang="ja-JP" sz="1600" dirty="0" smtClean="0"/>
          </a:p>
          <a:p>
            <a:pPr lvl="3"/>
            <a:r>
              <a:rPr lang="ja-JP" altLang="en-US" sz="1600" dirty="0" smtClean="0"/>
              <a:t>プロセス</a:t>
            </a:r>
            <a:r>
              <a:rPr lang="en-US" altLang="ja-JP" sz="1600" dirty="0" smtClean="0"/>
              <a:t>1</a:t>
            </a:r>
            <a:r>
              <a:rPr lang="ja-JP" altLang="en-US" sz="1600" dirty="0" smtClean="0"/>
              <a:t>は</a:t>
            </a:r>
            <a:r>
              <a:rPr lang="en-US" altLang="ja-JP" sz="1600" dirty="0" smtClean="0"/>
              <a:t>CHANNEL1</a:t>
            </a:r>
            <a:r>
              <a:rPr lang="ja-JP" altLang="en-US" sz="1600" dirty="0" smtClean="0"/>
              <a:t>へ</a:t>
            </a:r>
            <a:endParaRPr lang="en-US" altLang="ja-JP" sz="1600" dirty="0" smtClean="0"/>
          </a:p>
          <a:p>
            <a:pPr lvl="3"/>
            <a:r>
              <a:rPr lang="ja-JP" altLang="en-US" sz="1600" dirty="0" smtClean="0"/>
              <a:t>プロセス</a:t>
            </a:r>
            <a:r>
              <a:rPr lang="en-US" altLang="ja-JP" sz="1600" dirty="0" smtClean="0"/>
              <a:t>2</a:t>
            </a:r>
            <a:r>
              <a:rPr lang="ja-JP" altLang="en-US" sz="1600" dirty="0" smtClean="0"/>
              <a:t>は</a:t>
            </a:r>
            <a:r>
              <a:rPr lang="en-US" altLang="ja-JP" sz="1600" dirty="0" smtClean="0"/>
              <a:t>CHANNEL2</a:t>
            </a:r>
            <a:r>
              <a:rPr lang="ja-JP" altLang="en-US" sz="1600" dirty="0" smtClean="0"/>
              <a:t>へ</a:t>
            </a:r>
            <a:endParaRPr lang="en-US" altLang="ja-JP" sz="1600" dirty="0" smtClean="0"/>
          </a:p>
          <a:p>
            <a:pPr lvl="2"/>
            <a:r>
              <a:rPr lang="ja-JP" altLang="en-US" sz="1600" dirty="0" smtClean="0"/>
              <a:t>受信</a:t>
            </a:r>
            <a:endParaRPr lang="en-US" altLang="ja-JP" sz="1600" dirty="0" smtClean="0"/>
          </a:p>
          <a:p>
            <a:pPr lvl="3"/>
            <a:r>
              <a:rPr lang="en-US" altLang="ja-JP" sz="1600" dirty="0" err="1" smtClean="0"/>
              <a:t>fifo</a:t>
            </a:r>
            <a:r>
              <a:rPr lang="ja-JP" altLang="en-US" sz="1600" dirty="0" smtClean="0"/>
              <a:t>通信タスクが周期的にメッセージを受信し，表示</a:t>
            </a:r>
            <a:endParaRPr lang="en-US" altLang="ja-JP" sz="1600" dirty="0" smtClean="0"/>
          </a:p>
          <a:p>
            <a:pPr lvl="1"/>
            <a:r>
              <a:rPr lang="ja-JP" altLang="en-US" sz="1600" dirty="0" smtClean="0"/>
              <a:t>確認事項</a:t>
            </a:r>
            <a:endParaRPr lang="en-US" altLang="ja-JP" sz="1600" dirty="0" smtClean="0"/>
          </a:p>
          <a:p>
            <a:pPr lvl="2"/>
            <a:r>
              <a:rPr lang="ja-JP" altLang="en-US" sz="1600" dirty="0" smtClean="0"/>
              <a:t>メッセージが正しく送られているか</a:t>
            </a:r>
            <a:endParaRPr lang="en-US" altLang="ja-JP" sz="1600" dirty="0" smtClean="0"/>
          </a:p>
          <a:p>
            <a:pPr lvl="2"/>
            <a:r>
              <a:rPr lang="ja-JP" altLang="en-US" sz="1600" dirty="0" smtClean="0"/>
              <a:t>あるチャネルでの通信を切断しても他のチャネルでの通信に影響はないか</a:t>
            </a:r>
          </a:p>
        </p:txBody>
      </p:sp>
      <p:sp>
        <p:nvSpPr>
          <p:cNvPr id="75781" name="スライド番号プレースホルダー 3"/>
          <p:cNvSpPr>
            <a:spLocks noGrp="1"/>
          </p:cNvSpPr>
          <p:nvPr>
            <p:ph type="sldNum" sz="quarter" idx="10"/>
          </p:nvPr>
        </p:nvSpPr>
        <p:spPr>
          <a:noFill/>
          <a:ln>
            <a:miter lim="800000"/>
            <a:headEnd/>
            <a:tailEnd/>
          </a:ln>
        </p:spPr>
        <p:txBody>
          <a:bodyPr/>
          <a:lstStyle/>
          <a:p>
            <a:fld id="{F0AD9416-A273-4DA6-8C58-69FBE724B362}" type="slidenum">
              <a:rPr lang="en-US" altLang="ja-JP" smtClean="0">
                <a:solidFill>
                  <a:srgbClr val="000000"/>
                </a:solidFill>
              </a:rPr>
              <a:pPr/>
              <a:t>4</a:t>
            </a:fld>
            <a:endParaRPr lang="en-US" altLang="ja-JP" smtClean="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タイトル 1"/>
          <p:cNvSpPr>
            <a:spLocks noGrp="1"/>
          </p:cNvSpPr>
          <p:nvPr>
            <p:ph type="title"/>
          </p:nvPr>
        </p:nvSpPr>
        <p:spPr/>
        <p:txBody>
          <a:bodyPr/>
          <a:lstStyle/>
          <a:p>
            <a:r>
              <a:rPr lang="ja-JP" altLang="en-US" smtClean="0"/>
              <a:t>テスト</a:t>
            </a:r>
            <a:r>
              <a:rPr lang="en-US" altLang="ja-JP" smtClean="0"/>
              <a:t>1(3)</a:t>
            </a:r>
            <a:endParaRPr lang="ja-JP" altLang="en-US" smtClean="0"/>
          </a:p>
        </p:txBody>
      </p:sp>
      <p:sp>
        <p:nvSpPr>
          <p:cNvPr id="76803" name="コンテンツ プレースホルダー 2"/>
          <p:cNvSpPr>
            <a:spLocks noGrp="1"/>
          </p:cNvSpPr>
          <p:nvPr>
            <p:ph sz="half" idx="1"/>
          </p:nvPr>
        </p:nvSpPr>
        <p:spPr>
          <a:xfrm>
            <a:off x="342900" y="1022350"/>
            <a:ext cx="3240088" cy="5307013"/>
          </a:xfrm>
        </p:spPr>
        <p:txBody>
          <a:bodyPr/>
          <a:lstStyle/>
          <a:p>
            <a:r>
              <a:rPr lang="ja-JP" altLang="en-US" sz="1600" dirty="0" smtClean="0"/>
              <a:t>概要</a:t>
            </a:r>
            <a:endParaRPr lang="en-US" altLang="ja-JP" sz="1600" dirty="0" smtClean="0"/>
          </a:p>
          <a:p>
            <a:pPr lvl="1"/>
            <a:r>
              <a:rPr lang="ja-JP" altLang="en-US" sz="1600" dirty="0" smtClean="0"/>
              <a:t>共有メモリチャネルでの通信が可能か確認</a:t>
            </a:r>
            <a:endParaRPr lang="en-US" altLang="ja-JP" sz="1600" dirty="0" smtClean="0"/>
          </a:p>
          <a:p>
            <a:pPr lvl="1"/>
            <a:r>
              <a:rPr lang="en-US" altLang="ja-JP" sz="1600" dirty="0" smtClean="0"/>
              <a:t>RTOS</a:t>
            </a:r>
            <a:r>
              <a:rPr lang="ja-JP" altLang="en-US" sz="1600" dirty="0" smtClean="0"/>
              <a:t>→</a:t>
            </a:r>
            <a:r>
              <a:rPr lang="en-US" altLang="ja-JP" sz="1600" dirty="0" smtClean="0"/>
              <a:t>GPOS</a:t>
            </a:r>
          </a:p>
          <a:p>
            <a:r>
              <a:rPr lang="ja-JP" altLang="en-US" sz="1600" dirty="0" smtClean="0"/>
              <a:t>構成</a:t>
            </a:r>
            <a:endParaRPr lang="en-US" altLang="ja-JP" sz="1600" dirty="0" smtClean="0"/>
          </a:p>
          <a:p>
            <a:pPr lvl="1"/>
            <a:r>
              <a:rPr lang="en-US" altLang="ja-JP" sz="1600" dirty="0" smtClean="0"/>
              <a:t>GPOS</a:t>
            </a:r>
          </a:p>
          <a:p>
            <a:pPr lvl="2"/>
            <a:r>
              <a:rPr lang="ja-JP" altLang="en-US" sz="1600" dirty="0" smtClean="0"/>
              <a:t>共有メモリプロセス</a:t>
            </a:r>
            <a:r>
              <a:rPr lang="en-US" altLang="ja-JP" sz="1600" dirty="0" smtClean="0"/>
              <a:t>1</a:t>
            </a:r>
          </a:p>
          <a:p>
            <a:pPr lvl="2"/>
            <a:r>
              <a:rPr lang="ja-JP" altLang="en-US" sz="1600" dirty="0" smtClean="0"/>
              <a:t>共有メモリプロセス</a:t>
            </a:r>
            <a:r>
              <a:rPr lang="en-US" altLang="ja-JP" sz="1600" dirty="0" smtClean="0"/>
              <a:t>2</a:t>
            </a:r>
          </a:p>
          <a:p>
            <a:pPr lvl="1"/>
            <a:r>
              <a:rPr lang="en-US" altLang="ja-JP" sz="1600" dirty="0" smtClean="0"/>
              <a:t>RTOS</a:t>
            </a:r>
          </a:p>
          <a:p>
            <a:pPr lvl="2"/>
            <a:r>
              <a:rPr lang="ja-JP" altLang="en-US" sz="1600" dirty="0" smtClean="0"/>
              <a:t>共有メモリタスク</a:t>
            </a:r>
            <a:r>
              <a:rPr lang="en-US" altLang="ja-JP" sz="1600" dirty="0" smtClean="0"/>
              <a:t>1</a:t>
            </a:r>
          </a:p>
          <a:p>
            <a:pPr lvl="2"/>
            <a:r>
              <a:rPr lang="ja-JP" altLang="en-US" sz="1600" dirty="0" smtClean="0"/>
              <a:t>共有メモリタスク</a:t>
            </a:r>
            <a:r>
              <a:rPr lang="en-US" altLang="ja-JP" sz="1600" dirty="0" smtClean="0"/>
              <a:t>2</a:t>
            </a:r>
          </a:p>
          <a:p>
            <a:pPr lvl="1"/>
            <a:r>
              <a:rPr lang="ja-JP" altLang="en-US" sz="1600" dirty="0" smtClean="0"/>
              <a:t>共有メモリチャネル</a:t>
            </a:r>
            <a:endParaRPr lang="en-US" altLang="ja-JP" sz="1600" dirty="0" smtClean="0"/>
          </a:p>
          <a:p>
            <a:pPr lvl="2"/>
            <a:r>
              <a:rPr lang="en-US" altLang="ja-JP" sz="1600" dirty="0" smtClean="0"/>
              <a:t>CHANNEL1</a:t>
            </a:r>
          </a:p>
          <a:p>
            <a:r>
              <a:rPr lang="ja-JP" altLang="en-US" sz="1600" dirty="0" smtClean="0"/>
              <a:t>対象とする仕様番号</a:t>
            </a:r>
            <a:endParaRPr lang="en-US" altLang="ja-JP" sz="1600" dirty="0" smtClean="0"/>
          </a:p>
          <a:p>
            <a:pPr lvl="1"/>
            <a:r>
              <a:rPr lang="en-US" altLang="ja-JP" sz="1600" dirty="0" smtClean="0"/>
              <a:t>【SGC</a:t>
            </a:r>
            <a:r>
              <a:rPr lang="en-US" altLang="ja-JP" sz="1600" dirty="0" smtClean="0"/>
              <a:t>5】</a:t>
            </a:r>
            <a:endParaRPr lang="en-US" altLang="ja-JP" sz="1600" dirty="0" smtClean="0"/>
          </a:p>
          <a:p>
            <a:r>
              <a:rPr lang="ja-JP" altLang="en-US" sz="1600" dirty="0" smtClean="0"/>
              <a:t>対象フェーズ</a:t>
            </a:r>
            <a:endParaRPr lang="en-US" altLang="ja-JP" sz="1600" dirty="0" smtClean="0"/>
          </a:p>
          <a:p>
            <a:pPr lvl="1"/>
            <a:r>
              <a:rPr lang="en-US" altLang="ja-JP" sz="1600" dirty="0" smtClean="0"/>
              <a:t>Phase4</a:t>
            </a:r>
          </a:p>
        </p:txBody>
      </p:sp>
      <p:sp>
        <p:nvSpPr>
          <p:cNvPr id="76804" name="コンテンツ プレースホルダ 4"/>
          <p:cNvSpPr>
            <a:spLocks noGrp="1"/>
          </p:cNvSpPr>
          <p:nvPr>
            <p:ph sz="half" idx="2"/>
          </p:nvPr>
        </p:nvSpPr>
        <p:spPr>
          <a:xfrm>
            <a:off x="3530600" y="1022350"/>
            <a:ext cx="5602288" cy="5503863"/>
          </a:xfrm>
        </p:spPr>
        <p:txBody>
          <a:bodyPr/>
          <a:lstStyle/>
          <a:p>
            <a:r>
              <a:rPr lang="ja-JP" altLang="en-US" sz="1600" dirty="0" smtClean="0"/>
              <a:t>テストシナリオ</a:t>
            </a:r>
            <a:endParaRPr lang="en-US" altLang="ja-JP" sz="1600" dirty="0" smtClean="0"/>
          </a:p>
          <a:p>
            <a:pPr lvl="1"/>
            <a:r>
              <a:rPr lang="ja-JP" altLang="en-US" sz="1600" dirty="0" smtClean="0"/>
              <a:t>前状態</a:t>
            </a:r>
            <a:endParaRPr lang="en-US" altLang="ja-JP" sz="1600" dirty="0" smtClean="0"/>
          </a:p>
          <a:p>
            <a:pPr lvl="2"/>
            <a:r>
              <a:rPr lang="en-US" altLang="ja-JP" sz="1600" dirty="0" smtClean="0"/>
              <a:t>GPOS</a:t>
            </a:r>
            <a:r>
              <a:rPr lang="ja-JP" altLang="en-US" sz="1600" dirty="0" smtClean="0"/>
              <a:t>の共有メモリプロセス</a:t>
            </a:r>
            <a:endParaRPr lang="en-US" altLang="ja-JP" sz="1600" dirty="0" smtClean="0"/>
          </a:p>
          <a:p>
            <a:pPr lvl="3"/>
            <a:r>
              <a:rPr lang="en-US" altLang="ja-JP" sz="1600" dirty="0" smtClean="0"/>
              <a:t>/dev/</a:t>
            </a:r>
            <a:r>
              <a:rPr lang="en-US" altLang="ja-JP" sz="1600" dirty="0" err="1" smtClean="0"/>
              <a:t>safeg</a:t>
            </a:r>
            <a:r>
              <a:rPr lang="ja-JP" altLang="en-US" sz="1600" dirty="0" smtClean="0"/>
              <a:t>をオープン済</a:t>
            </a:r>
            <a:endParaRPr lang="en-US" altLang="ja-JP" sz="1600" dirty="0" smtClean="0"/>
          </a:p>
          <a:p>
            <a:pPr lvl="2"/>
            <a:r>
              <a:rPr lang="en-US" altLang="ja-JP" sz="1600" dirty="0" smtClean="0"/>
              <a:t>RTOS</a:t>
            </a:r>
            <a:r>
              <a:rPr lang="ja-JP" altLang="en-US" sz="1600" dirty="0" smtClean="0"/>
              <a:t>の共有メモリタスク</a:t>
            </a:r>
            <a:endParaRPr lang="en-US" altLang="ja-JP" sz="1600" dirty="0" smtClean="0"/>
          </a:p>
          <a:p>
            <a:pPr lvl="3"/>
            <a:r>
              <a:rPr lang="ja-JP" altLang="en-US" sz="1600" dirty="0" smtClean="0"/>
              <a:t>全チャネル初期化済</a:t>
            </a:r>
            <a:endParaRPr lang="en-US" altLang="ja-JP" sz="1600" dirty="0" smtClean="0"/>
          </a:p>
          <a:p>
            <a:pPr lvl="1"/>
            <a:r>
              <a:rPr lang="ja-JP" altLang="en-US" sz="1600" dirty="0" smtClean="0"/>
              <a:t>処理</a:t>
            </a:r>
            <a:endParaRPr lang="en-US" altLang="ja-JP" sz="1600" dirty="0" smtClean="0"/>
          </a:p>
          <a:p>
            <a:pPr lvl="2"/>
            <a:r>
              <a:rPr lang="ja-JP" altLang="en-US" sz="1600" dirty="0" smtClean="0"/>
              <a:t>送信（データの書き込み）</a:t>
            </a:r>
            <a:endParaRPr lang="en-US" altLang="ja-JP" sz="1600" dirty="0" smtClean="0"/>
          </a:p>
          <a:p>
            <a:pPr lvl="3"/>
            <a:r>
              <a:rPr lang="ja-JP" altLang="en-US" sz="1600" dirty="0" smtClean="0"/>
              <a:t>共有メモリタスクが，</a:t>
            </a:r>
            <a:r>
              <a:rPr lang="en-US" altLang="ja-JP" sz="1600" dirty="0" smtClean="0"/>
              <a:t>CHANNEL1</a:t>
            </a:r>
            <a:r>
              <a:rPr lang="ja-JP" altLang="en-US" sz="1600" dirty="0" smtClean="0"/>
              <a:t>に書き込む</a:t>
            </a:r>
            <a:endParaRPr lang="en-US" altLang="ja-JP" sz="1600" dirty="0" smtClean="0"/>
          </a:p>
          <a:p>
            <a:pPr lvl="2"/>
            <a:r>
              <a:rPr lang="ja-JP" altLang="en-US" sz="1600" dirty="0" smtClean="0"/>
              <a:t>受信</a:t>
            </a:r>
            <a:endParaRPr lang="en-US" altLang="ja-JP" sz="1600" dirty="0" smtClean="0"/>
          </a:p>
          <a:p>
            <a:pPr lvl="3"/>
            <a:r>
              <a:rPr lang="ja-JP" altLang="en-US" sz="1600" dirty="0" smtClean="0"/>
              <a:t>共有メモリプロセスが</a:t>
            </a:r>
            <a:r>
              <a:rPr lang="en-US" altLang="ja-JP" sz="1600" dirty="0" smtClean="0"/>
              <a:t>CHANNEL1</a:t>
            </a:r>
            <a:r>
              <a:rPr lang="ja-JP" altLang="en-US" sz="1600" dirty="0" smtClean="0"/>
              <a:t>から周期的にメッセージを受信し表示</a:t>
            </a:r>
            <a:endParaRPr lang="en-US" altLang="ja-JP" sz="1600" dirty="0" smtClean="0"/>
          </a:p>
          <a:p>
            <a:pPr lvl="4"/>
            <a:r>
              <a:rPr lang="ja-JP" altLang="en-US" sz="1600" dirty="0" smtClean="0"/>
              <a:t>受信する順序は全てのパターンを網羅する</a:t>
            </a:r>
            <a:endParaRPr lang="en-US" altLang="ja-JP" sz="1600" dirty="0" smtClean="0"/>
          </a:p>
          <a:p>
            <a:pPr lvl="1"/>
            <a:r>
              <a:rPr lang="ja-JP" altLang="en-US" sz="1600" dirty="0" smtClean="0"/>
              <a:t>確認事項</a:t>
            </a:r>
            <a:endParaRPr lang="en-US" altLang="ja-JP" sz="1600" dirty="0" smtClean="0"/>
          </a:p>
          <a:p>
            <a:pPr lvl="2"/>
            <a:r>
              <a:rPr lang="ja-JP" altLang="en-US" sz="1600" dirty="0" smtClean="0"/>
              <a:t>メッセージが正しく送られているか</a:t>
            </a:r>
            <a:endParaRPr lang="en-US" altLang="ja-JP" sz="1600" dirty="0" smtClean="0"/>
          </a:p>
          <a:p>
            <a:pPr lvl="2"/>
            <a:r>
              <a:rPr lang="ja-JP" altLang="en-US" sz="1600" dirty="0" smtClean="0"/>
              <a:t>あるチャネルでの通信を切断しても他のチャネルでの通信に影響はないか</a:t>
            </a:r>
          </a:p>
        </p:txBody>
      </p:sp>
      <p:sp>
        <p:nvSpPr>
          <p:cNvPr id="76805" name="スライド番号プレースホルダー 3"/>
          <p:cNvSpPr>
            <a:spLocks noGrp="1"/>
          </p:cNvSpPr>
          <p:nvPr>
            <p:ph type="sldNum" sz="quarter" idx="10"/>
          </p:nvPr>
        </p:nvSpPr>
        <p:spPr>
          <a:noFill/>
          <a:ln>
            <a:miter lim="800000"/>
            <a:headEnd/>
            <a:tailEnd/>
          </a:ln>
        </p:spPr>
        <p:txBody>
          <a:bodyPr/>
          <a:lstStyle/>
          <a:p>
            <a:fld id="{99B3E0E8-2064-4EBE-8F4C-B348FC7EA9E5}" type="slidenum">
              <a:rPr lang="en-US" altLang="ja-JP" smtClean="0">
                <a:solidFill>
                  <a:srgbClr val="000000"/>
                </a:solidFill>
              </a:rPr>
              <a:pPr/>
              <a:t>5</a:t>
            </a:fld>
            <a:endParaRPr lang="en-US" altLang="ja-JP" smtClean="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タイトル 1"/>
          <p:cNvSpPr>
            <a:spLocks noGrp="1"/>
          </p:cNvSpPr>
          <p:nvPr>
            <p:ph type="title"/>
          </p:nvPr>
        </p:nvSpPr>
        <p:spPr/>
        <p:txBody>
          <a:bodyPr/>
          <a:lstStyle/>
          <a:p>
            <a:r>
              <a:rPr lang="ja-JP" altLang="en-US" smtClean="0"/>
              <a:t>テスト</a:t>
            </a:r>
            <a:r>
              <a:rPr lang="en-US" altLang="ja-JP" smtClean="0"/>
              <a:t>1(4)</a:t>
            </a:r>
            <a:endParaRPr lang="ja-JP" altLang="en-US" smtClean="0"/>
          </a:p>
        </p:txBody>
      </p:sp>
      <p:sp>
        <p:nvSpPr>
          <p:cNvPr id="77827" name="コンテンツ プレースホルダー 2"/>
          <p:cNvSpPr>
            <a:spLocks noGrp="1"/>
          </p:cNvSpPr>
          <p:nvPr>
            <p:ph sz="half" idx="1"/>
          </p:nvPr>
        </p:nvSpPr>
        <p:spPr>
          <a:xfrm>
            <a:off x="342900" y="1022350"/>
            <a:ext cx="3240088" cy="5307013"/>
          </a:xfrm>
        </p:spPr>
        <p:txBody>
          <a:bodyPr/>
          <a:lstStyle/>
          <a:p>
            <a:r>
              <a:rPr lang="ja-JP" altLang="en-US" sz="1600" dirty="0" smtClean="0"/>
              <a:t>概要</a:t>
            </a:r>
            <a:endParaRPr lang="en-US" altLang="ja-JP" sz="1600" dirty="0" smtClean="0"/>
          </a:p>
          <a:p>
            <a:pPr lvl="1"/>
            <a:r>
              <a:rPr lang="ja-JP" altLang="en-US" sz="1600" dirty="0" smtClean="0"/>
              <a:t>共有メモリチャネルでの通信が可能か確認</a:t>
            </a:r>
            <a:endParaRPr lang="en-US" altLang="ja-JP" sz="1600" dirty="0" smtClean="0"/>
          </a:p>
          <a:p>
            <a:pPr lvl="1"/>
            <a:r>
              <a:rPr lang="en-US" altLang="ja-JP" sz="1600" dirty="0" smtClean="0"/>
              <a:t>GPOS</a:t>
            </a:r>
            <a:r>
              <a:rPr lang="ja-JP" altLang="en-US" sz="1600" dirty="0" smtClean="0"/>
              <a:t>→</a:t>
            </a:r>
            <a:r>
              <a:rPr lang="en-US" altLang="ja-JP" sz="1600" dirty="0" smtClean="0"/>
              <a:t>RTOS</a:t>
            </a:r>
          </a:p>
          <a:p>
            <a:r>
              <a:rPr lang="ja-JP" altLang="en-US" sz="1600" dirty="0" smtClean="0"/>
              <a:t>構成</a:t>
            </a:r>
            <a:endParaRPr lang="en-US" altLang="ja-JP" sz="1600" dirty="0" smtClean="0"/>
          </a:p>
          <a:p>
            <a:pPr lvl="1"/>
            <a:r>
              <a:rPr lang="en-US" altLang="ja-JP" sz="1600" dirty="0" smtClean="0"/>
              <a:t>GPOS</a:t>
            </a:r>
          </a:p>
          <a:p>
            <a:pPr lvl="2"/>
            <a:r>
              <a:rPr lang="ja-JP" altLang="en-US" sz="1600" dirty="0" smtClean="0"/>
              <a:t>共有メモリプロセス</a:t>
            </a:r>
            <a:r>
              <a:rPr lang="en-US" altLang="ja-JP" sz="1600" dirty="0" smtClean="0"/>
              <a:t>1</a:t>
            </a:r>
          </a:p>
          <a:p>
            <a:pPr lvl="2"/>
            <a:r>
              <a:rPr lang="ja-JP" altLang="en-US" sz="1600" dirty="0" smtClean="0"/>
              <a:t>共有メモリプロセス</a:t>
            </a:r>
            <a:r>
              <a:rPr lang="en-US" altLang="ja-JP" sz="1600" dirty="0" smtClean="0"/>
              <a:t>2</a:t>
            </a:r>
          </a:p>
          <a:p>
            <a:pPr lvl="1"/>
            <a:r>
              <a:rPr lang="en-US" altLang="ja-JP" sz="1600" dirty="0" smtClean="0"/>
              <a:t>RTOS</a:t>
            </a:r>
          </a:p>
          <a:p>
            <a:pPr lvl="2"/>
            <a:r>
              <a:rPr lang="ja-JP" altLang="en-US" sz="1600" dirty="0" smtClean="0"/>
              <a:t>共有メモリタスク</a:t>
            </a:r>
            <a:r>
              <a:rPr lang="en-US" altLang="ja-JP" sz="1600" dirty="0" smtClean="0"/>
              <a:t>1</a:t>
            </a:r>
          </a:p>
          <a:p>
            <a:pPr lvl="2"/>
            <a:r>
              <a:rPr lang="ja-JP" altLang="en-US" sz="1600" dirty="0" smtClean="0"/>
              <a:t>共有メモリタスク</a:t>
            </a:r>
            <a:r>
              <a:rPr lang="en-US" altLang="ja-JP" sz="1600" dirty="0" smtClean="0"/>
              <a:t>2</a:t>
            </a:r>
          </a:p>
          <a:p>
            <a:pPr lvl="1"/>
            <a:r>
              <a:rPr lang="ja-JP" altLang="en-US" sz="1600" dirty="0" smtClean="0"/>
              <a:t>共有メモリチャネル</a:t>
            </a:r>
            <a:endParaRPr lang="en-US" altLang="ja-JP" sz="1600" dirty="0" smtClean="0"/>
          </a:p>
          <a:p>
            <a:pPr lvl="2"/>
            <a:r>
              <a:rPr lang="en-US" altLang="ja-JP" sz="1600" dirty="0" smtClean="0"/>
              <a:t>CHANNEL1</a:t>
            </a:r>
          </a:p>
          <a:p>
            <a:r>
              <a:rPr lang="ja-JP" altLang="en-US" sz="1600" dirty="0" smtClean="0"/>
              <a:t>対象とする仕様番号</a:t>
            </a:r>
            <a:endParaRPr lang="en-US" altLang="ja-JP" sz="1600" dirty="0" smtClean="0"/>
          </a:p>
          <a:p>
            <a:pPr lvl="1"/>
            <a:r>
              <a:rPr lang="en-US" altLang="ja-JP" sz="1600" dirty="0" smtClean="0"/>
              <a:t>【SGC</a:t>
            </a:r>
            <a:r>
              <a:rPr lang="en-US" altLang="ja-JP" sz="1600" dirty="0" smtClean="0"/>
              <a:t>5】</a:t>
            </a:r>
            <a:endParaRPr lang="en-US" altLang="ja-JP" sz="1600" dirty="0" smtClean="0"/>
          </a:p>
          <a:p>
            <a:r>
              <a:rPr lang="ja-JP" altLang="en-US" sz="1600" dirty="0" smtClean="0"/>
              <a:t>対象フェーズ</a:t>
            </a:r>
            <a:endParaRPr lang="en-US" altLang="ja-JP" sz="1600" dirty="0" smtClean="0"/>
          </a:p>
          <a:p>
            <a:pPr lvl="1"/>
            <a:r>
              <a:rPr lang="en-US" altLang="ja-JP" sz="1600" dirty="0" smtClean="0"/>
              <a:t>Phase5</a:t>
            </a:r>
          </a:p>
        </p:txBody>
      </p:sp>
      <p:sp>
        <p:nvSpPr>
          <p:cNvPr id="77828" name="コンテンツ プレースホルダ 4"/>
          <p:cNvSpPr>
            <a:spLocks noGrp="1"/>
          </p:cNvSpPr>
          <p:nvPr>
            <p:ph sz="half" idx="2"/>
          </p:nvPr>
        </p:nvSpPr>
        <p:spPr>
          <a:xfrm>
            <a:off x="3460750" y="1022350"/>
            <a:ext cx="5683250" cy="5503863"/>
          </a:xfrm>
        </p:spPr>
        <p:txBody>
          <a:bodyPr/>
          <a:lstStyle/>
          <a:p>
            <a:r>
              <a:rPr lang="ja-JP" altLang="en-US" sz="1600" dirty="0" smtClean="0"/>
              <a:t>テストシナリオ</a:t>
            </a:r>
            <a:endParaRPr lang="en-US" altLang="ja-JP" sz="1600" dirty="0" smtClean="0"/>
          </a:p>
          <a:p>
            <a:pPr lvl="1"/>
            <a:r>
              <a:rPr lang="ja-JP" altLang="en-US" sz="1600" dirty="0" smtClean="0"/>
              <a:t>前状態</a:t>
            </a:r>
            <a:endParaRPr lang="en-US" altLang="ja-JP" sz="1600" dirty="0" smtClean="0"/>
          </a:p>
          <a:p>
            <a:pPr lvl="2"/>
            <a:r>
              <a:rPr lang="en-US" altLang="ja-JP" sz="1600" dirty="0" smtClean="0"/>
              <a:t>GPOS</a:t>
            </a:r>
            <a:r>
              <a:rPr lang="ja-JP" altLang="en-US" sz="1600" dirty="0" smtClean="0"/>
              <a:t>の共有メモリプロセス</a:t>
            </a:r>
            <a:endParaRPr lang="en-US" altLang="ja-JP" sz="1600" dirty="0" smtClean="0"/>
          </a:p>
          <a:p>
            <a:pPr lvl="3"/>
            <a:r>
              <a:rPr lang="en-US" altLang="ja-JP" sz="1600" dirty="0" smtClean="0"/>
              <a:t>/dev/</a:t>
            </a:r>
            <a:r>
              <a:rPr lang="en-US" altLang="ja-JP" sz="1600" dirty="0" err="1" smtClean="0"/>
              <a:t>safeg</a:t>
            </a:r>
            <a:r>
              <a:rPr lang="ja-JP" altLang="en-US" sz="1600" dirty="0" smtClean="0"/>
              <a:t>をオープン済</a:t>
            </a:r>
            <a:endParaRPr lang="en-US" altLang="ja-JP" sz="1600" dirty="0" smtClean="0"/>
          </a:p>
          <a:p>
            <a:pPr lvl="2"/>
            <a:r>
              <a:rPr lang="en-US" altLang="ja-JP" sz="1600" dirty="0" smtClean="0"/>
              <a:t>RTOS</a:t>
            </a:r>
            <a:r>
              <a:rPr lang="ja-JP" altLang="en-US" sz="1600" dirty="0" smtClean="0"/>
              <a:t>の共有メモリタスク</a:t>
            </a:r>
            <a:endParaRPr lang="en-US" altLang="ja-JP" sz="1600" dirty="0" smtClean="0"/>
          </a:p>
          <a:p>
            <a:pPr lvl="3"/>
            <a:r>
              <a:rPr lang="ja-JP" altLang="en-US" sz="1600" dirty="0" smtClean="0"/>
              <a:t>全チャネル初期化済</a:t>
            </a:r>
            <a:endParaRPr lang="en-US" altLang="ja-JP" sz="1600" dirty="0" smtClean="0"/>
          </a:p>
          <a:p>
            <a:pPr lvl="1"/>
            <a:r>
              <a:rPr lang="ja-JP" altLang="en-US" sz="1600" dirty="0" smtClean="0"/>
              <a:t>処理</a:t>
            </a:r>
            <a:endParaRPr lang="en-US" altLang="ja-JP" sz="1600" dirty="0" smtClean="0"/>
          </a:p>
          <a:p>
            <a:pPr lvl="2"/>
            <a:r>
              <a:rPr lang="ja-JP" altLang="en-US" sz="1600" dirty="0" smtClean="0"/>
              <a:t>送信（データの書き込み）</a:t>
            </a:r>
            <a:endParaRPr lang="en-US" altLang="ja-JP" sz="1600" dirty="0" smtClean="0"/>
          </a:p>
          <a:p>
            <a:pPr lvl="3"/>
            <a:r>
              <a:rPr lang="ja-JP" altLang="en-US" sz="1600" dirty="0" smtClean="0"/>
              <a:t>共有メモリプロセスが，</a:t>
            </a:r>
            <a:r>
              <a:rPr lang="en-US" altLang="ja-JP" sz="1600" dirty="0" smtClean="0"/>
              <a:t>CHANNEL1</a:t>
            </a:r>
            <a:r>
              <a:rPr lang="ja-JP" altLang="en-US" sz="1600" dirty="0" smtClean="0"/>
              <a:t>に書き込む</a:t>
            </a:r>
            <a:endParaRPr lang="en-US" altLang="ja-JP" sz="1600" dirty="0" smtClean="0"/>
          </a:p>
          <a:p>
            <a:pPr lvl="2"/>
            <a:r>
              <a:rPr lang="ja-JP" altLang="en-US" sz="1600" dirty="0" smtClean="0"/>
              <a:t>受信</a:t>
            </a:r>
            <a:endParaRPr lang="en-US" altLang="ja-JP" sz="1600" dirty="0" smtClean="0"/>
          </a:p>
          <a:p>
            <a:pPr lvl="3"/>
            <a:r>
              <a:rPr lang="ja-JP" altLang="en-US" sz="1600" dirty="0" smtClean="0"/>
              <a:t>共有メモリタスクが</a:t>
            </a:r>
            <a:r>
              <a:rPr lang="en-US" altLang="ja-JP" sz="1600" dirty="0" smtClean="0"/>
              <a:t>CHANNEL1</a:t>
            </a:r>
            <a:r>
              <a:rPr lang="ja-JP" altLang="en-US" sz="1600" dirty="0" smtClean="0"/>
              <a:t>から周期的にメッセージを受信し表示</a:t>
            </a:r>
            <a:endParaRPr lang="en-US" altLang="ja-JP" sz="1600" dirty="0" smtClean="0"/>
          </a:p>
          <a:p>
            <a:pPr lvl="4"/>
            <a:r>
              <a:rPr lang="ja-JP" altLang="en-US" sz="1600" dirty="0" smtClean="0"/>
              <a:t>受信する順序は全てのパターンを網羅する</a:t>
            </a:r>
            <a:endParaRPr lang="en-US" altLang="ja-JP" sz="1600" dirty="0" smtClean="0"/>
          </a:p>
          <a:p>
            <a:pPr lvl="1"/>
            <a:r>
              <a:rPr lang="ja-JP" altLang="en-US" sz="1600" dirty="0" smtClean="0"/>
              <a:t>確認事項</a:t>
            </a:r>
            <a:endParaRPr lang="en-US" altLang="ja-JP" sz="1600" dirty="0" smtClean="0"/>
          </a:p>
          <a:p>
            <a:pPr lvl="2"/>
            <a:r>
              <a:rPr lang="ja-JP" altLang="en-US" sz="1600" dirty="0" smtClean="0"/>
              <a:t>メッセージが正しく送られているか</a:t>
            </a:r>
            <a:endParaRPr lang="en-US" altLang="ja-JP" sz="1600" dirty="0" smtClean="0"/>
          </a:p>
          <a:p>
            <a:pPr lvl="2"/>
            <a:r>
              <a:rPr lang="ja-JP" altLang="en-US" sz="1600" dirty="0" smtClean="0"/>
              <a:t>あるチャネルでの通信を切断しても他のチャネルでの通信に影響はないか</a:t>
            </a:r>
          </a:p>
        </p:txBody>
      </p:sp>
      <p:sp>
        <p:nvSpPr>
          <p:cNvPr id="77829" name="スライド番号プレースホルダー 3"/>
          <p:cNvSpPr>
            <a:spLocks noGrp="1"/>
          </p:cNvSpPr>
          <p:nvPr>
            <p:ph type="sldNum" sz="quarter" idx="10"/>
          </p:nvPr>
        </p:nvSpPr>
        <p:spPr>
          <a:noFill/>
          <a:ln>
            <a:miter lim="800000"/>
            <a:headEnd/>
            <a:tailEnd/>
          </a:ln>
        </p:spPr>
        <p:txBody>
          <a:bodyPr/>
          <a:lstStyle/>
          <a:p>
            <a:fld id="{B60493EC-A109-4837-AB3C-6EEC410AE08F}" type="slidenum">
              <a:rPr lang="en-US" altLang="ja-JP" smtClean="0">
                <a:solidFill>
                  <a:srgbClr val="000000"/>
                </a:solidFill>
              </a:rPr>
              <a:pPr/>
              <a:t>6</a:t>
            </a:fld>
            <a:endParaRPr lang="en-US" altLang="ja-JP" smtClean="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タイトル 1"/>
          <p:cNvSpPr>
            <a:spLocks noGrp="1"/>
          </p:cNvSpPr>
          <p:nvPr>
            <p:ph type="title"/>
          </p:nvPr>
        </p:nvSpPr>
        <p:spPr/>
        <p:txBody>
          <a:bodyPr/>
          <a:lstStyle/>
          <a:p>
            <a:r>
              <a:rPr lang="ja-JP" altLang="en-US" smtClean="0"/>
              <a:t>テスト</a:t>
            </a:r>
            <a:r>
              <a:rPr lang="en-US" altLang="ja-JP" smtClean="0"/>
              <a:t>2</a:t>
            </a:r>
            <a:endParaRPr lang="ja-JP" altLang="en-US" smtClean="0"/>
          </a:p>
        </p:txBody>
      </p:sp>
      <p:sp>
        <p:nvSpPr>
          <p:cNvPr id="78851" name="コンテンツ プレースホルダー 2"/>
          <p:cNvSpPr>
            <a:spLocks noGrp="1"/>
          </p:cNvSpPr>
          <p:nvPr>
            <p:ph sz="half" idx="1"/>
          </p:nvPr>
        </p:nvSpPr>
        <p:spPr>
          <a:xfrm>
            <a:off x="342900" y="1022350"/>
            <a:ext cx="3132138" cy="5378450"/>
          </a:xfrm>
        </p:spPr>
        <p:txBody>
          <a:bodyPr/>
          <a:lstStyle/>
          <a:p>
            <a:r>
              <a:rPr lang="ja-JP" altLang="en-US" sz="1600" dirty="0" smtClean="0"/>
              <a:t>概要</a:t>
            </a:r>
            <a:endParaRPr lang="en-US" altLang="ja-JP" sz="1600" dirty="0" smtClean="0"/>
          </a:p>
          <a:p>
            <a:pPr lvl="1"/>
            <a:r>
              <a:rPr lang="ja-JP" altLang="en-US" sz="1600" dirty="0" smtClean="0"/>
              <a:t>汎用</a:t>
            </a:r>
            <a:r>
              <a:rPr lang="en-US" altLang="ja-JP" sz="1600" dirty="0" smtClean="0"/>
              <a:t>OS</a:t>
            </a:r>
            <a:r>
              <a:rPr lang="ja-JP" altLang="en-US" sz="1600" dirty="0" smtClean="0"/>
              <a:t>プロセス</a:t>
            </a:r>
            <a:r>
              <a:rPr lang="en-US" altLang="ja-JP" sz="1600" dirty="0" smtClean="0"/>
              <a:t/>
            </a:r>
            <a:br>
              <a:rPr lang="en-US" altLang="ja-JP" sz="1600" dirty="0" smtClean="0"/>
            </a:br>
            <a:r>
              <a:rPr lang="ja-JP" altLang="en-US" sz="1600" dirty="0" smtClean="0"/>
              <a:t>終了時の動作確認</a:t>
            </a:r>
            <a:endParaRPr lang="en-US" altLang="ja-JP" sz="1600" dirty="0" smtClean="0"/>
          </a:p>
          <a:p>
            <a:r>
              <a:rPr lang="ja-JP" altLang="en-US" sz="1600" dirty="0" smtClean="0"/>
              <a:t>構成</a:t>
            </a:r>
            <a:endParaRPr lang="en-US" altLang="ja-JP" sz="1600" dirty="0" smtClean="0"/>
          </a:p>
          <a:p>
            <a:pPr lvl="1"/>
            <a:r>
              <a:rPr lang="en-US" altLang="ja-JP" sz="1600" dirty="0" smtClean="0"/>
              <a:t>GPOS</a:t>
            </a:r>
          </a:p>
          <a:p>
            <a:pPr lvl="2"/>
            <a:r>
              <a:rPr lang="en-US" altLang="ja-JP" sz="1600" dirty="0" err="1" smtClean="0"/>
              <a:t>fifo</a:t>
            </a:r>
            <a:r>
              <a:rPr lang="ja-JP" altLang="en-US" sz="1600" dirty="0" smtClean="0"/>
              <a:t>通信プロセス</a:t>
            </a:r>
            <a:r>
              <a:rPr lang="en-US" altLang="ja-JP" sz="1600" dirty="0" smtClean="0"/>
              <a:t>1</a:t>
            </a:r>
          </a:p>
          <a:p>
            <a:pPr lvl="2"/>
            <a:r>
              <a:rPr lang="en-US" altLang="ja-JP" sz="1600" dirty="0" err="1" smtClean="0"/>
              <a:t>fifo</a:t>
            </a:r>
            <a:r>
              <a:rPr lang="ja-JP" altLang="en-US" sz="1600" dirty="0" smtClean="0"/>
              <a:t>通信プロセス</a:t>
            </a:r>
            <a:r>
              <a:rPr lang="en-US" altLang="ja-JP" sz="1600" dirty="0" smtClean="0"/>
              <a:t>2</a:t>
            </a:r>
          </a:p>
          <a:p>
            <a:pPr lvl="1"/>
            <a:r>
              <a:rPr lang="en-US" altLang="ja-JP" sz="1600" dirty="0" smtClean="0"/>
              <a:t>RTOS</a:t>
            </a:r>
          </a:p>
          <a:p>
            <a:pPr lvl="2"/>
            <a:r>
              <a:rPr lang="en-US" altLang="ja-JP" sz="1600" dirty="0" err="1" smtClean="0"/>
              <a:t>fifo</a:t>
            </a:r>
            <a:r>
              <a:rPr lang="ja-JP" altLang="en-US" sz="1600" dirty="0" smtClean="0"/>
              <a:t>通信タスク</a:t>
            </a:r>
            <a:endParaRPr lang="en-US" altLang="ja-JP" sz="1600" dirty="0" smtClean="0"/>
          </a:p>
          <a:p>
            <a:pPr lvl="1"/>
            <a:r>
              <a:rPr lang="en-US" altLang="ja-JP" sz="1600" dirty="0" err="1" smtClean="0"/>
              <a:t>fifo</a:t>
            </a:r>
            <a:r>
              <a:rPr lang="ja-JP" altLang="en-US" sz="1600" dirty="0" smtClean="0"/>
              <a:t>チャネル</a:t>
            </a:r>
            <a:endParaRPr lang="en-US" altLang="ja-JP" sz="1600" dirty="0" smtClean="0"/>
          </a:p>
          <a:p>
            <a:pPr lvl="2"/>
            <a:r>
              <a:rPr lang="en-US" altLang="ja-JP" sz="1600" dirty="0" smtClean="0"/>
              <a:t>CHANNEL1</a:t>
            </a:r>
          </a:p>
          <a:p>
            <a:pPr lvl="2"/>
            <a:r>
              <a:rPr lang="en-US" altLang="ja-JP" sz="1600" dirty="0" smtClean="0"/>
              <a:t>CHANNEL2</a:t>
            </a:r>
          </a:p>
          <a:p>
            <a:r>
              <a:rPr lang="ja-JP" altLang="en-US" sz="1600" dirty="0" smtClean="0"/>
              <a:t>対象とする仕様番号</a:t>
            </a:r>
            <a:endParaRPr lang="en-US" altLang="ja-JP" sz="1600" dirty="0" smtClean="0"/>
          </a:p>
          <a:p>
            <a:pPr lvl="1"/>
            <a:r>
              <a:rPr lang="en-US" altLang="ja-JP" sz="1600" dirty="0" smtClean="0"/>
              <a:t>【SGC2】</a:t>
            </a:r>
            <a:r>
              <a:rPr lang="ja-JP" altLang="en-US" sz="1600" dirty="0" err="1" smtClean="0"/>
              <a:t>，</a:t>
            </a:r>
            <a:r>
              <a:rPr lang="en-US" altLang="ja-JP" sz="1600" dirty="0" smtClean="0"/>
              <a:t>【SGC10】</a:t>
            </a:r>
            <a:r>
              <a:rPr lang="ja-JP" altLang="en-US" sz="1600" dirty="0" err="1" smtClean="0"/>
              <a:t>，</a:t>
            </a:r>
            <a:r>
              <a:rPr lang="en-US" altLang="ja-JP" sz="1600" dirty="0" smtClean="0"/>
              <a:t>【SGC19】</a:t>
            </a:r>
            <a:r>
              <a:rPr lang="ja-JP" altLang="en-US" sz="1600" dirty="0" err="1" smtClean="0"/>
              <a:t>，</a:t>
            </a:r>
            <a:r>
              <a:rPr lang="en-US" altLang="ja-JP" sz="1600" dirty="0" smtClean="0"/>
              <a:t>【SGC7】</a:t>
            </a:r>
            <a:r>
              <a:rPr lang="ja-JP" altLang="en-US" sz="1600" dirty="0" err="1" smtClean="0"/>
              <a:t>，</a:t>
            </a:r>
            <a:r>
              <a:rPr lang="en-US" altLang="ja-JP" sz="1600" dirty="0" smtClean="0"/>
              <a:t>【SGC17】</a:t>
            </a:r>
            <a:r>
              <a:rPr lang="ja-JP" altLang="en-US" sz="1600" dirty="0" err="1" smtClean="0"/>
              <a:t>，</a:t>
            </a:r>
            <a:r>
              <a:rPr lang="en-US" altLang="ja-JP" sz="1600" dirty="0" smtClean="0"/>
              <a:t>【SGC20】</a:t>
            </a:r>
            <a:endParaRPr lang="en-US" altLang="ja-JP" sz="1600" dirty="0" smtClean="0"/>
          </a:p>
          <a:p>
            <a:r>
              <a:rPr lang="ja-JP" altLang="en-US" sz="1600" dirty="0" smtClean="0"/>
              <a:t>対象フェーズ</a:t>
            </a:r>
            <a:endParaRPr lang="en-US" altLang="ja-JP" sz="1600" dirty="0" smtClean="0"/>
          </a:p>
          <a:p>
            <a:pPr lvl="1"/>
            <a:r>
              <a:rPr lang="en-US" altLang="ja-JP" sz="1600" dirty="0" smtClean="0"/>
              <a:t>Phase1</a:t>
            </a:r>
            <a:r>
              <a:rPr lang="ja-JP" altLang="en-US" sz="1600" dirty="0" err="1" smtClean="0"/>
              <a:t>，</a:t>
            </a:r>
            <a:r>
              <a:rPr lang="en-US" altLang="ja-JP" sz="1600" dirty="0" smtClean="0"/>
              <a:t>2</a:t>
            </a:r>
            <a:r>
              <a:rPr lang="ja-JP" altLang="en-US" sz="1600" dirty="0" err="1" smtClean="0"/>
              <a:t>，</a:t>
            </a:r>
            <a:r>
              <a:rPr lang="en-US" altLang="ja-JP" sz="1600" dirty="0" smtClean="0"/>
              <a:t>3</a:t>
            </a:r>
            <a:r>
              <a:rPr lang="ja-JP" altLang="en-US" sz="1600" dirty="0" err="1" smtClean="0"/>
              <a:t>，</a:t>
            </a:r>
            <a:r>
              <a:rPr lang="en-US" altLang="ja-JP" sz="1600" dirty="0" smtClean="0"/>
              <a:t>4</a:t>
            </a:r>
          </a:p>
        </p:txBody>
      </p:sp>
      <p:sp>
        <p:nvSpPr>
          <p:cNvPr id="78852" name="コンテンツ プレースホルダ 4"/>
          <p:cNvSpPr>
            <a:spLocks noGrp="1"/>
          </p:cNvSpPr>
          <p:nvPr>
            <p:ph sz="half" idx="2"/>
          </p:nvPr>
        </p:nvSpPr>
        <p:spPr>
          <a:xfrm>
            <a:off x="3168650" y="1022350"/>
            <a:ext cx="5783263" cy="5541963"/>
          </a:xfrm>
        </p:spPr>
        <p:txBody>
          <a:bodyPr/>
          <a:lstStyle/>
          <a:p>
            <a:r>
              <a:rPr lang="ja-JP" altLang="en-US" sz="1600" dirty="0" smtClean="0"/>
              <a:t>テストシナリオ</a:t>
            </a:r>
            <a:endParaRPr lang="en-US" altLang="ja-JP" sz="1600" dirty="0" smtClean="0"/>
          </a:p>
          <a:p>
            <a:pPr lvl="1"/>
            <a:r>
              <a:rPr lang="ja-JP" altLang="en-US" sz="1600" dirty="0" smtClean="0"/>
              <a:t>前状態</a:t>
            </a:r>
            <a:endParaRPr lang="en-US" altLang="ja-JP" sz="1600" dirty="0" smtClean="0"/>
          </a:p>
          <a:p>
            <a:pPr lvl="2"/>
            <a:r>
              <a:rPr lang="en-US" altLang="ja-JP" sz="1600" dirty="0" smtClean="0"/>
              <a:t>GPOS</a:t>
            </a:r>
            <a:r>
              <a:rPr lang="ja-JP" altLang="en-US" sz="1600" dirty="0" smtClean="0"/>
              <a:t>の</a:t>
            </a:r>
            <a:r>
              <a:rPr lang="en-US" altLang="ja-JP" sz="1600" dirty="0" err="1" smtClean="0"/>
              <a:t>fifo</a:t>
            </a:r>
            <a:r>
              <a:rPr lang="ja-JP" altLang="en-US" sz="1600" dirty="0" smtClean="0"/>
              <a:t>通信プロセス</a:t>
            </a:r>
            <a:endParaRPr lang="en-US" altLang="ja-JP" sz="1600" dirty="0" smtClean="0"/>
          </a:p>
          <a:p>
            <a:pPr lvl="3"/>
            <a:r>
              <a:rPr lang="en-US" altLang="ja-JP" sz="1600" dirty="0" smtClean="0"/>
              <a:t>/</a:t>
            </a:r>
            <a:r>
              <a:rPr lang="en-US" altLang="ja-JP" sz="1600" dirty="0" err="1" smtClean="0"/>
              <a:t>dev</a:t>
            </a:r>
            <a:r>
              <a:rPr lang="en-US" altLang="ja-JP" sz="1600" dirty="0" smtClean="0"/>
              <a:t>/</a:t>
            </a:r>
            <a:r>
              <a:rPr lang="en-US" altLang="ja-JP" sz="1600" dirty="0" err="1" smtClean="0"/>
              <a:t>safeg</a:t>
            </a:r>
            <a:r>
              <a:rPr lang="ja-JP" altLang="en-US" sz="1600" dirty="0" smtClean="0"/>
              <a:t>をオープン済</a:t>
            </a:r>
            <a:endParaRPr lang="en-US" altLang="ja-JP" sz="1600" dirty="0" smtClean="0"/>
          </a:p>
          <a:p>
            <a:pPr lvl="2"/>
            <a:r>
              <a:rPr lang="en-US" altLang="ja-JP" sz="1600" dirty="0" smtClean="0"/>
              <a:t>RTOS</a:t>
            </a:r>
            <a:r>
              <a:rPr lang="ja-JP" altLang="en-US" sz="1600" dirty="0" smtClean="0"/>
              <a:t>の</a:t>
            </a:r>
            <a:r>
              <a:rPr lang="en-US" altLang="ja-JP" sz="1600" dirty="0" err="1" smtClean="0"/>
              <a:t>fifo</a:t>
            </a:r>
            <a:r>
              <a:rPr lang="ja-JP" altLang="en-US" sz="1600" dirty="0" smtClean="0"/>
              <a:t>通信タスク</a:t>
            </a:r>
            <a:endParaRPr lang="en-US" altLang="ja-JP" sz="1600" dirty="0" smtClean="0"/>
          </a:p>
          <a:p>
            <a:pPr lvl="3"/>
            <a:r>
              <a:rPr lang="ja-JP" altLang="en-US" sz="1600" dirty="0" smtClean="0"/>
              <a:t>全チャネル初期化済</a:t>
            </a:r>
            <a:endParaRPr lang="en-US" altLang="ja-JP" sz="1600" dirty="0" smtClean="0"/>
          </a:p>
          <a:p>
            <a:pPr lvl="2"/>
            <a:r>
              <a:rPr lang="en-US" altLang="ja-JP" sz="1600" dirty="0" err="1" smtClean="0"/>
              <a:t>fifo</a:t>
            </a:r>
            <a:r>
              <a:rPr lang="ja-JP" altLang="en-US" sz="1600" dirty="0" smtClean="0"/>
              <a:t>通信プロセスは指定したチャネルの受信待ち</a:t>
            </a:r>
            <a:endParaRPr lang="en-US" altLang="ja-JP" sz="1600" dirty="0" smtClean="0"/>
          </a:p>
          <a:p>
            <a:pPr lvl="1"/>
            <a:r>
              <a:rPr lang="ja-JP" altLang="en-US" sz="1600" dirty="0" smtClean="0"/>
              <a:t>処理</a:t>
            </a:r>
            <a:endParaRPr lang="en-US" altLang="ja-JP" sz="1600" dirty="0" smtClean="0"/>
          </a:p>
          <a:p>
            <a:pPr lvl="2"/>
            <a:r>
              <a:rPr lang="en-US" altLang="ja-JP" sz="1600" dirty="0" smtClean="0"/>
              <a:t>FIFO</a:t>
            </a:r>
            <a:r>
              <a:rPr lang="ja-JP" altLang="en-US" sz="1600" dirty="0" smtClean="0"/>
              <a:t>通信プロセスを終了（</a:t>
            </a:r>
            <a:r>
              <a:rPr lang="en-US" altLang="ja-JP" sz="1600" dirty="0" smtClean="0"/>
              <a:t>kill</a:t>
            </a:r>
            <a:r>
              <a:rPr lang="ja-JP" altLang="en-US" sz="1600" dirty="0" smtClean="0"/>
              <a:t>コマンド）</a:t>
            </a:r>
            <a:endParaRPr lang="en-US" altLang="ja-JP" sz="1600" dirty="0" smtClean="0"/>
          </a:p>
          <a:p>
            <a:pPr lvl="2"/>
            <a:r>
              <a:rPr lang="ja-JP" altLang="en-US" sz="1600" dirty="0" smtClean="0"/>
              <a:t>プロセス</a:t>
            </a:r>
            <a:r>
              <a:rPr lang="en-US" altLang="ja-JP" sz="1600" dirty="0" smtClean="0"/>
              <a:t>1</a:t>
            </a:r>
            <a:r>
              <a:rPr lang="ja-JP" altLang="en-US" sz="1600" dirty="0" err="1" smtClean="0"/>
              <a:t>，</a:t>
            </a:r>
            <a:r>
              <a:rPr lang="ja-JP" altLang="en-US" sz="1600" dirty="0" smtClean="0"/>
              <a:t>プロセス</a:t>
            </a:r>
            <a:r>
              <a:rPr lang="en-US" altLang="ja-JP" sz="1600" dirty="0" smtClean="0"/>
              <a:t>2</a:t>
            </a:r>
            <a:r>
              <a:rPr lang="ja-JP" altLang="en-US" sz="1600" dirty="0" smtClean="0"/>
              <a:t>のどちらについても行うこと</a:t>
            </a:r>
            <a:endParaRPr lang="en-US" altLang="ja-JP" sz="1600" dirty="0" smtClean="0"/>
          </a:p>
          <a:p>
            <a:pPr lvl="1"/>
            <a:r>
              <a:rPr lang="ja-JP" altLang="en-US" sz="1600" dirty="0" smtClean="0"/>
              <a:t>確認事項</a:t>
            </a:r>
            <a:endParaRPr lang="en-US" altLang="ja-JP" sz="1600" dirty="0" smtClean="0"/>
          </a:p>
          <a:p>
            <a:pPr lvl="2"/>
            <a:r>
              <a:rPr lang="ja-JP" altLang="en-US" sz="1600" dirty="0" smtClean="0"/>
              <a:t>残りプロセスのメッセージが改変されない＋通信可</a:t>
            </a:r>
            <a:endParaRPr lang="en-US" altLang="ja-JP" sz="1600" dirty="0" smtClean="0"/>
          </a:p>
          <a:p>
            <a:pPr lvl="2"/>
            <a:r>
              <a:rPr lang="ja-JP" altLang="en-US" sz="1600" dirty="0" smtClean="0"/>
              <a:t>終了プロセスが使用していたチャネル</a:t>
            </a:r>
            <a:r>
              <a:rPr lang="en-US" altLang="ja-JP" sz="1600" dirty="0" smtClean="0"/>
              <a:t>ID</a:t>
            </a:r>
            <a:r>
              <a:rPr lang="ja-JP" altLang="en-US" sz="1600" dirty="0" smtClean="0"/>
              <a:t>の</a:t>
            </a:r>
            <a:r>
              <a:rPr lang="ja-JP" altLang="en-US" sz="1600" dirty="0" smtClean="0"/>
              <a:t>マスク値の</a:t>
            </a:r>
            <a:r>
              <a:rPr lang="ja-JP" altLang="en-US" sz="1600" dirty="0" smtClean="0"/>
              <a:t>登録を解除</a:t>
            </a:r>
            <a:endParaRPr lang="en-US" altLang="ja-JP" sz="1600" dirty="0" smtClean="0"/>
          </a:p>
          <a:p>
            <a:pPr lvl="2"/>
            <a:r>
              <a:rPr lang="ja-JP" altLang="en-US" sz="1600" dirty="0" smtClean="0"/>
              <a:t>終了プロセスが使用していたチャネルのイベント待ちタスクのみ待ちを解除</a:t>
            </a:r>
            <a:endParaRPr lang="en-US" altLang="ja-JP" sz="1600" dirty="0" smtClean="0"/>
          </a:p>
        </p:txBody>
      </p:sp>
      <p:sp>
        <p:nvSpPr>
          <p:cNvPr id="78853" name="スライド番号プレースホルダー 3"/>
          <p:cNvSpPr>
            <a:spLocks noGrp="1"/>
          </p:cNvSpPr>
          <p:nvPr>
            <p:ph type="sldNum" sz="quarter" idx="10"/>
          </p:nvPr>
        </p:nvSpPr>
        <p:spPr>
          <a:noFill/>
          <a:ln>
            <a:miter lim="800000"/>
            <a:headEnd/>
            <a:tailEnd/>
          </a:ln>
        </p:spPr>
        <p:txBody>
          <a:bodyPr/>
          <a:lstStyle/>
          <a:p>
            <a:fld id="{75C136D2-532C-4810-8CD9-A8B00A3B77EA}" type="slidenum">
              <a:rPr lang="en-US" altLang="ja-JP" smtClean="0">
                <a:solidFill>
                  <a:srgbClr val="000000"/>
                </a:solidFill>
              </a:rPr>
              <a:pPr/>
              <a:t>7</a:t>
            </a:fld>
            <a:endParaRPr lang="en-US" altLang="ja-JP" smtClean="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タイトル 1"/>
          <p:cNvSpPr>
            <a:spLocks noGrp="1"/>
          </p:cNvSpPr>
          <p:nvPr>
            <p:ph type="title"/>
          </p:nvPr>
        </p:nvSpPr>
        <p:spPr/>
        <p:txBody>
          <a:bodyPr/>
          <a:lstStyle/>
          <a:p>
            <a:r>
              <a:rPr lang="ja-JP" altLang="en-US" smtClean="0"/>
              <a:t>テスト</a:t>
            </a:r>
            <a:r>
              <a:rPr lang="en-US" altLang="ja-JP" smtClean="0"/>
              <a:t>3</a:t>
            </a:r>
            <a:endParaRPr lang="ja-JP" altLang="en-US" smtClean="0"/>
          </a:p>
        </p:txBody>
      </p:sp>
      <p:sp>
        <p:nvSpPr>
          <p:cNvPr id="79875" name="コンテンツ プレースホルダー 2"/>
          <p:cNvSpPr>
            <a:spLocks noGrp="1"/>
          </p:cNvSpPr>
          <p:nvPr>
            <p:ph sz="half" idx="1"/>
          </p:nvPr>
        </p:nvSpPr>
        <p:spPr>
          <a:xfrm>
            <a:off x="342900" y="1022350"/>
            <a:ext cx="3014663" cy="5307013"/>
          </a:xfrm>
        </p:spPr>
        <p:txBody>
          <a:bodyPr/>
          <a:lstStyle/>
          <a:p>
            <a:r>
              <a:rPr lang="ja-JP" altLang="en-US" sz="1600" dirty="0" smtClean="0"/>
              <a:t>概要</a:t>
            </a:r>
            <a:endParaRPr lang="en-US" altLang="ja-JP" sz="1600" dirty="0" smtClean="0"/>
          </a:p>
          <a:p>
            <a:pPr lvl="1"/>
            <a:r>
              <a:rPr lang="ja-JP" altLang="en-US" sz="1600" dirty="0" smtClean="0"/>
              <a:t>拡張</a:t>
            </a:r>
            <a:r>
              <a:rPr lang="en-US" altLang="ja-JP" sz="1600" dirty="0" err="1" smtClean="0"/>
              <a:t>doscom_init</a:t>
            </a:r>
            <a:r>
              <a:rPr lang="ja-JP" altLang="en-US" sz="1600" dirty="0" smtClean="0"/>
              <a:t>の動作確認</a:t>
            </a:r>
            <a:endParaRPr lang="en-US" altLang="ja-JP" sz="1600" dirty="0" smtClean="0"/>
          </a:p>
          <a:p>
            <a:r>
              <a:rPr lang="ja-JP" altLang="en-US" sz="1600" dirty="0" smtClean="0"/>
              <a:t>構成</a:t>
            </a:r>
            <a:endParaRPr lang="en-US" altLang="ja-JP" sz="1600" dirty="0" smtClean="0"/>
          </a:p>
          <a:p>
            <a:pPr lvl="1"/>
            <a:r>
              <a:rPr lang="en-US" altLang="ja-JP" sz="1600" dirty="0" smtClean="0"/>
              <a:t>GPOS</a:t>
            </a:r>
          </a:p>
          <a:p>
            <a:pPr lvl="2"/>
            <a:r>
              <a:rPr lang="en-US" altLang="ja-JP" sz="1600" dirty="0" err="1" smtClean="0"/>
              <a:t>fifo</a:t>
            </a:r>
            <a:r>
              <a:rPr lang="ja-JP" altLang="en-US" sz="1600" dirty="0" smtClean="0"/>
              <a:t>通信プロセス</a:t>
            </a:r>
            <a:r>
              <a:rPr lang="en-US" altLang="ja-JP" sz="1600" dirty="0" smtClean="0"/>
              <a:t>1</a:t>
            </a:r>
          </a:p>
          <a:p>
            <a:pPr lvl="2"/>
            <a:r>
              <a:rPr lang="en-US" altLang="ja-JP" sz="1600" dirty="0" err="1" smtClean="0"/>
              <a:t>fifo</a:t>
            </a:r>
            <a:r>
              <a:rPr lang="ja-JP" altLang="en-US" sz="1600" dirty="0" smtClean="0"/>
              <a:t>通信プロセス</a:t>
            </a:r>
            <a:r>
              <a:rPr lang="en-US" altLang="ja-JP" sz="1600" dirty="0" smtClean="0"/>
              <a:t>2</a:t>
            </a:r>
          </a:p>
          <a:p>
            <a:pPr lvl="1"/>
            <a:r>
              <a:rPr lang="en-US" altLang="ja-JP" sz="1600" dirty="0" smtClean="0"/>
              <a:t>RTOS</a:t>
            </a:r>
          </a:p>
          <a:p>
            <a:pPr lvl="2"/>
            <a:r>
              <a:rPr lang="en-US" altLang="ja-JP" sz="1600" dirty="0" err="1" smtClean="0"/>
              <a:t>fifo</a:t>
            </a:r>
            <a:r>
              <a:rPr lang="ja-JP" altLang="en-US" sz="1600" dirty="0" smtClean="0"/>
              <a:t>通信タスク</a:t>
            </a:r>
            <a:endParaRPr lang="en-US" altLang="ja-JP" sz="1600" dirty="0" smtClean="0"/>
          </a:p>
          <a:p>
            <a:pPr lvl="1"/>
            <a:r>
              <a:rPr lang="en-US" altLang="ja-JP" sz="1600" dirty="0" err="1" smtClean="0"/>
              <a:t>fifo</a:t>
            </a:r>
            <a:r>
              <a:rPr lang="ja-JP" altLang="en-US" sz="1600" dirty="0" smtClean="0"/>
              <a:t>チャネル</a:t>
            </a:r>
            <a:endParaRPr lang="en-US" altLang="ja-JP" sz="1600" dirty="0" smtClean="0"/>
          </a:p>
          <a:p>
            <a:pPr lvl="2"/>
            <a:r>
              <a:rPr lang="en-US" altLang="ja-JP" sz="1600" dirty="0" smtClean="0"/>
              <a:t>CHANNEL1</a:t>
            </a:r>
          </a:p>
          <a:p>
            <a:pPr lvl="2"/>
            <a:r>
              <a:rPr lang="en-US" altLang="ja-JP" sz="1600" dirty="0" smtClean="0"/>
              <a:t>CHANNEL2</a:t>
            </a:r>
          </a:p>
          <a:p>
            <a:r>
              <a:rPr lang="ja-JP" altLang="en-US" sz="1600" dirty="0" smtClean="0"/>
              <a:t>対象とする仕様番号</a:t>
            </a:r>
            <a:endParaRPr lang="en-US" altLang="ja-JP" sz="1600" dirty="0" smtClean="0"/>
          </a:p>
          <a:p>
            <a:pPr lvl="1"/>
            <a:r>
              <a:rPr lang="en-US" altLang="ja-JP" sz="1600" dirty="0" smtClean="0"/>
              <a:t>【SGC4】</a:t>
            </a:r>
            <a:r>
              <a:rPr lang="ja-JP" altLang="en-US" sz="1600" dirty="0" err="1" smtClean="0"/>
              <a:t>，</a:t>
            </a:r>
            <a:r>
              <a:rPr lang="en-US" altLang="ja-JP" sz="1600" dirty="0" smtClean="0"/>
              <a:t>【SGC14】</a:t>
            </a:r>
            <a:endParaRPr lang="en-US" altLang="ja-JP" sz="1600" dirty="0" smtClean="0"/>
          </a:p>
          <a:p>
            <a:r>
              <a:rPr lang="ja-JP" altLang="en-US" sz="1600" dirty="0" smtClean="0"/>
              <a:t>対象フェーズ</a:t>
            </a:r>
            <a:endParaRPr lang="en-US" altLang="ja-JP" sz="1600" dirty="0" smtClean="0"/>
          </a:p>
          <a:p>
            <a:pPr lvl="1"/>
            <a:r>
              <a:rPr lang="en-US" altLang="ja-JP" sz="1600" dirty="0" smtClean="0"/>
              <a:t>Phase1</a:t>
            </a:r>
            <a:r>
              <a:rPr lang="ja-JP" altLang="en-US" sz="1600" dirty="0" err="1" smtClean="0"/>
              <a:t>，</a:t>
            </a:r>
            <a:r>
              <a:rPr lang="en-US" altLang="ja-JP" sz="1600" dirty="0" smtClean="0"/>
              <a:t>2</a:t>
            </a:r>
            <a:r>
              <a:rPr lang="ja-JP" altLang="en-US" sz="1600" dirty="0" err="1" smtClean="0"/>
              <a:t>，</a:t>
            </a:r>
            <a:r>
              <a:rPr lang="en-US" altLang="ja-JP" sz="1600" dirty="0" smtClean="0"/>
              <a:t>3</a:t>
            </a:r>
            <a:r>
              <a:rPr lang="ja-JP" altLang="en-US" sz="1600" dirty="0" err="1" smtClean="0"/>
              <a:t>，</a:t>
            </a:r>
            <a:r>
              <a:rPr lang="en-US" altLang="ja-JP" sz="1600" dirty="0" smtClean="0"/>
              <a:t>4</a:t>
            </a:r>
            <a:endParaRPr lang="en-US" altLang="ja-JP" sz="1600" dirty="0" smtClean="0"/>
          </a:p>
        </p:txBody>
      </p:sp>
      <p:sp>
        <p:nvSpPr>
          <p:cNvPr id="79876" name="コンテンツ プレースホルダ 4"/>
          <p:cNvSpPr>
            <a:spLocks noGrp="1"/>
          </p:cNvSpPr>
          <p:nvPr>
            <p:ph sz="half" idx="2"/>
          </p:nvPr>
        </p:nvSpPr>
        <p:spPr>
          <a:xfrm>
            <a:off x="3168650" y="925513"/>
            <a:ext cx="5607050" cy="5541962"/>
          </a:xfrm>
        </p:spPr>
        <p:txBody>
          <a:bodyPr/>
          <a:lstStyle/>
          <a:p>
            <a:r>
              <a:rPr lang="ja-JP" altLang="en-US" sz="1600" dirty="0" smtClean="0"/>
              <a:t>テストシナリオ</a:t>
            </a:r>
            <a:endParaRPr lang="en-US" altLang="ja-JP" sz="1600" dirty="0" smtClean="0"/>
          </a:p>
          <a:p>
            <a:pPr lvl="1"/>
            <a:r>
              <a:rPr lang="ja-JP" altLang="en-US" sz="1600" dirty="0" smtClean="0"/>
              <a:t>前状態</a:t>
            </a:r>
            <a:endParaRPr lang="en-US" altLang="ja-JP" sz="1600" dirty="0" smtClean="0"/>
          </a:p>
          <a:p>
            <a:pPr lvl="2"/>
            <a:r>
              <a:rPr lang="en-US" altLang="ja-JP" sz="1600" dirty="0" smtClean="0"/>
              <a:t>GPOS</a:t>
            </a:r>
            <a:r>
              <a:rPr lang="ja-JP" altLang="en-US" sz="1600" dirty="0" smtClean="0"/>
              <a:t>の</a:t>
            </a:r>
            <a:r>
              <a:rPr lang="en-US" altLang="ja-JP" sz="1600" dirty="0" err="1" smtClean="0"/>
              <a:t>fifo</a:t>
            </a:r>
            <a:r>
              <a:rPr lang="ja-JP" altLang="en-US" sz="1600" dirty="0" smtClean="0"/>
              <a:t>通信プロセス</a:t>
            </a:r>
            <a:endParaRPr lang="en-US" altLang="ja-JP" sz="1600" dirty="0" smtClean="0"/>
          </a:p>
          <a:p>
            <a:pPr lvl="3"/>
            <a:r>
              <a:rPr lang="ja-JP" altLang="en-US" sz="1600" dirty="0" smtClean="0"/>
              <a:t>ともにプロセス起動前の状態</a:t>
            </a:r>
            <a:endParaRPr lang="en-US" altLang="ja-JP" sz="1600" dirty="0" smtClean="0"/>
          </a:p>
          <a:p>
            <a:pPr lvl="2"/>
            <a:r>
              <a:rPr lang="en-US" altLang="ja-JP" sz="1600" dirty="0" smtClean="0"/>
              <a:t>RTOS</a:t>
            </a:r>
            <a:r>
              <a:rPr lang="ja-JP" altLang="en-US" sz="1600" dirty="0" smtClean="0"/>
              <a:t>の</a:t>
            </a:r>
            <a:r>
              <a:rPr lang="en-US" altLang="ja-JP" sz="1600" dirty="0" err="1" smtClean="0"/>
              <a:t>fifo</a:t>
            </a:r>
            <a:r>
              <a:rPr lang="ja-JP" altLang="en-US" sz="1600" dirty="0" smtClean="0"/>
              <a:t>通信タスク</a:t>
            </a:r>
            <a:endParaRPr lang="en-US" altLang="ja-JP" sz="1600" dirty="0" smtClean="0"/>
          </a:p>
          <a:p>
            <a:pPr lvl="3"/>
            <a:r>
              <a:rPr lang="ja-JP" altLang="en-US" sz="1600" dirty="0" smtClean="0"/>
              <a:t>全チャネル初期化済</a:t>
            </a:r>
            <a:endParaRPr lang="en-US" altLang="ja-JP" sz="1600" dirty="0" smtClean="0"/>
          </a:p>
          <a:p>
            <a:pPr lvl="3"/>
            <a:r>
              <a:rPr lang="en-US" altLang="ja-JP" sz="1600" dirty="0" smtClean="0"/>
              <a:t>GPOS</a:t>
            </a:r>
            <a:r>
              <a:rPr lang="ja-JP" altLang="en-US" sz="1600" dirty="0" smtClean="0"/>
              <a:t>の初期化完了割込み待ち</a:t>
            </a:r>
            <a:endParaRPr lang="en-US" altLang="ja-JP" sz="1600" dirty="0" smtClean="0"/>
          </a:p>
          <a:p>
            <a:pPr lvl="1"/>
            <a:r>
              <a:rPr lang="ja-JP" altLang="en-US" sz="1600" dirty="0" smtClean="0"/>
              <a:t>処理</a:t>
            </a:r>
            <a:endParaRPr lang="en-US" altLang="ja-JP" sz="1600" dirty="0" smtClean="0"/>
          </a:p>
          <a:p>
            <a:pPr lvl="2"/>
            <a:r>
              <a:rPr lang="ja-JP" altLang="en-US" sz="1600" dirty="0" smtClean="0"/>
              <a:t>プロセスの起動（</a:t>
            </a:r>
            <a:r>
              <a:rPr lang="en-US" altLang="ja-JP" sz="1600" dirty="0" err="1" smtClean="0"/>
              <a:t>doscom_init</a:t>
            </a:r>
            <a:r>
              <a:rPr lang="ja-JP" altLang="en-US" sz="1600" dirty="0" smtClean="0"/>
              <a:t>の呼び出し）</a:t>
            </a:r>
            <a:endParaRPr lang="en-US" altLang="ja-JP" sz="1600" dirty="0" smtClean="0"/>
          </a:p>
          <a:p>
            <a:pPr lvl="1"/>
            <a:r>
              <a:rPr lang="ja-JP" altLang="en-US" sz="1600" dirty="0" smtClean="0"/>
              <a:t>確認事項</a:t>
            </a:r>
            <a:endParaRPr lang="en-US" altLang="ja-JP" sz="1600" dirty="0" smtClean="0"/>
          </a:p>
          <a:p>
            <a:pPr lvl="2"/>
            <a:r>
              <a:rPr lang="ja-JP" altLang="en-US" sz="1600" dirty="0" smtClean="0"/>
              <a:t>一回目の接続</a:t>
            </a:r>
            <a:endParaRPr lang="en-US" altLang="ja-JP" sz="1600" dirty="0" smtClean="0"/>
          </a:p>
          <a:p>
            <a:pPr lvl="3"/>
            <a:r>
              <a:rPr lang="ja-JP" altLang="en-US" sz="1600" dirty="0" smtClean="0"/>
              <a:t>共有メモリチャネルが初期化されている</a:t>
            </a:r>
            <a:endParaRPr lang="en-US" altLang="ja-JP" sz="1600" dirty="0" smtClean="0"/>
          </a:p>
          <a:p>
            <a:pPr lvl="3"/>
            <a:r>
              <a:rPr lang="en-US" altLang="ja-JP" sz="1600" dirty="0" smtClean="0"/>
              <a:t>RTOS</a:t>
            </a:r>
            <a:r>
              <a:rPr lang="ja-JP" altLang="en-US" sz="1600" dirty="0" smtClean="0"/>
              <a:t>の</a:t>
            </a:r>
            <a:r>
              <a:rPr lang="en-US" altLang="ja-JP" sz="1600" dirty="0" err="1" smtClean="0"/>
              <a:t>doscom_handler</a:t>
            </a:r>
            <a:r>
              <a:rPr lang="ja-JP" altLang="en-US" sz="1600" dirty="0" smtClean="0"/>
              <a:t>に移っている</a:t>
            </a:r>
            <a:endParaRPr lang="en-US" altLang="ja-JP" sz="1600" dirty="0" smtClean="0"/>
          </a:p>
          <a:p>
            <a:pPr lvl="2"/>
            <a:r>
              <a:rPr lang="ja-JP" altLang="en-US" sz="1600" dirty="0" smtClean="0"/>
              <a:t>二回目以降の接続</a:t>
            </a:r>
            <a:endParaRPr lang="en-US" altLang="ja-JP" sz="1600" dirty="0" smtClean="0"/>
          </a:p>
          <a:p>
            <a:pPr lvl="3"/>
            <a:r>
              <a:rPr lang="en-US" altLang="ja-JP" sz="1600" dirty="0" smtClean="0"/>
              <a:t>DOSCOM_EASSIGN</a:t>
            </a:r>
            <a:r>
              <a:rPr lang="ja-JP" altLang="en-US" sz="1600" dirty="0" smtClean="0"/>
              <a:t>（使用済の</a:t>
            </a:r>
            <a:r>
              <a:rPr lang="en-US" altLang="ja-JP" sz="1600" dirty="0" smtClean="0"/>
              <a:t>PID</a:t>
            </a:r>
            <a:r>
              <a:rPr lang="ja-JP" altLang="en-US" sz="1600" dirty="0" smtClean="0"/>
              <a:t>）</a:t>
            </a:r>
            <a:endParaRPr lang="en-US" altLang="ja-JP" sz="1600" dirty="0" smtClean="0"/>
          </a:p>
          <a:p>
            <a:pPr lvl="3"/>
            <a:r>
              <a:rPr lang="en-US" altLang="ja-JP" sz="1600" dirty="0" smtClean="0"/>
              <a:t>DOSCOM_EPARAM</a:t>
            </a:r>
            <a:r>
              <a:rPr lang="ja-JP" altLang="en-US" sz="1600" dirty="0" smtClean="0"/>
              <a:t>（未使用の</a:t>
            </a:r>
            <a:r>
              <a:rPr lang="en-US" altLang="ja-JP" sz="1600" dirty="0" smtClean="0"/>
              <a:t>PID</a:t>
            </a:r>
            <a:r>
              <a:rPr lang="ja-JP" altLang="en-US" sz="1600" dirty="0" smtClean="0"/>
              <a:t>）</a:t>
            </a:r>
            <a:endParaRPr lang="en-US" altLang="ja-JP" sz="1600" dirty="0" smtClean="0"/>
          </a:p>
        </p:txBody>
      </p:sp>
      <p:sp>
        <p:nvSpPr>
          <p:cNvPr id="79877" name="スライド番号プレースホルダー 3"/>
          <p:cNvSpPr>
            <a:spLocks noGrp="1"/>
          </p:cNvSpPr>
          <p:nvPr>
            <p:ph type="sldNum" sz="quarter" idx="10"/>
          </p:nvPr>
        </p:nvSpPr>
        <p:spPr>
          <a:noFill/>
          <a:ln>
            <a:miter lim="800000"/>
            <a:headEnd/>
            <a:tailEnd/>
          </a:ln>
        </p:spPr>
        <p:txBody>
          <a:bodyPr/>
          <a:lstStyle/>
          <a:p>
            <a:fld id="{2FF9A3C7-B3D9-4778-9A7F-32FBAA26B6E5}" type="slidenum">
              <a:rPr lang="en-US" altLang="ja-JP" smtClean="0">
                <a:solidFill>
                  <a:srgbClr val="000000"/>
                </a:solidFill>
              </a:rPr>
              <a:pPr/>
              <a:t>8</a:t>
            </a:fld>
            <a:endParaRPr lang="en-US" altLang="ja-JP" smtClean="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タイトル 1"/>
          <p:cNvSpPr>
            <a:spLocks noGrp="1"/>
          </p:cNvSpPr>
          <p:nvPr>
            <p:ph type="title"/>
          </p:nvPr>
        </p:nvSpPr>
        <p:spPr/>
        <p:txBody>
          <a:bodyPr/>
          <a:lstStyle/>
          <a:p>
            <a:r>
              <a:rPr lang="ja-JP" altLang="en-US" smtClean="0"/>
              <a:t>テスト</a:t>
            </a:r>
            <a:r>
              <a:rPr lang="en-US" altLang="ja-JP" smtClean="0"/>
              <a:t>5</a:t>
            </a:r>
            <a:endParaRPr lang="ja-JP" altLang="en-US" smtClean="0"/>
          </a:p>
        </p:txBody>
      </p:sp>
      <p:sp>
        <p:nvSpPr>
          <p:cNvPr id="80899" name="コンテンツ プレースホルダー 2"/>
          <p:cNvSpPr>
            <a:spLocks noGrp="1"/>
          </p:cNvSpPr>
          <p:nvPr>
            <p:ph sz="half" idx="1"/>
          </p:nvPr>
        </p:nvSpPr>
        <p:spPr>
          <a:xfrm>
            <a:off x="342900" y="1052736"/>
            <a:ext cx="3014663" cy="5307013"/>
          </a:xfrm>
        </p:spPr>
        <p:txBody>
          <a:bodyPr/>
          <a:lstStyle/>
          <a:p>
            <a:r>
              <a:rPr lang="ja-JP" altLang="en-US" sz="1600" dirty="0" smtClean="0"/>
              <a:t>概要</a:t>
            </a:r>
            <a:endParaRPr lang="en-US" altLang="ja-JP" sz="1600" dirty="0" smtClean="0"/>
          </a:p>
          <a:p>
            <a:pPr lvl="1"/>
            <a:r>
              <a:rPr lang="ja-JP" altLang="en-US" sz="1600" dirty="0" smtClean="0"/>
              <a:t>想定外のチャネル</a:t>
            </a:r>
            <a:r>
              <a:rPr lang="en-US" altLang="ja-JP" sz="1600" dirty="0" smtClean="0"/>
              <a:t>ID</a:t>
            </a:r>
            <a:r>
              <a:rPr lang="ja-JP" altLang="en-US" sz="1600" dirty="0" smtClean="0"/>
              <a:t>のマスク値に対する動作</a:t>
            </a:r>
            <a:endParaRPr lang="en-US" altLang="ja-JP" sz="1600" dirty="0" smtClean="0"/>
          </a:p>
          <a:p>
            <a:r>
              <a:rPr lang="ja-JP" altLang="en-US" sz="1600" dirty="0" smtClean="0"/>
              <a:t>構成</a:t>
            </a:r>
            <a:endParaRPr lang="en-US" altLang="ja-JP" sz="1600" dirty="0" smtClean="0"/>
          </a:p>
          <a:p>
            <a:pPr lvl="1"/>
            <a:r>
              <a:rPr lang="en-US" altLang="ja-JP" sz="1600" dirty="0" smtClean="0"/>
              <a:t>GPOS</a:t>
            </a:r>
          </a:p>
          <a:p>
            <a:pPr lvl="2"/>
            <a:r>
              <a:rPr lang="en-US" altLang="ja-JP" sz="1600" dirty="0" err="1" smtClean="0"/>
              <a:t>fifo</a:t>
            </a:r>
            <a:r>
              <a:rPr lang="ja-JP" altLang="en-US" sz="1600" dirty="0" smtClean="0"/>
              <a:t>通信プロセス</a:t>
            </a:r>
            <a:r>
              <a:rPr lang="en-US" altLang="ja-JP" sz="1600" dirty="0" smtClean="0"/>
              <a:t>1</a:t>
            </a:r>
          </a:p>
          <a:p>
            <a:pPr lvl="2"/>
            <a:r>
              <a:rPr lang="en-US" altLang="ja-JP" sz="1600" dirty="0" err="1" smtClean="0"/>
              <a:t>fifo</a:t>
            </a:r>
            <a:r>
              <a:rPr lang="ja-JP" altLang="en-US" sz="1600" dirty="0" smtClean="0"/>
              <a:t>通信プロセス</a:t>
            </a:r>
            <a:r>
              <a:rPr lang="en-US" altLang="ja-JP" sz="1600" dirty="0" smtClean="0"/>
              <a:t>2</a:t>
            </a:r>
          </a:p>
          <a:p>
            <a:pPr lvl="1"/>
            <a:r>
              <a:rPr lang="en-US" altLang="ja-JP" sz="1600" dirty="0" smtClean="0"/>
              <a:t>RTOS</a:t>
            </a:r>
          </a:p>
          <a:p>
            <a:pPr lvl="2"/>
            <a:r>
              <a:rPr lang="en-US" altLang="ja-JP" sz="1600" dirty="0" err="1" smtClean="0"/>
              <a:t>fifo</a:t>
            </a:r>
            <a:r>
              <a:rPr lang="ja-JP" altLang="en-US" sz="1600" dirty="0" smtClean="0"/>
              <a:t>通信タスク</a:t>
            </a:r>
            <a:endParaRPr lang="en-US" altLang="ja-JP" sz="1600" dirty="0" smtClean="0"/>
          </a:p>
          <a:p>
            <a:pPr lvl="1"/>
            <a:r>
              <a:rPr lang="en-US" altLang="ja-JP" sz="1600" dirty="0" err="1" smtClean="0"/>
              <a:t>fifo</a:t>
            </a:r>
            <a:r>
              <a:rPr lang="ja-JP" altLang="en-US" sz="1600" dirty="0" smtClean="0"/>
              <a:t>通信チャネル</a:t>
            </a:r>
            <a:endParaRPr lang="en-US" altLang="ja-JP" sz="1600" dirty="0" smtClean="0"/>
          </a:p>
          <a:p>
            <a:pPr lvl="2"/>
            <a:r>
              <a:rPr lang="en-US" altLang="ja-JP" sz="1600" dirty="0" smtClean="0"/>
              <a:t>CHANNEL1</a:t>
            </a:r>
          </a:p>
          <a:p>
            <a:pPr lvl="2"/>
            <a:r>
              <a:rPr lang="en-US" altLang="ja-JP" sz="1600" dirty="0" smtClean="0"/>
              <a:t>CHANNEL2</a:t>
            </a:r>
          </a:p>
          <a:p>
            <a:r>
              <a:rPr lang="ja-JP" altLang="en-US" sz="1600" dirty="0" smtClean="0"/>
              <a:t>対象とする仕様番号</a:t>
            </a:r>
            <a:endParaRPr lang="en-US" altLang="ja-JP" sz="1600" dirty="0" smtClean="0"/>
          </a:p>
          <a:p>
            <a:pPr lvl="1"/>
            <a:r>
              <a:rPr lang="en-US" altLang="ja-JP" sz="1600" dirty="0" smtClean="0"/>
              <a:t>【SGC6】</a:t>
            </a:r>
            <a:endParaRPr lang="en-US" altLang="ja-JP" sz="1600" dirty="0" smtClean="0"/>
          </a:p>
          <a:p>
            <a:r>
              <a:rPr lang="ja-JP" altLang="en-US" sz="1600" dirty="0" smtClean="0"/>
              <a:t>対象フェーズ</a:t>
            </a:r>
            <a:endParaRPr lang="en-US" altLang="ja-JP" sz="1600" dirty="0" smtClean="0"/>
          </a:p>
          <a:p>
            <a:pPr lvl="1"/>
            <a:r>
              <a:rPr lang="en-US" altLang="ja-JP" sz="1600" dirty="0" smtClean="0"/>
              <a:t>Phase1</a:t>
            </a:r>
          </a:p>
        </p:txBody>
      </p:sp>
      <p:sp>
        <p:nvSpPr>
          <p:cNvPr id="80900" name="コンテンツ プレースホルダ 4"/>
          <p:cNvSpPr>
            <a:spLocks noGrp="1"/>
          </p:cNvSpPr>
          <p:nvPr>
            <p:ph sz="half" idx="2"/>
          </p:nvPr>
        </p:nvSpPr>
        <p:spPr>
          <a:xfrm>
            <a:off x="3168650" y="1022350"/>
            <a:ext cx="5607050" cy="5541963"/>
          </a:xfrm>
        </p:spPr>
        <p:txBody>
          <a:bodyPr/>
          <a:lstStyle/>
          <a:p>
            <a:r>
              <a:rPr lang="ja-JP" altLang="en-US" sz="1600" dirty="0" smtClean="0"/>
              <a:t>テストシナリオ</a:t>
            </a:r>
            <a:endParaRPr lang="en-US" altLang="ja-JP" sz="1600" dirty="0" smtClean="0"/>
          </a:p>
          <a:p>
            <a:pPr lvl="1"/>
            <a:r>
              <a:rPr lang="ja-JP" altLang="en-US" sz="1600" dirty="0" smtClean="0"/>
              <a:t>前状態</a:t>
            </a:r>
            <a:endParaRPr lang="en-US" altLang="ja-JP" sz="1600" dirty="0" smtClean="0"/>
          </a:p>
          <a:p>
            <a:pPr lvl="2"/>
            <a:r>
              <a:rPr lang="en-US" altLang="ja-JP" sz="1600" dirty="0" smtClean="0"/>
              <a:t>GPOS</a:t>
            </a:r>
            <a:r>
              <a:rPr lang="ja-JP" altLang="en-US" sz="1600" dirty="0" smtClean="0"/>
              <a:t>の</a:t>
            </a:r>
            <a:r>
              <a:rPr lang="en-US" altLang="ja-JP" sz="1600" dirty="0" err="1" smtClean="0"/>
              <a:t>fifo</a:t>
            </a:r>
            <a:r>
              <a:rPr lang="ja-JP" altLang="en-US" sz="1600" dirty="0" smtClean="0"/>
              <a:t>通信プロセス</a:t>
            </a:r>
            <a:endParaRPr lang="en-US" altLang="ja-JP" sz="1600" dirty="0" smtClean="0"/>
          </a:p>
          <a:p>
            <a:pPr lvl="3"/>
            <a:r>
              <a:rPr lang="ja-JP" altLang="en-US" sz="1600" dirty="0" smtClean="0"/>
              <a:t>ともにプロセス起動前の状態</a:t>
            </a:r>
            <a:endParaRPr lang="en-US" altLang="ja-JP" sz="1600" dirty="0" smtClean="0"/>
          </a:p>
          <a:p>
            <a:pPr lvl="2"/>
            <a:r>
              <a:rPr lang="en-US" altLang="ja-JP" sz="1600" dirty="0" smtClean="0"/>
              <a:t>RTOS</a:t>
            </a:r>
            <a:r>
              <a:rPr lang="ja-JP" altLang="en-US" sz="1600" dirty="0" smtClean="0"/>
              <a:t>の</a:t>
            </a:r>
            <a:r>
              <a:rPr lang="en-US" altLang="ja-JP" sz="1600" dirty="0" err="1" smtClean="0"/>
              <a:t>fifo</a:t>
            </a:r>
            <a:r>
              <a:rPr lang="ja-JP" altLang="en-US" sz="1600" dirty="0" smtClean="0"/>
              <a:t>通信タスク</a:t>
            </a:r>
            <a:endParaRPr lang="en-US" altLang="ja-JP" sz="1600" dirty="0" smtClean="0"/>
          </a:p>
          <a:p>
            <a:pPr lvl="3"/>
            <a:r>
              <a:rPr lang="ja-JP" altLang="en-US" sz="1600" dirty="0" smtClean="0"/>
              <a:t>全チャネル初期化済</a:t>
            </a:r>
            <a:endParaRPr lang="en-US" altLang="ja-JP" sz="1600" dirty="0" smtClean="0"/>
          </a:p>
          <a:p>
            <a:pPr lvl="3"/>
            <a:r>
              <a:rPr lang="en-US" altLang="ja-JP" sz="1600" dirty="0" smtClean="0"/>
              <a:t>GPOS</a:t>
            </a:r>
            <a:r>
              <a:rPr lang="ja-JP" altLang="en-US" sz="1600" dirty="0" smtClean="0"/>
              <a:t>の初期化完了割込み待ち</a:t>
            </a:r>
            <a:endParaRPr lang="en-US" altLang="ja-JP" sz="1600" dirty="0" smtClean="0"/>
          </a:p>
          <a:p>
            <a:pPr lvl="1"/>
            <a:r>
              <a:rPr lang="ja-JP" altLang="en-US" sz="1600" dirty="0" smtClean="0"/>
              <a:t>処理</a:t>
            </a:r>
            <a:endParaRPr lang="en-US" altLang="ja-JP" sz="1600" dirty="0" smtClean="0"/>
          </a:p>
          <a:p>
            <a:pPr lvl="2"/>
            <a:r>
              <a:rPr lang="ja-JP" altLang="en-US" sz="1600" dirty="0" smtClean="0"/>
              <a:t>使用しないチャネルを含んだ，チャネル</a:t>
            </a:r>
            <a:r>
              <a:rPr lang="en-US" altLang="ja-JP" sz="1600" dirty="0" smtClean="0"/>
              <a:t>ID</a:t>
            </a:r>
            <a:r>
              <a:rPr lang="ja-JP" altLang="en-US" sz="1600" dirty="0" smtClean="0"/>
              <a:t>のマスク値を引数として</a:t>
            </a:r>
            <a:r>
              <a:rPr lang="en-US" altLang="ja-JP" sz="1600" dirty="0" err="1" smtClean="0"/>
              <a:t>doscom_init</a:t>
            </a:r>
            <a:r>
              <a:rPr lang="ja-JP" altLang="en-US" sz="1600" dirty="0" smtClean="0"/>
              <a:t>を呼び出す</a:t>
            </a:r>
            <a:endParaRPr lang="en-US" altLang="ja-JP" sz="1600" dirty="0" smtClean="0"/>
          </a:p>
          <a:p>
            <a:pPr lvl="1"/>
            <a:r>
              <a:rPr lang="ja-JP" altLang="en-US" sz="1600" dirty="0" smtClean="0"/>
              <a:t>確認事項</a:t>
            </a:r>
            <a:endParaRPr lang="en-US" altLang="ja-JP" sz="1600" dirty="0" smtClean="0"/>
          </a:p>
          <a:p>
            <a:pPr lvl="2"/>
            <a:r>
              <a:rPr lang="en-US" altLang="ja-JP" sz="1600" dirty="0" smtClean="0"/>
              <a:t>DOSCOM_EPARAM</a:t>
            </a:r>
            <a:r>
              <a:rPr lang="ja-JP" altLang="en-US" sz="1600" dirty="0" smtClean="0"/>
              <a:t>が帰ることを確認</a:t>
            </a:r>
            <a:endParaRPr lang="en-US" altLang="ja-JP" sz="1600" dirty="0" smtClean="0"/>
          </a:p>
        </p:txBody>
      </p:sp>
      <p:sp>
        <p:nvSpPr>
          <p:cNvPr id="80901" name="スライド番号プレースホルダー 3"/>
          <p:cNvSpPr>
            <a:spLocks noGrp="1"/>
          </p:cNvSpPr>
          <p:nvPr>
            <p:ph type="sldNum" sz="quarter" idx="10"/>
          </p:nvPr>
        </p:nvSpPr>
        <p:spPr>
          <a:noFill/>
          <a:ln>
            <a:miter lim="800000"/>
            <a:headEnd/>
            <a:tailEnd/>
          </a:ln>
        </p:spPr>
        <p:txBody>
          <a:bodyPr/>
          <a:lstStyle/>
          <a:p>
            <a:fld id="{B94BB439-12DF-4E64-908B-8DFBDD30DE83}" type="slidenum">
              <a:rPr lang="en-US" altLang="ja-JP" smtClean="0">
                <a:solidFill>
                  <a:srgbClr val="000000"/>
                </a:solidFill>
              </a:rPr>
              <a:pPr/>
              <a:t>9</a:t>
            </a:fld>
            <a:endParaRPr lang="en-US" altLang="ja-JP" smtClean="0">
              <a:solidFill>
                <a:srgbClr val="000000"/>
              </a:solidFill>
            </a:endParaRPr>
          </a:p>
        </p:txBody>
      </p:sp>
    </p:spTree>
  </p:cSld>
  <p:clrMapOvr>
    <a:masterClrMapping/>
  </p:clrMapOvr>
</p:sld>
</file>

<file path=ppt/theme/theme1.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1463</Words>
  <Application>Microsoft Office PowerPoint</Application>
  <PresentationFormat>画面に合わせる (4:3)</PresentationFormat>
  <Paragraphs>428</Paragraphs>
  <Slides>15</Slides>
  <Notes>7</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15</vt:i4>
      </vt:variant>
    </vt:vector>
  </HeadingPairs>
  <TitlesOfParts>
    <vt:vector size="25" baseType="lpstr">
      <vt:lpstr>HGPｺﾞｼｯｸE</vt:lpstr>
      <vt:lpstr>ＭＳ Ｐゴシック</vt:lpstr>
      <vt:lpstr>ＭＳ ゴシック</vt:lpstr>
      <vt:lpstr>ＭＳ 明朝</vt:lpstr>
      <vt:lpstr>メイリオ</vt:lpstr>
      <vt:lpstr>Arial</vt:lpstr>
      <vt:lpstr>Calibri</vt:lpstr>
      <vt:lpstr>Times New Roman</vt:lpstr>
      <vt:lpstr>Wingdings</vt:lpstr>
      <vt:lpstr>ERTLテンプレート</vt:lpstr>
      <vt:lpstr>SafeG-COM テスト仕様書</vt:lpstr>
      <vt:lpstr>SafeG-COM テスト</vt:lpstr>
      <vt:lpstr>テスト1(1)</vt:lpstr>
      <vt:lpstr>テスト1(2)</vt:lpstr>
      <vt:lpstr>テスト1(3)</vt:lpstr>
      <vt:lpstr>テスト1(4)</vt:lpstr>
      <vt:lpstr>テスト2</vt:lpstr>
      <vt:lpstr>テスト3</vt:lpstr>
      <vt:lpstr>テスト5</vt:lpstr>
      <vt:lpstr>テスト6</vt:lpstr>
      <vt:lpstr>テスト7(1)</vt:lpstr>
      <vt:lpstr>テスト7(2)</vt:lpstr>
      <vt:lpstr>テスト8(1)</vt:lpstr>
      <vt:lpstr>テスト8(2)</vt:lpstr>
      <vt:lpstr>テスト9</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テスト内容</dc:title>
  <dc:creator>kaito</dc:creator>
  <cp:lastModifiedBy>honda</cp:lastModifiedBy>
  <cp:revision>47</cp:revision>
  <dcterms:created xsi:type="dcterms:W3CDTF">2015-03-06T06:11:54Z</dcterms:created>
  <dcterms:modified xsi:type="dcterms:W3CDTF">2015-04-02T07:18:49Z</dcterms:modified>
</cp:coreProperties>
</file>