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3" r:id="rId4"/>
    <p:sldId id="264" r:id="rId5"/>
    <p:sldId id="265" r:id="rId6"/>
    <p:sldId id="266" r:id="rId7"/>
    <p:sldId id="262" r:id="rId8"/>
    <p:sldId id="257" r:id="rId9"/>
    <p:sldId id="258" r:id="rId10"/>
    <p:sldId id="259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4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12/2/2015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12/2/2015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12/2/2015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Commission calculator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repackaged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4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Resides in the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EmployeeFile.vb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ProcessEmployeeFile</a:t>
            </a:r>
            <a:endParaRPr lang="en-US" dirty="0"/>
          </a:p>
        </p:txBody>
      </p:sp>
      <p:pic>
        <p:nvPicPr>
          <p:cNvPr id="2050" name="Picture 2" descr="C:\Users\csprof\AppData\Local\Temp\SNAGHTML56e25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52768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339" y="2777339"/>
            <a:ext cx="2464709" cy="38718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C:\Users\csprof\AppData\Local\Temp\SNAGHTML575b12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55484"/>
            <a:ext cx="7172325" cy="449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13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79274E-6 L -3.33333E-6 -0.327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3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57992E-6 L -0.00052 -0.3758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8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Writes a header</a:t>
            </a:r>
          </a:p>
          <a:p>
            <a:r>
              <a:rPr lang="en-US" dirty="0" smtClean="0"/>
              <a:t>Loops through the table to print specific lines in the report</a:t>
            </a:r>
          </a:p>
          <a:p>
            <a:pPr lvl="1"/>
            <a:r>
              <a:rPr lang="en-US" dirty="0" smtClean="0"/>
              <a:t>Each line uses a “friendly” reference to the column instead of the number</a:t>
            </a:r>
          </a:p>
          <a:p>
            <a:pPr lvl="2"/>
            <a:r>
              <a:rPr lang="en-US" dirty="0" smtClean="0"/>
              <a:t>Part of an enumeration “collection” where each item in the ‘</a:t>
            </a:r>
            <a:r>
              <a:rPr lang="en-US" dirty="0" err="1" smtClean="0"/>
              <a:t>columnNames</a:t>
            </a:r>
            <a:r>
              <a:rPr lang="en-US" dirty="0" smtClean="0"/>
              <a:t>’ collection has an associated value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ProduceReport</a:t>
            </a:r>
            <a:r>
              <a:rPr lang="en-US" dirty="0" smtClean="0"/>
              <a:t> method</a:t>
            </a:r>
            <a:endParaRPr lang="en-US" dirty="0"/>
          </a:p>
        </p:txBody>
      </p:sp>
      <p:pic>
        <p:nvPicPr>
          <p:cNvPr id="4098" name="Picture 2" descr="C:\Users\csprof\AppData\Local\Temp\SNAGHTML57a42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7373459" cy="498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csprof\AppData\Local\Temp\SNAGHTML57bddf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114800"/>
            <a:ext cx="22002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9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data, produce a report indicating sales and commissions for sales agents</a:t>
            </a:r>
          </a:p>
          <a:p>
            <a:pPr lvl="1"/>
            <a:r>
              <a:rPr lang="en-US" dirty="0" smtClean="0"/>
              <a:t>Input</a:t>
            </a:r>
          </a:p>
          <a:p>
            <a:pPr lvl="2"/>
            <a:r>
              <a:rPr lang="en-US" dirty="0" smtClean="0"/>
              <a:t>Sales person file</a:t>
            </a:r>
          </a:p>
          <a:p>
            <a:pPr lvl="2"/>
            <a:r>
              <a:rPr lang="en-US" dirty="0" smtClean="0"/>
              <a:t>Sales performed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20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Weekly base pay:</a:t>
            </a:r>
          </a:p>
          <a:p>
            <a:pPr lvl="1"/>
            <a:r>
              <a:rPr lang="en-US" dirty="0"/>
              <a:t>Level 1:	$100</a:t>
            </a:r>
          </a:p>
          <a:p>
            <a:pPr lvl="1"/>
            <a:r>
              <a:rPr lang="en-US" dirty="0"/>
              <a:t>Level 2: $150</a:t>
            </a:r>
          </a:p>
          <a:p>
            <a:pPr lvl="1"/>
            <a:r>
              <a:rPr lang="en-US" dirty="0"/>
              <a:t>Level 3: $200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514600"/>
            <a:ext cx="4466667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5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Weekly sales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426012"/>
            <a:ext cx="4552562" cy="339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1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1420858"/>
            <a:ext cx="8482885" cy="517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Commission: </a:t>
            </a:r>
          </a:p>
          <a:p>
            <a:pPr lvl="1"/>
            <a:r>
              <a:rPr lang="en-US" dirty="0"/>
              <a:t>Level 1:	1% of the associate’s sales</a:t>
            </a:r>
          </a:p>
          <a:p>
            <a:pPr lvl="1"/>
            <a:r>
              <a:rPr lang="en-US" dirty="0"/>
              <a:t>Level 2: </a:t>
            </a:r>
            <a:r>
              <a:rPr lang="en-US" dirty="0" smtClean="0"/>
              <a:t>	2.25</a:t>
            </a:r>
            <a:r>
              <a:rPr lang="en-US" dirty="0"/>
              <a:t>% of the associate’s sales</a:t>
            </a:r>
          </a:p>
          <a:p>
            <a:pPr lvl="1"/>
            <a:r>
              <a:rPr lang="en-US" dirty="0"/>
              <a:t>Level 3: </a:t>
            </a:r>
            <a:r>
              <a:rPr lang="en-US" dirty="0" smtClean="0"/>
              <a:t>	3.5</a:t>
            </a:r>
            <a:r>
              <a:rPr lang="en-US" dirty="0"/>
              <a:t>% of the associate’s sales</a:t>
            </a:r>
          </a:p>
          <a:p>
            <a:pPr marL="109728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In addition, all associates belonging to the Team which sells the most (raw dollar amount) receives a bonus:</a:t>
            </a:r>
          </a:p>
          <a:p>
            <a:pPr lvl="1"/>
            <a:r>
              <a:rPr lang="en-US" dirty="0"/>
              <a:t>Level 1: $50</a:t>
            </a:r>
          </a:p>
          <a:p>
            <a:pPr lvl="1"/>
            <a:r>
              <a:rPr lang="en-US" dirty="0"/>
              <a:t>Level 2: $75</a:t>
            </a:r>
          </a:p>
          <a:p>
            <a:pPr lvl="1"/>
            <a:r>
              <a:rPr lang="en-US" dirty="0"/>
              <a:t>Level 3: $100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Changes to the report above:</a:t>
            </a:r>
          </a:p>
          <a:p>
            <a:pPr lvl="1"/>
            <a:r>
              <a:rPr lang="en-US" dirty="0"/>
              <a:t>Alter the report to show amount (payments) as ‘right-aligned’ so that the decimal point lines up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Additional information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1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level flowchart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902" y="268199"/>
            <a:ext cx="5842196" cy="600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9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solution explorer</a:t>
            </a:r>
          </a:p>
          <a:p>
            <a:pPr lvl="1"/>
            <a:r>
              <a:rPr lang="en-US" dirty="0" smtClean="0"/>
              <a:t>Locate the tab for the entire project and open it</a:t>
            </a:r>
          </a:p>
          <a:p>
            <a:pPr lvl="2"/>
            <a:r>
              <a:rPr lang="en-US" dirty="0" smtClean="0"/>
              <a:t>Provides several settings</a:t>
            </a:r>
          </a:p>
          <a:p>
            <a:pPr lvl="3"/>
            <a:r>
              <a:rPr lang="en-US" dirty="0" smtClean="0"/>
              <a:t>Icon to present to user</a:t>
            </a:r>
          </a:p>
          <a:p>
            <a:pPr lvl="3"/>
            <a:r>
              <a:rPr lang="en-US" dirty="0" smtClean="0"/>
              <a:t>Startup Object</a:t>
            </a:r>
          </a:p>
          <a:p>
            <a:pPr lvl="4"/>
            <a:r>
              <a:rPr lang="en-US" dirty="0" smtClean="0"/>
              <a:t>In this case Module1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Properties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281"/>
            <a:ext cx="9226499" cy="6863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283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version:</a:t>
            </a:r>
          </a:p>
          <a:p>
            <a:pPr lvl="1"/>
            <a:r>
              <a:rPr lang="en-US" dirty="0" smtClean="0"/>
              <a:t>Program is segmented into functional components</a:t>
            </a:r>
          </a:p>
          <a:p>
            <a:pPr lvl="1"/>
            <a:r>
              <a:rPr lang="en-US" dirty="0" smtClean="0"/>
              <a:t>Each piece occupies its own ‘module’</a:t>
            </a:r>
          </a:p>
          <a:p>
            <a:pPr lvl="2"/>
            <a:r>
              <a:rPr lang="en-US" dirty="0" smtClean="0"/>
              <a:t>Ends in ‘.</a:t>
            </a:r>
            <a:r>
              <a:rPr lang="en-US" dirty="0" err="1" smtClean="0"/>
              <a:t>vb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  <a:endParaRPr lang="en-US" dirty="0"/>
          </a:p>
        </p:txBody>
      </p:sp>
      <p:pic>
        <p:nvPicPr>
          <p:cNvPr id="2050" name="Picture 2" descr="C:\Users\csprof\AppData\Local\Temp\SNAGHTML56e25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52768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339" y="2777339"/>
            <a:ext cx="2464709" cy="38718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22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52</TotalTime>
  <Words>159</Words>
  <Application>Microsoft Office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Lucida Sans Unicode</vt:lpstr>
      <vt:lpstr>Verdana</vt:lpstr>
      <vt:lpstr>Wingdings 2</vt:lpstr>
      <vt:lpstr>Wingdings 3</vt:lpstr>
      <vt:lpstr>Concourse</vt:lpstr>
      <vt:lpstr>Commission calculator</vt:lpstr>
      <vt:lpstr>Overview</vt:lpstr>
      <vt:lpstr>Employees</vt:lpstr>
      <vt:lpstr>Weekly sales</vt:lpstr>
      <vt:lpstr>Report</vt:lpstr>
      <vt:lpstr>Additional information</vt:lpstr>
      <vt:lpstr>The plan</vt:lpstr>
      <vt:lpstr>Project Properties</vt:lpstr>
      <vt:lpstr>Modularity</vt:lpstr>
      <vt:lpstr>ProcessEmployeeFile</vt:lpstr>
      <vt:lpstr>ProduceReport method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Commission calculator</dc:title>
  <dc:creator>csprof</dc:creator>
  <cp:lastModifiedBy>Chris Malinowski</cp:lastModifiedBy>
  <cp:revision>5</cp:revision>
  <dcterms:created xsi:type="dcterms:W3CDTF">2012-12-04T14:58:45Z</dcterms:created>
  <dcterms:modified xsi:type="dcterms:W3CDTF">2015-12-02T18:59:49Z</dcterms:modified>
</cp:coreProperties>
</file>