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0868-C126-4E51-8D50-BB65127CBA4F}" v="4" dt="2022-07-03T12:38:38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non Perry" userId="837dc3b1e4b05ea8" providerId="LiveId" clId="{73D50868-C126-4E51-8D50-BB65127CBA4F}"/>
    <pc:docChg chg="undo custSel modSld">
      <pc:chgData name="Channon Perry" userId="837dc3b1e4b05ea8" providerId="LiveId" clId="{73D50868-C126-4E51-8D50-BB65127CBA4F}" dt="2022-07-03T12:40:52.318" v="118" actId="14100"/>
      <pc:docMkLst>
        <pc:docMk/>
      </pc:docMkLst>
      <pc:sldChg chg="delSp modSp mod">
        <pc:chgData name="Channon Perry" userId="837dc3b1e4b05ea8" providerId="LiveId" clId="{73D50868-C126-4E51-8D50-BB65127CBA4F}" dt="2022-07-03T12:40:52.318" v="118" actId="14100"/>
        <pc:sldMkLst>
          <pc:docMk/>
          <pc:sldMk cId="276007931" sldId="256"/>
        </pc:sldMkLst>
        <pc:spChg chg="mod topLvl">
          <ac:chgData name="Channon Perry" userId="837dc3b1e4b05ea8" providerId="LiveId" clId="{73D50868-C126-4E51-8D50-BB65127CBA4F}" dt="2022-07-03T12:39:06.204" v="40" actId="1038"/>
          <ac:spMkLst>
            <pc:docMk/>
            <pc:sldMk cId="276007931" sldId="256"/>
            <ac:spMk id="8" creationId="{EC1C70CB-5FFD-4544-F811-964DFC36459C}"/>
          </ac:spMkLst>
        </pc:spChg>
        <pc:spChg chg="mod topLvl">
          <ac:chgData name="Channon Perry" userId="837dc3b1e4b05ea8" providerId="LiveId" clId="{73D50868-C126-4E51-8D50-BB65127CBA4F}" dt="2022-07-03T12:39:06.204" v="40" actId="1038"/>
          <ac:spMkLst>
            <pc:docMk/>
            <pc:sldMk cId="276007931" sldId="256"/>
            <ac:spMk id="9" creationId="{227CCD91-7A98-DF87-BA44-E2A1FF4835C4}"/>
          </ac:spMkLst>
        </pc:spChg>
        <pc:spChg chg="mod topLvl">
          <ac:chgData name="Channon Perry" userId="837dc3b1e4b05ea8" providerId="LiveId" clId="{73D50868-C126-4E51-8D50-BB65127CBA4F}" dt="2022-07-03T12:39:06.204" v="40" actId="1038"/>
          <ac:spMkLst>
            <pc:docMk/>
            <pc:sldMk cId="276007931" sldId="256"/>
            <ac:spMk id="10" creationId="{AA7612B3-A2EC-3431-A763-82FF15278A78}"/>
          </ac:spMkLst>
        </pc:spChg>
        <pc:spChg chg="mod topLvl">
          <ac:chgData name="Channon Perry" userId="837dc3b1e4b05ea8" providerId="LiveId" clId="{73D50868-C126-4E51-8D50-BB65127CBA4F}" dt="2022-07-03T12:40:08.481" v="102" actId="1076"/>
          <ac:spMkLst>
            <pc:docMk/>
            <pc:sldMk cId="276007931" sldId="256"/>
            <ac:spMk id="11" creationId="{3FC42F28-A332-A752-A240-67786F3C794E}"/>
          </ac:spMkLst>
        </pc:spChg>
        <pc:spChg chg="mod topLvl">
          <ac:chgData name="Channon Perry" userId="837dc3b1e4b05ea8" providerId="LiveId" clId="{73D50868-C126-4E51-8D50-BB65127CBA4F}" dt="2022-07-03T12:39:44.454" v="96" actId="688"/>
          <ac:spMkLst>
            <pc:docMk/>
            <pc:sldMk cId="276007931" sldId="256"/>
            <ac:spMk id="13" creationId="{1EF67220-E67A-0740-9F17-212738C75CDB}"/>
          </ac:spMkLst>
        </pc:spChg>
        <pc:spChg chg="mod topLvl">
          <ac:chgData name="Channon Perry" userId="837dc3b1e4b05ea8" providerId="LiveId" clId="{73D50868-C126-4E51-8D50-BB65127CBA4F}" dt="2022-07-03T12:39:51.144" v="97" actId="1076"/>
          <ac:spMkLst>
            <pc:docMk/>
            <pc:sldMk cId="276007931" sldId="256"/>
            <ac:spMk id="14" creationId="{75C2C8E5-7328-2D61-3D34-013B1F106149}"/>
          </ac:spMkLst>
        </pc:spChg>
        <pc:spChg chg="mod topLvl">
          <ac:chgData name="Channon Perry" userId="837dc3b1e4b05ea8" providerId="LiveId" clId="{73D50868-C126-4E51-8D50-BB65127CBA4F}" dt="2022-07-03T12:40:15.057" v="103" actId="1076"/>
          <ac:spMkLst>
            <pc:docMk/>
            <pc:sldMk cId="276007931" sldId="256"/>
            <ac:spMk id="16" creationId="{A6F38263-963C-6881-8EBE-B51D4FD6F537}"/>
          </ac:spMkLst>
        </pc:spChg>
        <pc:spChg chg="mod topLvl">
          <ac:chgData name="Channon Perry" userId="837dc3b1e4b05ea8" providerId="LiveId" clId="{73D50868-C126-4E51-8D50-BB65127CBA4F}" dt="2022-07-03T12:40:41.480" v="108" actId="1038"/>
          <ac:spMkLst>
            <pc:docMk/>
            <pc:sldMk cId="276007931" sldId="256"/>
            <ac:spMk id="17" creationId="{8B4F740A-4193-E976-F265-072DE7AFE43E}"/>
          </ac:spMkLst>
        </pc:spChg>
        <pc:spChg chg="mod topLvl">
          <ac:chgData name="Channon Perry" userId="837dc3b1e4b05ea8" providerId="LiveId" clId="{73D50868-C126-4E51-8D50-BB65127CBA4F}" dt="2022-07-03T12:40:52.318" v="118" actId="14100"/>
          <ac:spMkLst>
            <pc:docMk/>
            <pc:sldMk cId="276007931" sldId="256"/>
            <ac:spMk id="19" creationId="{2AF0FF6C-87D7-D097-5E55-D694398699DE}"/>
          </ac:spMkLst>
        </pc:spChg>
        <pc:grpChg chg="del">
          <ac:chgData name="Channon Perry" userId="837dc3b1e4b05ea8" providerId="LiveId" clId="{73D50868-C126-4E51-8D50-BB65127CBA4F}" dt="2022-07-03T12:27:55.981" v="0" actId="165"/>
          <ac:grpSpMkLst>
            <pc:docMk/>
            <pc:sldMk cId="276007931" sldId="256"/>
            <ac:grpSpMk id="22" creationId="{752C6FD1-D36E-F3D7-3A8D-28A81211F98E}"/>
          </ac:grpSpMkLst>
        </pc:grpChg>
        <pc:picChg chg="mod topLvl">
          <ac:chgData name="Channon Perry" userId="837dc3b1e4b05ea8" providerId="LiveId" clId="{73D50868-C126-4E51-8D50-BB65127CBA4F}" dt="2022-07-03T12:40:24.801" v="105" actId="1076"/>
          <ac:picMkLst>
            <pc:docMk/>
            <pc:sldMk cId="276007931" sldId="256"/>
            <ac:picMk id="21" creationId="{92339481-FD80-35F2-8B5D-D2AD3098BB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B2AA-DE80-78B8-4527-67B670920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6F162-1702-A47B-BDB6-A6D791BB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010F-DD1C-E8F6-82E9-38E3535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E61-80D3-44D7-AC19-9B64C702C9E5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D0B90-CAB2-0CA6-DEB3-0819396B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0C315-27F6-560D-3530-06677820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68C8-642E-4B4C-8A76-829016934E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759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ACA7-F11C-CE27-64E8-06C4D1BD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15B2F-1AD4-56DF-7E3D-648842BDF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BB30-8097-E2E7-EC1B-75DAE858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E61-80D3-44D7-AC19-9B64C702C9E5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31DA-9BE9-FBC5-3A27-1F6C63D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559F5-8CA0-98DD-44F2-D6AF41D0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68C8-642E-4B4C-8A76-829016934E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198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1EFED-6881-24A3-8C5D-47CE3DAB7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3D4B7-7CEC-DE4C-1D05-8BCC24B7F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956A-1904-C852-3451-69C4D97C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E61-80D3-44D7-AC19-9B64C702C9E5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FDEAB-81FC-6369-75AD-E525D74C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D6A1C-2CAF-1221-7171-D3D50FC9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68C8-642E-4B4C-8A76-829016934E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769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93EF-BF79-FE18-CBB6-5DBE8089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2E9C-968A-CD13-FCF9-30F104E7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0896C-3876-22F3-4D1A-6F9CF791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E61-80D3-44D7-AC19-9B64C702C9E5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F10BE-BDEE-73A6-5763-F9179E6A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2F736-2ACE-3922-C7C1-B82EFEAD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68C8-642E-4B4C-8A76-829016934E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43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DB4B-FF8E-1211-A02D-F4E5FAD6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52124-750F-A250-081E-2948A2651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A2612-4188-ACD9-AD78-271E6942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E61-80D3-44D7-AC19-9B64C702C9E5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B949-534C-FFFE-AF73-BC96FD55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643C-BD72-B0D8-ACF3-85C258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68C8-642E-4B4C-8A76-829016934E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637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5534-C740-4632-C072-3569BF82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D0F5-CD7E-7DC5-1DE2-5ED6C069C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AB618-3D27-E507-2E3A-AA384495D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2B055-B2C0-AA4C-3D44-F2CA563B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E61-80D3-44D7-AC19-9B64C702C9E5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F23DF-2B2C-7752-0D23-639FAF93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14BC3-03E3-B584-777A-D0E478DA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68C8-642E-4B4C-8A76-829016934E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774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FDF5-E84E-A1DA-3DEF-3B9613BF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0C183-6CCF-5B92-034F-432D18088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E46E8-E782-CAF5-615F-CA1D5ACB7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4CCD0-4757-021D-623B-2571A476A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5859C-5B3D-F691-B878-27582BBCC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4234-982D-1026-7D81-2A2BEDDE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E61-80D3-44D7-AC19-9B64C702C9E5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5813D-E3D7-5EAC-083A-900F48ED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B5F61-0759-B3DD-79F8-A6193CA9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68C8-642E-4B4C-8A76-829016934E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45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238C-0ED3-A8DA-7C68-41482D8D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B4BF6-2909-C186-375F-DCD2C2FE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E61-80D3-44D7-AC19-9B64C702C9E5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BF247-B8E1-2B47-4E3F-86D017C1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3D7E4-F45E-A3E9-FDA0-0AC80F5A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68C8-642E-4B4C-8A76-829016934E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93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FB6D1-31F6-33B3-BDDD-DFFD4F68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E61-80D3-44D7-AC19-9B64C702C9E5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82707-A2CE-CC3D-707E-5CE73B5C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DB85F-AFA6-8202-3EC4-D43EDD3B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68C8-642E-4B4C-8A76-829016934E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718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71EF-C941-454A-9A51-89A12DFD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98E3-0B85-6FC4-C630-FC15F66C8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5DCF8-1872-494F-2286-F3527FB8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31D28-B6BF-D7AB-E2A2-B44E1D74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E61-80D3-44D7-AC19-9B64C702C9E5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DFFFF-B120-9791-3FA9-64434872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3CBD5-39BC-715B-DF81-EBC13AE8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68C8-642E-4B4C-8A76-829016934E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379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F9D5-DAFA-550E-4D4D-2145EF88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0F651-8633-8664-F7E9-B6F2055F4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9977E-4F4D-D838-BB76-95F8A447F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A8405-0D2D-8357-D299-BC001503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E61-80D3-44D7-AC19-9B64C702C9E5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A8C1-38DB-2F0E-C9CD-8D9E59B9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4FDDC-1810-BFE9-9F58-9174A4F5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68C8-642E-4B4C-8A76-829016934E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538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0AF79-661D-A61F-74A4-6A6632D5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3D1AE-CDC1-DE25-3B53-9B191886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D1F0-4411-2730-5470-53B222189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3E61-80D3-44D7-AC19-9B64C702C9E5}" type="datetimeFigureOut">
              <a:rPr lang="en-ZA" smtClean="0"/>
              <a:t>2022/07/03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EB7B3-078E-DCF9-FF41-80D700722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9818-A672-FDED-3107-9F67BD903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68C8-642E-4B4C-8A76-829016934E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306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339481-FD80-35F2-8B5D-D2AD3098B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6" y="495929"/>
            <a:ext cx="9529267" cy="588790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C1C70CB-5FFD-4544-F811-964DFC36459C}"/>
              </a:ext>
            </a:extLst>
          </p:cNvPr>
          <p:cNvSpPr>
            <a:spLocks noChangeAspect="1"/>
          </p:cNvSpPr>
          <p:nvPr/>
        </p:nvSpPr>
        <p:spPr>
          <a:xfrm>
            <a:off x="3855258" y="1533563"/>
            <a:ext cx="720000" cy="720000"/>
          </a:xfrm>
          <a:prstGeom prst="ellipse">
            <a:avLst/>
          </a:prstGeom>
          <a:noFill/>
          <a:ln w="2857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CCD91-7A98-DF87-BA44-E2A1FF4835C4}"/>
              </a:ext>
            </a:extLst>
          </p:cNvPr>
          <p:cNvSpPr txBox="1"/>
          <p:nvPr/>
        </p:nvSpPr>
        <p:spPr>
          <a:xfrm>
            <a:off x="2506061" y="1294986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apartment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612B3-A2EC-3431-A763-82FF15278A78}"/>
              </a:ext>
            </a:extLst>
          </p:cNvPr>
          <p:cNvSpPr/>
          <p:nvPr/>
        </p:nvSpPr>
        <p:spPr>
          <a:xfrm>
            <a:off x="3270949" y="1657239"/>
            <a:ext cx="515403" cy="298161"/>
          </a:xfrm>
          <a:custGeom>
            <a:avLst/>
            <a:gdLst>
              <a:gd name="connsiteX0" fmla="*/ 0 w 1609725"/>
              <a:gd name="connsiteY0" fmla="*/ 0 h 917967"/>
              <a:gd name="connsiteX1" fmla="*/ 285750 w 1609725"/>
              <a:gd name="connsiteY1" fmla="*/ 885825 h 917967"/>
              <a:gd name="connsiteX2" fmla="*/ 1609725 w 1609725"/>
              <a:gd name="connsiteY2" fmla="*/ 638175 h 91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9725" h="917967">
                <a:moveTo>
                  <a:pt x="0" y="0"/>
                </a:moveTo>
                <a:cubicBezTo>
                  <a:pt x="8731" y="389731"/>
                  <a:pt x="17463" y="779463"/>
                  <a:pt x="285750" y="885825"/>
                </a:cubicBezTo>
                <a:cubicBezTo>
                  <a:pt x="554037" y="992187"/>
                  <a:pt x="1081881" y="815181"/>
                  <a:pt x="1609725" y="638175"/>
                </a:cubicBezTo>
              </a:path>
            </a:pathLst>
          </a:custGeom>
          <a:noFill/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F67220-E67A-0740-9F17-212738C75CDB}"/>
              </a:ext>
            </a:extLst>
          </p:cNvPr>
          <p:cNvSpPr>
            <a:spLocks noChangeAspect="1"/>
          </p:cNvSpPr>
          <p:nvPr/>
        </p:nvSpPr>
        <p:spPr>
          <a:xfrm>
            <a:off x="2933125" y="2795917"/>
            <a:ext cx="720000" cy="720000"/>
          </a:xfrm>
          <a:prstGeom prst="ellipse">
            <a:avLst/>
          </a:prstGeom>
          <a:noFill/>
          <a:ln w="2857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2C8E5-7328-2D61-3D34-013B1F106149}"/>
              </a:ext>
            </a:extLst>
          </p:cNvPr>
          <p:cNvSpPr txBox="1"/>
          <p:nvPr/>
        </p:nvSpPr>
        <p:spPr>
          <a:xfrm>
            <a:off x="2082726" y="1729463"/>
            <a:ext cx="1122636" cy="36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office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C42F28-A332-A752-A240-67786F3C794E}"/>
              </a:ext>
            </a:extLst>
          </p:cNvPr>
          <p:cNvSpPr/>
          <p:nvPr/>
        </p:nvSpPr>
        <p:spPr>
          <a:xfrm rot="20019972">
            <a:off x="3220436" y="1993044"/>
            <a:ext cx="238125" cy="720000"/>
          </a:xfrm>
          <a:custGeom>
            <a:avLst/>
            <a:gdLst>
              <a:gd name="connsiteX0" fmla="*/ 171450 w 357196"/>
              <a:gd name="connsiteY0" fmla="*/ 0 h 561975"/>
              <a:gd name="connsiteX1" fmla="*/ 352425 w 357196"/>
              <a:gd name="connsiteY1" fmla="*/ 352425 h 561975"/>
              <a:gd name="connsiteX2" fmla="*/ 0 w 357196"/>
              <a:gd name="connsiteY2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196" h="561975">
                <a:moveTo>
                  <a:pt x="171450" y="0"/>
                </a:moveTo>
                <a:cubicBezTo>
                  <a:pt x="276225" y="129381"/>
                  <a:pt x="381000" y="258763"/>
                  <a:pt x="352425" y="352425"/>
                </a:cubicBezTo>
                <a:cubicBezTo>
                  <a:pt x="323850" y="446088"/>
                  <a:pt x="161925" y="504031"/>
                  <a:pt x="0" y="561975"/>
                </a:cubicBezTo>
              </a:path>
            </a:pathLst>
          </a:custGeom>
          <a:noFill/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F38263-963C-6881-8EBE-B51D4FD6F537}"/>
              </a:ext>
            </a:extLst>
          </p:cNvPr>
          <p:cNvSpPr>
            <a:spLocks noChangeAspect="1"/>
          </p:cNvSpPr>
          <p:nvPr/>
        </p:nvSpPr>
        <p:spPr>
          <a:xfrm>
            <a:off x="3184071" y="3487097"/>
            <a:ext cx="1031187" cy="1031187"/>
          </a:xfrm>
          <a:prstGeom prst="ellipse">
            <a:avLst/>
          </a:prstGeom>
          <a:noFill/>
          <a:ln w="2857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F740A-4193-E976-F265-072DE7AFE43E}"/>
              </a:ext>
            </a:extLst>
          </p:cNvPr>
          <p:cNvSpPr txBox="1"/>
          <p:nvPr/>
        </p:nvSpPr>
        <p:spPr>
          <a:xfrm>
            <a:off x="1637748" y="3778179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university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AF0FF6C-87D7-D097-5E55-D694398699DE}"/>
              </a:ext>
            </a:extLst>
          </p:cNvPr>
          <p:cNvSpPr/>
          <p:nvPr/>
        </p:nvSpPr>
        <p:spPr>
          <a:xfrm>
            <a:off x="2506061" y="4110188"/>
            <a:ext cx="671308" cy="102210"/>
          </a:xfrm>
          <a:custGeom>
            <a:avLst/>
            <a:gdLst>
              <a:gd name="connsiteX0" fmla="*/ 0 w 1609725"/>
              <a:gd name="connsiteY0" fmla="*/ 0 h 917967"/>
              <a:gd name="connsiteX1" fmla="*/ 285750 w 1609725"/>
              <a:gd name="connsiteY1" fmla="*/ 885825 h 917967"/>
              <a:gd name="connsiteX2" fmla="*/ 1609725 w 1609725"/>
              <a:gd name="connsiteY2" fmla="*/ 638175 h 91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9725" h="917967">
                <a:moveTo>
                  <a:pt x="0" y="0"/>
                </a:moveTo>
                <a:cubicBezTo>
                  <a:pt x="8731" y="389731"/>
                  <a:pt x="17463" y="779463"/>
                  <a:pt x="285750" y="885825"/>
                </a:cubicBezTo>
                <a:cubicBezTo>
                  <a:pt x="554037" y="992187"/>
                  <a:pt x="1081881" y="815181"/>
                  <a:pt x="1609725" y="638175"/>
                </a:cubicBezTo>
              </a:path>
            </a:pathLst>
          </a:custGeom>
          <a:noFill/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0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11319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Channon Perry</dc:creator>
  <cp:lastModifiedBy>Channon Perry</cp:lastModifiedBy>
  <cp:revision>1</cp:revision>
  <dcterms:created xsi:type="dcterms:W3CDTF">2022-06-25T11:10:59Z</dcterms:created>
  <dcterms:modified xsi:type="dcterms:W3CDTF">2022-07-03T12:40:58Z</dcterms:modified>
</cp:coreProperties>
</file>