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604" r:id="rId5"/>
    <p:sldId id="624" r:id="rId6"/>
    <p:sldId id="731" r:id="rId7"/>
    <p:sldId id="735" r:id="rId8"/>
    <p:sldId id="736" r:id="rId9"/>
    <p:sldId id="734" r:id="rId10"/>
    <p:sldId id="608" r:id="rId11"/>
    <p:sldId id="732" r:id="rId12"/>
    <p:sldId id="733"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C867"/>
    <a:srgbClr val="24BDB2"/>
    <a:srgbClr val="F26B5A"/>
    <a:srgbClr val="325A9C"/>
    <a:srgbClr val="355C9E"/>
    <a:srgbClr val="18BBA9"/>
    <a:srgbClr val="317AA8"/>
    <a:srgbClr val="F1C464"/>
    <a:srgbClr val="09B79D"/>
    <a:srgbClr val="EB64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00_Full 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31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01_Basic_2 subtitles and content">
    <p:spTree>
      <p:nvGrpSpPr>
        <p:cNvPr id="1" name=""/>
        <p:cNvGrpSpPr/>
        <p:nvPr/>
      </p:nvGrpSpPr>
      <p:grpSpPr>
        <a:xfrm>
          <a:off x="0" y="0"/>
          <a:ext cx="0" cy="0"/>
          <a:chOff x="0" y="0"/>
          <a:chExt cx="0" cy="0"/>
        </a:xfrm>
      </p:grpSpPr>
      <p:sp>
        <p:nvSpPr>
          <p:cNvPr id="5" name="Espace réservé du contenu 4"/>
          <p:cNvSpPr>
            <a:spLocks noGrp="1"/>
          </p:cNvSpPr>
          <p:nvPr>
            <p:ph sz="quarter" idx="16"/>
          </p:nvPr>
        </p:nvSpPr>
        <p:spPr>
          <a:xfrm>
            <a:off x="342900" y="2371725"/>
            <a:ext cx="11408951" cy="3497263"/>
          </a:xfrm>
          <a:prstGeom prst="rect">
            <a:avLst/>
          </a:prstGeom>
        </p:spPr>
        <p:txBody>
          <a:bodyPr/>
          <a:lstStyle>
            <a:lvl1pPr marL="0" indent="0">
              <a:buNone/>
              <a:defRPr sz="1200"/>
            </a:lvl1pPr>
            <a:lvl2pPr marL="685800" indent="-228600">
              <a:buFont typeface="Arial" panose="020B0604020202020204" pitchFamily="34" charset="0"/>
              <a:buChar char="−"/>
              <a:defRPr sz="1100"/>
            </a:lvl2pPr>
            <a:lvl3pPr marL="1143000" indent="-228600">
              <a:buFont typeface="Wingdings" panose="05000000000000000000" pitchFamily="2" charset="2"/>
              <a:buChar char="§"/>
              <a:defRPr sz="1100"/>
            </a:lvl3pPr>
            <a:lvl4pPr marL="1600200" indent="-228600">
              <a:buFont typeface="Courier New" panose="02070309020205020404" pitchFamily="49" charset="0"/>
              <a:buChar char="o"/>
              <a:defRPr sz="1100"/>
            </a:lvl4pPr>
            <a:lvl5pPr marL="2057400" indent="-228600">
              <a:buFont typeface="Wingdings" panose="05000000000000000000" pitchFamily="2" charset="2"/>
              <a:buChar char="q"/>
              <a:defRPr sz="1100"/>
            </a:lvl5pPr>
          </a:lstStyle>
          <a:p>
            <a:pPr lvl="0"/>
            <a:r>
              <a:rPr lang="en-US"/>
              <a:t>Click to edit Master text styles</a:t>
            </a:r>
          </a:p>
        </p:txBody>
      </p:sp>
      <p:sp>
        <p:nvSpPr>
          <p:cNvPr id="8" name="Espace réservé du pied de page 1">
            <a:extLst>
              <a:ext uri="{FF2B5EF4-FFF2-40B4-BE49-F238E27FC236}">
                <a16:creationId xmlns:a16="http://schemas.microsoft.com/office/drawing/2014/main" id="{4C464621-0F8E-AA4B-B305-0B0912ACD203}"/>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5" name="Espace réservé du texte 4">
            <a:extLst>
              <a:ext uri="{FF2B5EF4-FFF2-40B4-BE49-F238E27FC236}">
                <a16:creationId xmlns:a16="http://schemas.microsoft.com/office/drawing/2014/main" id="{5EC23F5B-360B-0445-8FD1-24409BDEEBF4}"/>
              </a:ext>
            </a:extLst>
          </p:cNvPr>
          <p:cNvSpPr>
            <a:spLocks noGrp="1"/>
          </p:cNvSpPr>
          <p:nvPr>
            <p:ph type="body" sz="quarter" idx="35" hasCustomPrompt="1"/>
          </p:nvPr>
        </p:nvSpPr>
        <p:spPr>
          <a:xfrm>
            <a:off x="337931" y="922713"/>
            <a:ext cx="11433654"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6" name="Espace réservé du texte 6">
            <a:extLst>
              <a:ext uri="{FF2B5EF4-FFF2-40B4-BE49-F238E27FC236}">
                <a16:creationId xmlns:a16="http://schemas.microsoft.com/office/drawing/2014/main" id="{37CA94CC-E063-FD4B-9E73-7ADA95F5A08D}"/>
              </a:ext>
            </a:extLst>
          </p:cNvPr>
          <p:cNvSpPr>
            <a:spLocks noGrp="1"/>
          </p:cNvSpPr>
          <p:nvPr>
            <p:ph type="body" sz="quarter" idx="10" hasCustomPrompt="1"/>
          </p:nvPr>
        </p:nvSpPr>
        <p:spPr>
          <a:xfrm>
            <a:off x="337932" y="564022"/>
            <a:ext cx="11414125"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
        <p:nvSpPr>
          <p:cNvPr id="7" name="Espace réservé du texte 2"/>
          <p:cNvSpPr>
            <a:spLocks noGrp="1"/>
          </p:cNvSpPr>
          <p:nvPr>
            <p:ph type="body" sz="quarter" idx="31"/>
          </p:nvPr>
        </p:nvSpPr>
        <p:spPr>
          <a:xfrm>
            <a:off x="338138" y="1614922"/>
            <a:ext cx="11413919" cy="4667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Tree>
    <p:extLst>
      <p:ext uri="{BB962C8B-B14F-4D97-AF65-F5344CB8AC3E}">
        <p14:creationId xmlns:p14="http://schemas.microsoft.com/office/powerpoint/2010/main" val="344562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1_Basic_2 subtitles and content  two-lines title">
    <p:spTree>
      <p:nvGrpSpPr>
        <p:cNvPr id="1" name=""/>
        <p:cNvGrpSpPr/>
        <p:nvPr/>
      </p:nvGrpSpPr>
      <p:grpSpPr>
        <a:xfrm>
          <a:off x="0" y="0"/>
          <a:ext cx="0" cy="0"/>
          <a:chOff x="0" y="0"/>
          <a:chExt cx="0" cy="0"/>
        </a:xfrm>
      </p:grpSpPr>
      <p:sp>
        <p:nvSpPr>
          <p:cNvPr id="5" name="Espace réservé du contenu 4"/>
          <p:cNvSpPr>
            <a:spLocks noGrp="1"/>
          </p:cNvSpPr>
          <p:nvPr>
            <p:ph sz="quarter" idx="16"/>
          </p:nvPr>
        </p:nvSpPr>
        <p:spPr>
          <a:xfrm>
            <a:off x="342900" y="2371725"/>
            <a:ext cx="11408951" cy="3497263"/>
          </a:xfrm>
          <a:prstGeom prst="rect">
            <a:avLst/>
          </a:prstGeom>
        </p:spPr>
        <p:txBody>
          <a:bodyPr/>
          <a:lstStyle>
            <a:lvl1pPr marL="0" indent="0">
              <a:buNone/>
              <a:defRPr sz="1200"/>
            </a:lvl1pPr>
            <a:lvl2pPr marL="685800" indent="-228600">
              <a:buFont typeface="Arial" panose="020B0604020202020204" pitchFamily="34" charset="0"/>
              <a:buChar char="−"/>
              <a:defRPr sz="1100"/>
            </a:lvl2pPr>
            <a:lvl3pPr marL="1143000" indent="-228600">
              <a:buFont typeface="Wingdings" panose="05000000000000000000" pitchFamily="2" charset="2"/>
              <a:buChar char="§"/>
              <a:defRPr sz="1100"/>
            </a:lvl3pPr>
            <a:lvl4pPr marL="1600200" indent="-228600">
              <a:buFont typeface="Courier New" panose="02070309020205020404" pitchFamily="49" charset="0"/>
              <a:buChar char="o"/>
              <a:defRPr sz="1100"/>
            </a:lvl4pPr>
            <a:lvl5pPr marL="2057400" indent="-228600">
              <a:buFont typeface="Wingdings" panose="05000000000000000000" pitchFamily="2" charset="2"/>
              <a:buChar char="q"/>
              <a:defRPr sz="1100"/>
            </a:lvl5pPr>
          </a:lstStyle>
          <a:p>
            <a:pPr lvl="0"/>
            <a:r>
              <a:rPr lang="en-US"/>
              <a:t>Click to edit Master text styles</a:t>
            </a:r>
          </a:p>
        </p:txBody>
      </p:sp>
      <p:sp>
        <p:nvSpPr>
          <p:cNvPr id="3" name="Espace réservé du texte 2"/>
          <p:cNvSpPr>
            <a:spLocks noGrp="1"/>
          </p:cNvSpPr>
          <p:nvPr>
            <p:ph type="body" sz="quarter" idx="31"/>
          </p:nvPr>
        </p:nvSpPr>
        <p:spPr>
          <a:xfrm>
            <a:off x="338138" y="1614922"/>
            <a:ext cx="11413919" cy="4667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
        <p:nvSpPr>
          <p:cNvPr id="8" name="Espace réservé du pied de page 1">
            <a:extLst>
              <a:ext uri="{FF2B5EF4-FFF2-40B4-BE49-F238E27FC236}">
                <a16:creationId xmlns:a16="http://schemas.microsoft.com/office/drawing/2014/main" id="{4C464621-0F8E-AA4B-B305-0B0912ACD203}"/>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7"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337931" y="1256005"/>
            <a:ext cx="11433654"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9"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337932" y="564022"/>
            <a:ext cx="11433654" cy="580885"/>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1764449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02_Home">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8" name="Rectangle 7"/>
          <p:cNvSpPr/>
          <p:nvPr/>
        </p:nvSpPr>
        <p:spPr>
          <a:xfrm>
            <a:off x="213270" y="179462"/>
            <a:ext cx="11771627" cy="6488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texte 11"/>
          <p:cNvSpPr>
            <a:spLocks noGrp="1"/>
          </p:cNvSpPr>
          <p:nvPr>
            <p:ph type="body" sz="quarter" idx="11" hasCustomPrompt="1"/>
          </p:nvPr>
        </p:nvSpPr>
        <p:spPr>
          <a:xfrm>
            <a:off x="213270" y="2830512"/>
            <a:ext cx="11771627" cy="1196975"/>
          </a:xfrm>
          <a:prstGeom prst="rect">
            <a:avLst/>
          </a:prstGeom>
        </p:spPr>
        <p:txBody>
          <a:bodyPr anchor="ctr"/>
          <a:lstStyle>
            <a:lvl1pPr marL="0" indent="0" algn="ctr">
              <a:buNone/>
              <a:defRPr sz="7200" b="1" cap="none" spc="-150" baseline="0">
                <a:ln w="1905">
                  <a:solidFill>
                    <a:schemeClr val="tx1">
                      <a:alpha val="32000"/>
                    </a:schemeClr>
                  </a:solidFill>
                  <a:prstDash val="solid"/>
                </a:ln>
                <a:solidFill>
                  <a:srgbClr val="FFFFFF"/>
                </a:solidFill>
                <a:effectLst/>
                <a:latin typeface="+mj-lt"/>
              </a:defRPr>
            </a:lvl1pPr>
          </a:lstStyle>
          <a:p>
            <a:pPr lvl="0"/>
            <a:r>
              <a:rPr lang="fr-FR"/>
              <a:t>TITRE PRESENTATION</a:t>
            </a:r>
          </a:p>
        </p:txBody>
      </p:sp>
      <p:sp>
        <p:nvSpPr>
          <p:cNvPr id="10" name="Espace réservé du texte 9"/>
          <p:cNvSpPr>
            <a:spLocks noGrp="1"/>
          </p:cNvSpPr>
          <p:nvPr>
            <p:ph type="body" sz="quarter" idx="10" hasCustomPrompt="1"/>
          </p:nvPr>
        </p:nvSpPr>
        <p:spPr>
          <a:xfrm>
            <a:off x="1876756" y="3081337"/>
            <a:ext cx="8506883" cy="939800"/>
          </a:xfrm>
          <a:prstGeom prst="rect">
            <a:avLst/>
          </a:prstGeom>
        </p:spPr>
        <p:txBody>
          <a:bodyPr anchor="ctr"/>
          <a:lstStyle>
            <a:lvl1pPr marL="0" indent="0" algn="ctr">
              <a:buNone/>
              <a:defRPr sz="5400" b="1" spc="-150" baseline="0">
                <a:solidFill>
                  <a:schemeClr val="tx1"/>
                </a:solidFill>
                <a:latin typeface="+mj-lt"/>
              </a:defRPr>
            </a:lvl1pPr>
          </a:lstStyle>
          <a:p>
            <a:pPr lvl="0"/>
            <a:r>
              <a:rPr lang="fr-FR"/>
              <a:t>TITRE PRESENTATION</a:t>
            </a:r>
          </a:p>
        </p:txBody>
      </p:sp>
      <p:pic>
        <p:nvPicPr>
          <p:cNvPr id="14" name="Image 13">
            <a:extLst>
              <a:ext uri="{FF2B5EF4-FFF2-40B4-BE49-F238E27FC236}">
                <a16:creationId xmlns:a16="http://schemas.microsoft.com/office/drawing/2014/main" id="{FEA2AF23-9837-B940-8ACF-A964AC1B56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9643" y="5919594"/>
            <a:ext cx="1565026" cy="758943"/>
          </a:xfrm>
          <a:prstGeom prst="rect">
            <a:avLst/>
          </a:prstGeom>
        </p:spPr>
      </p:pic>
    </p:spTree>
    <p:extLst>
      <p:ext uri="{BB962C8B-B14F-4D97-AF65-F5344CB8AC3E}">
        <p14:creationId xmlns:p14="http://schemas.microsoft.com/office/powerpoint/2010/main" val="26633874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02_Home Full Image">
    <p:spTree>
      <p:nvGrpSpPr>
        <p:cNvPr id="1" name=""/>
        <p:cNvGrpSpPr/>
        <p:nvPr/>
      </p:nvGrpSpPr>
      <p:grpSpPr>
        <a:xfrm>
          <a:off x="0" y="0"/>
          <a:ext cx="0" cy="0"/>
          <a:chOff x="0" y="0"/>
          <a:chExt cx="0" cy="0"/>
        </a:xfrm>
      </p:grpSpPr>
      <p:sp>
        <p:nvSpPr>
          <p:cNvPr id="9" name="Espace réservé pour une image  10"/>
          <p:cNvSpPr>
            <a:spLocks noGrp="1" noChangeAspect="1"/>
          </p:cNvSpPr>
          <p:nvPr>
            <p:ph type="pic" sz="quarter" idx="36"/>
          </p:nvPr>
        </p:nvSpPr>
        <p:spPr>
          <a:xfrm>
            <a:off x="0" y="0"/>
            <a:ext cx="12192000" cy="6858000"/>
          </a:xfrm>
          <a:prstGeom prst="rect">
            <a:avLst/>
          </a:prstGeom>
        </p:spPr>
        <p:txBody>
          <a:bodyPr/>
          <a:lstStyle>
            <a:lvl1pPr>
              <a:defRPr sz="1100"/>
            </a:lvl1pPr>
          </a:lstStyle>
          <a:p>
            <a:r>
              <a:rPr lang="en-US"/>
              <a:t>Click icon to add picture</a:t>
            </a:r>
            <a:endParaRPr lang="fr-FR"/>
          </a:p>
        </p:txBody>
      </p:sp>
    </p:spTree>
    <p:extLst>
      <p:ext uri="{BB962C8B-B14F-4D97-AF65-F5344CB8AC3E}">
        <p14:creationId xmlns:p14="http://schemas.microsoft.com/office/powerpoint/2010/main" val="32677707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02_Summary">
    <p:spTree>
      <p:nvGrpSpPr>
        <p:cNvPr id="1" name=""/>
        <p:cNvGrpSpPr/>
        <p:nvPr/>
      </p:nvGrpSpPr>
      <p:grpSpPr>
        <a:xfrm>
          <a:off x="0" y="0"/>
          <a:ext cx="0" cy="0"/>
          <a:chOff x="0" y="0"/>
          <a:chExt cx="0" cy="0"/>
        </a:xfrm>
      </p:grpSpPr>
      <p:sp>
        <p:nvSpPr>
          <p:cNvPr id="8" name="Rectangle 7"/>
          <p:cNvSpPr/>
          <p:nvPr/>
        </p:nvSpPr>
        <p:spPr>
          <a:xfrm>
            <a:off x="8203963" y="0"/>
            <a:ext cx="398803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Espace réservé du pied de page 1">
            <a:extLst>
              <a:ext uri="{FF2B5EF4-FFF2-40B4-BE49-F238E27FC236}">
                <a16:creationId xmlns:a16="http://schemas.microsoft.com/office/drawing/2014/main" id="{331D98FA-6043-E048-9284-C11F3F24F888}"/>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pic>
        <p:nvPicPr>
          <p:cNvPr id="11" name="Image 10">
            <a:extLst>
              <a:ext uri="{FF2B5EF4-FFF2-40B4-BE49-F238E27FC236}">
                <a16:creationId xmlns:a16="http://schemas.microsoft.com/office/drawing/2014/main" id="{4A0B998E-AF1D-944A-9E9A-A0B000B319F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700590" y="6241486"/>
            <a:ext cx="1271844" cy="616768"/>
          </a:xfrm>
          <a:prstGeom prst="rect">
            <a:avLst/>
          </a:prstGeom>
        </p:spPr>
      </p:pic>
      <p:sp>
        <p:nvSpPr>
          <p:cNvPr id="10" name="Espace réservé pour une image  10"/>
          <p:cNvSpPr>
            <a:spLocks noGrp="1" noChangeAspect="1"/>
          </p:cNvSpPr>
          <p:nvPr>
            <p:ph type="pic" sz="quarter" idx="36"/>
          </p:nvPr>
        </p:nvSpPr>
        <p:spPr>
          <a:xfrm>
            <a:off x="5212820" y="0"/>
            <a:ext cx="2986216" cy="6858000"/>
          </a:xfrm>
          <a:prstGeom prst="rect">
            <a:avLst/>
          </a:prstGeom>
        </p:spPr>
        <p:txBody>
          <a:bodyPr/>
          <a:lstStyle>
            <a:lvl1pPr>
              <a:defRPr sz="1100"/>
            </a:lvl1pPr>
          </a:lstStyle>
          <a:p>
            <a:r>
              <a:rPr lang="en-US"/>
              <a:t>Click icon to add picture</a:t>
            </a:r>
            <a:endParaRPr lang="fr-FR"/>
          </a:p>
        </p:txBody>
      </p:sp>
    </p:spTree>
    <p:extLst>
      <p:ext uri="{BB962C8B-B14F-4D97-AF65-F5344CB8AC3E}">
        <p14:creationId xmlns:p14="http://schemas.microsoft.com/office/powerpoint/2010/main" val="3248506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02_Chapter 01">
    <p:spTree>
      <p:nvGrpSpPr>
        <p:cNvPr id="1" name=""/>
        <p:cNvGrpSpPr/>
        <p:nvPr/>
      </p:nvGrpSpPr>
      <p:grpSpPr>
        <a:xfrm>
          <a:off x="0" y="0"/>
          <a:ext cx="0" cy="0"/>
          <a:chOff x="0" y="0"/>
          <a:chExt cx="0" cy="0"/>
        </a:xfrm>
      </p:grpSpPr>
      <p:sp>
        <p:nvSpPr>
          <p:cNvPr id="4" name="Espace réservé du texte 3"/>
          <p:cNvSpPr>
            <a:spLocks noGrp="1"/>
          </p:cNvSpPr>
          <p:nvPr>
            <p:ph type="body" sz="quarter" idx="10" hasCustomPrompt="1"/>
          </p:nvPr>
        </p:nvSpPr>
        <p:spPr>
          <a:xfrm>
            <a:off x="4333341" y="2435383"/>
            <a:ext cx="2444750" cy="1503158"/>
          </a:xfrm>
          <a:prstGeom prst="rect">
            <a:avLst/>
          </a:prstGeom>
        </p:spPr>
        <p:txBody>
          <a:bodyPr anchor="ctr"/>
          <a:lstStyle>
            <a:lvl1pPr marL="0" indent="0" algn="r">
              <a:buNone/>
              <a:defRPr sz="12000">
                <a:latin typeface="+mj-lt"/>
              </a:defRPr>
            </a:lvl1pPr>
            <a:lvl2pPr>
              <a:defRPr sz="3000">
                <a:latin typeface="+mj-lt"/>
              </a:defRPr>
            </a:lvl2pPr>
            <a:lvl3pPr>
              <a:defRPr sz="3000">
                <a:latin typeface="+mj-lt"/>
              </a:defRPr>
            </a:lvl3pPr>
            <a:lvl4pPr>
              <a:defRPr sz="3000">
                <a:latin typeface="+mj-lt"/>
              </a:defRPr>
            </a:lvl4pPr>
            <a:lvl5pPr>
              <a:defRPr sz="3000">
                <a:latin typeface="+mj-lt"/>
              </a:defRPr>
            </a:lvl5pPr>
          </a:lstStyle>
          <a:p>
            <a:pPr lvl="0"/>
            <a:r>
              <a:rPr lang="fr-FR"/>
              <a:t>00</a:t>
            </a:r>
          </a:p>
        </p:txBody>
      </p:sp>
      <p:sp>
        <p:nvSpPr>
          <p:cNvPr id="5" name="Espace réservé du texte 11"/>
          <p:cNvSpPr>
            <a:spLocks noGrp="1"/>
          </p:cNvSpPr>
          <p:nvPr>
            <p:ph type="body" sz="quarter" idx="38" hasCustomPrompt="1"/>
          </p:nvPr>
        </p:nvSpPr>
        <p:spPr>
          <a:xfrm>
            <a:off x="1997704" y="4010969"/>
            <a:ext cx="4780387" cy="533871"/>
          </a:xfrm>
          <a:prstGeom prst="rect">
            <a:avLst/>
          </a:prstGeom>
        </p:spPr>
        <p:txBody>
          <a:bodyPr/>
          <a:lstStyle>
            <a:lvl1pPr marL="0" indent="0" algn="r">
              <a:buNone/>
              <a:defRPr sz="1800" baseline="0">
                <a:solidFill>
                  <a:schemeClr val="tx1"/>
                </a:solidFill>
                <a:latin typeface="+mn-lt"/>
              </a:defRPr>
            </a:lvl1pPr>
          </a:lstStyle>
          <a:p>
            <a:pPr lvl="0"/>
            <a:r>
              <a:rPr lang="fr-FR"/>
              <a:t>Cliquez pour ajouter un titre </a:t>
            </a:r>
          </a:p>
        </p:txBody>
      </p:sp>
      <p:sp>
        <p:nvSpPr>
          <p:cNvPr id="7" name="Espace réservé pour une image  6"/>
          <p:cNvSpPr>
            <a:spLocks noGrp="1"/>
          </p:cNvSpPr>
          <p:nvPr>
            <p:ph type="pic" sz="quarter" idx="39"/>
          </p:nvPr>
        </p:nvSpPr>
        <p:spPr>
          <a:xfrm>
            <a:off x="7315200" y="0"/>
            <a:ext cx="4876800" cy="6858000"/>
          </a:xfrm>
          <a:prstGeom prst="rect">
            <a:avLst/>
          </a:prstGeom>
        </p:spPr>
        <p:txBody>
          <a:bodyPr/>
          <a:lstStyle/>
          <a:p>
            <a:r>
              <a:rPr lang="en-US"/>
              <a:t>Click icon to add picture</a:t>
            </a:r>
            <a:endParaRPr lang="fr-FR"/>
          </a:p>
        </p:txBody>
      </p:sp>
      <p:sp>
        <p:nvSpPr>
          <p:cNvPr id="8" name="Espace réservé du pied de page 1">
            <a:extLst>
              <a:ext uri="{FF2B5EF4-FFF2-40B4-BE49-F238E27FC236}">
                <a16:creationId xmlns:a16="http://schemas.microsoft.com/office/drawing/2014/main" id="{7658AEEE-32DF-B149-A5C9-A72EC0343F48}"/>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15350813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02_Chapter 02">
    <p:spTree>
      <p:nvGrpSpPr>
        <p:cNvPr id="1" name=""/>
        <p:cNvGrpSpPr/>
        <p:nvPr/>
      </p:nvGrpSpPr>
      <p:grpSpPr>
        <a:xfrm>
          <a:off x="0" y="0"/>
          <a:ext cx="0" cy="0"/>
          <a:chOff x="0" y="0"/>
          <a:chExt cx="0" cy="0"/>
        </a:xfrm>
      </p:grpSpPr>
      <p:sp>
        <p:nvSpPr>
          <p:cNvPr id="11" name="bk object 17"/>
          <p:cNvSpPr/>
          <p:nvPr/>
        </p:nvSpPr>
        <p:spPr>
          <a:xfrm>
            <a:off x="260350" y="260350"/>
            <a:ext cx="11758083" cy="6424083"/>
          </a:xfrm>
          <a:custGeom>
            <a:avLst/>
            <a:gdLst/>
            <a:ahLst/>
            <a:cxnLst/>
            <a:rect l="l" t="t" r="r" b="b"/>
            <a:pathLst>
              <a:path w="14109700" h="7708900">
                <a:moveTo>
                  <a:pt x="0" y="7708900"/>
                </a:moveTo>
                <a:lnTo>
                  <a:pt x="14109700" y="7708900"/>
                </a:lnTo>
                <a:lnTo>
                  <a:pt x="14109700" y="0"/>
                </a:lnTo>
                <a:lnTo>
                  <a:pt x="0" y="0"/>
                </a:lnTo>
                <a:lnTo>
                  <a:pt x="0" y="7708900"/>
                </a:lnTo>
                <a:close/>
              </a:path>
            </a:pathLst>
          </a:custGeom>
          <a:solidFill>
            <a:schemeClr val="bg1">
              <a:alpha val="94999"/>
            </a:schemeClr>
          </a:solidFill>
        </p:spPr>
        <p:txBody>
          <a:bodyPr wrap="square" lIns="0" tIns="0" rIns="0" bIns="0" rtlCol="0"/>
          <a:lstStyle/>
          <a:p>
            <a:endParaRPr/>
          </a:p>
        </p:txBody>
      </p:sp>
      <p:sp>
        <p:nvSpPr>
          <p:cNvPr id="12" name="Espace réservé du texte 11"/>
          <p:cNvSpPr>
            <a:spLocks noGrp="1"/>
          </p:cNvSpPr>
          <p:nvPr>
            <p:ph type="body" sz="quarter" idx="38" hasCustomPrompt="1"/>
          </p:nvPr>
        </p:nvSpPr>
        <p:spPr>
          <a:xfrm>
            <a:off x="2407572" y="2678012"/>
            <a:ext cx="7376855" cy="815244"/>
          </a:xfrm>
          <a:prstGeom prst="rect">
            <a:avLst/>
          </a:prstGeom>
        </p:spPr>
        <p:txBody>
          <a:bodyPr/>
          <a:lstStyle>
            <a:lvl1pPr marL="0" indent="0" algn="ctr">
              <a:buNone/>
              <a:defRPr sz="5400" baseline="0">
                <a:solidFill>
                  <a:schemeClr val="tx1"/>
                </a:solidFill>
                <a:latin typeface="+mj-lt"/>
              </a:defRPr>
            </a:lvl1pPr>
          </a:lstStyle>
          <a:p>
            <a:pPr lvl="0"/>
            <a:r>
              <a:rPr lang="fr-FR"/>
              <a:t>Titre de la partie 1</a:t>
            </a:r>
          </a:p>
        </p:txBody>
      </p:sp>
      <p:sp>
        <p:nvSpPr>
          <p:cNvPr id="15" name="Espace réservé du texte 11"/>
          <p:cNvSpPr>
            <a:spLocks noGrp="1"/>
          </p:cNvSpPr>
          <p:nvPr>
            <p:ph type="body" sz="quarter" idx="39" hasCustomPrompt="1"/>
          </p:nvPr>
        </p:nvSpPr>
        <p:spPr>
          <a:xfrm>
            <a:off x="2407570" y="3636293"/>
            <a:ext cx="7376855" cy="815244"/>
          </a:xfrm>
          <a:prstGeom prst="rect">
            <a:avLst/>
          </a:prstGeom>
        </p:spPr>
        <p:txBody>
          <a:bodyPr/>
          <a:lstStyle>
            <a:lvl1pPr marL="0" indent="0" algn="ctr">
              <a:buNone/>
              <a:defRPr sz="3600" baseline="0">
                <a:solidFill>
                  <a:schemeClr val="tx1"/>
                </a:solidFill>
                <a:latin typeface="+mj-lt"/>
              </a:defRPr>
            </a:lvl1pPr>
          </a:lstStyle>
          <a:p>
            <a:pPr lvl="0"/>
            <a:r>
              <a:rPr lang="fr-FR"/>
              <a:t>Sous-titre de la partie</a:t>
            </a:r>
          </a:p>
        </p:txBody>
      </p:sp>
      <p:pic>
        <p:nvPicPr>
          <p:cNvPr id="9" name="Image 8">
            <a:extLst>
              <a:ext uri="{FF2B5EF4-FFF2-40B4-BE49-F238E27FC236}">
                <a16:creationId xmlns:a16="http://schemas.microsoft.com/office/drawing/2014/main" id="{FEA2AF23-9837-B940-8ACF-A964AC1B5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8619" y="5914818"/>
            <a:ext cx="1575576" cy="764059"/>
          </a:xfrm>
          <a:prstGeom prst="rect">
            <a:avLst/>
          </a:prstGeom>
        </p:spPr>
      </p:pic>
    </p:spTree>
    <p:extLst>
      <p:ext uri="{BB962C8B-B14F-4D97-AF65-F5344CB8AC3E}">
        <p14:creationId xmlns:p14="http://schemas.microsoft.com/office/powerpoint/2010/main" val="1573375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02_Chapter 03">
    <p:spTree>
      <p:nvGrpSpPr>
        <p:cNvPr id="1" name=""/>
        <p:cNvGrpSpPr/>
        <p:nvPr/>
      </p:nvGrpSpPr>
      <p:grpSpPr>
        <a:xfrm>
          <a:off x="0" y="0"/>
          <a:ext cx="0" cy="0"/>
          <a:chOff x="0" y="0"/>
          <a:chExt cx="0" cy="0"/>
        </a:xfrm>
      </p:grpSpPr>
      <p:sp>
        <p:nvSpPr>
          <p:cNvPr id="26" name="Espace réservé pour une image  25"/>
          <p:cNvSpPr>
            <a:spLocks noGrp="1"/>
          </p:cNvSpPr>
          <p:nvPr>
            <p:ph type="pic" sz="quarter" idx="15"/>
          </p:nvPr>
        </p:nvSpPr>
        <p:spPr>
          <a:xfrm>
            <a:off x="-9525" y="0"/>
            <a:ext cx="6930189" cy="6858000"/>
          </a:xfrm>
          <a:prstGeom prst="rect">
            <a:avLst/>
          </a:prstGeom>
        </p:spPr>
        <p:txBody>
          <a:bodyPr/>
          <a:lstStyle>
            <a:lvl1pPr marL="0" indent="0">
              <a:buNone/>
              <a:defRPr sz="1200"/>
            </a:lvl1pPr>
          </a:lstStyle>
          <a:p>
            <a:r>
              <a:rPr lang="en-US"/>
              <a:t>Click icon to add picture</a:t>
            </a:r>
            <a:endParaRPr lang="fr-FR"/>
          </a:p>
        </p:txBody>
      </p:sp>
      <p:sp>
        <p:nvSpPr>
          <p:cNvPr id="22" name="Espace réservé du texte 21"/>
          <p:cNvSpPr>
            <a:spLocks noGrp="1"/>
          </p:cNvSpPr>
          <p:nvPr>
            <p:ph type="body" sz="quarter" idx="14" hasCustomPrompt="1"/>
          </p:nvPr>
        </p:nvSpPr>
        <p:spPr>
          <a:xfrm>
            <a:off x="529473" y="785813"/>
            <a:ext cx="4924425" cy="744537"/>
          </a:xfrm>
          <a:prstGeom prst="rect">
            <a:avLst/>
          </a:prstGeom>
        </p:spPr>
        <p:txBody>
          <a:bodyPr/>
          <a:lstStyle>
            <a:lvl1pPr marL="0" indent="0">
              <a:buNone/>
              <a:defRPr sz="2200" b="1" cap="all" baseline="0">
                <a:solidFill>
                  <a:schemeClr val="bg1"/>
                </a:solidFill>
                <a:latin typeface="+mj-lt"/>
              </a:defRPr>
            </a:lvl1pPr>
          </a:lstStyle>
          <a:p>
            <a:pPr lvl="0"/>
            <a:r>
              <a:rPr lang="fr-FR" err="1"/>
              <a:t>Context</a:t>
            </a:r>
            <a:endParaRPr lang="fr-FR"/>
          </a:p>
        </p:txBody>
      </p:sp>
      <p:sp>
        <p:nvSpPr>
          <p:cNvPr id="28" name="Espace réservé du texte 27"/>
          <p:cNvSpPr>
            <a:spLocks noGrp="1"/>
          </p:cNvSpPr>
          <p:nvPr>
            <p:ph type="body" sz="quarter" idx="16" hasCustomPrompt="1"/>
          </p:nvPr>
        </p:nvSpPr>
        <p:spPr>
          <a:xfrm>
            <a:off x="529473" y="4427954"/>
            <a:ext cx="2156577" cy="2004929"/>
          </a:xfrm>
          <a:prstGeom prst="rect">
            <a:avLst/>
          </a:prstGeom>
        </p:spPr>
        <p:txBody>
          <a:bodyPr/>
          <a:lstStyle>
            <a:lvl1pPr marL="0" indent="0">
              <a:buNone/>
              <a:defRPr sz="2000" b="1" baseline="0">
                <a:solidFill>
                  <a:schemeClr val="bg1"/>
                </a:solidFill>
                <a:latin typeface="Arial" panose="020B0604020202020204" pitchFamily="34" charset="0"/>
                <a:cs typeface="Arial" panose="020B0604020202020204" pitchFamily="34" charset="0"/>
              </a:defRPr>
            </a:lvl1pPr>
          </a:lstStyle>
          <a:p>
            <a:pPr lvl="0"/>
            <a:r>
              <a:rPr lang="fr-FR"/>
              <a:t>Key message</a:t>
            </a:r>
          </a:p>
        </p:txBody>
      </p:sp>
      <p:sp>
        <p:nvSpPr>
          <p:cNvPr id="13" name="Espace réservé du texte 9"/>
          <p:cNvSpPr>
            <a:spLocks noGrp="1"/>
          </p:cNvSpPr>
          <p:nvPr>
            <p:ph type="body" sz="quarter" idx="20"/>
          </p:nvPr>
        </p:nvSpPr>
        <p:spPr>
          <a:xfrm>
            <a:off x="7385948" y="1746464"/>
            <a:ext cx="4528684" cy="633477"/>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b="1">
                <a:latin typeface="+mj-lt"/>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stStyle>
          <a:p>
            <a:pPr lvl="0"/>
            <a:r>
              <a:rPr lang="en-US"/>
              <a:t>Click to edit Master text styles</a:t>
            </a:r>
          </a:p>
        </p:txBody>
      </p:sp>
      <p:sp>
        <p:nvSpPr>
          <p:cNvPr id="16" name="Espace réservé du texte 9"/>
          <p:cNvSpPr>
            <a:spLocks noGrp="1"/>
          </p:cNvSpPr>
          <p:nvPr>
            <p:ph type="body" sz="quarter" idx="29"/>
          </p:nvPr>
        </p:nvSpPr>
        <p:spPr>
          <a:xfrm>
            <a:off x="7385948" y="2551391"/>
            <a:ext cx="4525127" cy="1725333"/>
          </a:xfrm>
          <a:prstGeom prst="rect">
            <a:avLst/>
          </a:prstGeom>
        </p:spPr>
        <p:txBody>
          <a:bodyPr/>
          <a:lstStyle>
            <a:lvl1pPr marL="0" marR="0" indent="0" algn="l" defTabSz="914400" rtl="0" eaLnBrk="1" fontAlgn="auto" latinLnBrk="0" hangingPunct="1">
              <a:lnSpc>
                <a:spcPts val="1500"/>
              </a:lnSpc>
              <a:spcBef>
                <a:spcPts val="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4198" y="977101"/>
            <a:ext cx="1465952" cy="710898"/>
          </a:xfrm>
          <a:prstGeom prst="rect">
            <a:avLst/>
          </a:prstGeom>
        </p:spPr>
      </p:pic>
    </p:spTree>
    <p:extLst>
      <p:ext uri="{BB962C8B-B14F-4D97-AF65-F5344CB8AC3E}">
        <p14:creationId xmlns:p14="http://schemas.microsoft.com/office/powerpoint/2010/main" val="395397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02_Contact - 2 people">
    <p:spTree>
      <p:nvGrpSpPr>
        <p:cNvPr id="1" name=""/>
        <p:cNvGrpSpPr/>
        <p:nvPr/>
      </p:nvGrpSpPr>
      <p:grpSpPr>
        <a:xfrm>
          <a:off x="0" y="0"/>
          <a:ext cx="0" cy="0"/>
          <a:chOff x="0" y="0"/>
          <a:chExt cx="0" cy="0"/>
        </a:xfrm>
      </p:grpSpPr>
      <p:sp>
        <p:nvSpPr>
          <p:cNvPr id="6" name="object 11"/>
          <p:cNvSpPr/>
          <p:nvPr/>
        </p:nvSpPr>
        <p:spPr>
          <a:xfrm>
            <a:off x="0" y="3406024"/>
            <a:ext cx="5067778" cy="3451976"/>
          </a:xfrm>
          <a:custGeom>
            <a:avLst/>
            <a:gdLst/>
            <a:ahLst/>
            <a:cxnLst/>
            <a:rect l="l" t="t" r="r" b="b"/>
            <a:pathLst>
              <a:path w="6004560" h="3183254">
                <a:moveTo>
                  <a:pt x="0" y="3182759"/>
                </a:moveTo>
                <a:lnTo>
                  <a:pt x="6004560" y="3182759"/>
                </a:lnTo>
                <a:lnTo>
                  <a:pt x="6004560" y="0"/>
                </a:lnTo>
                <a:lnTo>
                  <a:pt x="0" y="0"/>
                </a:lnTo>
                <a:lnTo>
                  <a:pt x="0" y="3182759"/>
                </a:lnTo>
                <a:close/>
              </a:path>
            </a:pathLst>
          </a:custGeom>
          <a:solidFill>
            <a:srgbClr val="EDEDED"/>
          </a:solidFill>
        </p:spPr>
        <p:txBody>
          <a:bodyPr wrap="square" lIns="0" tIns="0" rIns="0" bIns="0" rtlCol="0"/>
          <a:lstStyle/>
          <a:p>
            <a:endParaRPr/>
          </a:p>
        </p:txBody>
      </p:sp>
      <p:sp>
        <p:nvSpPr>
          <p:cNvPr id="21" name="Espace réservé pour une image  2"/>
          <p:cNvSpPr>
            <a:spLocks noGrp="1"/>
          </p:cNvSpPr>
          <p:nvPr>
            <p:ph type="pic" sz="quarter" idx="41" hasCustomPrompt="1"/>
          </p:nvPr>
        </p:nvSpPr>
        <p:spPr>
          <a:xfrm>
            <a:off x="5733612" y="4865250"/>
            <a:ext cx="716838" cy="716838"/>
          </a:xfrm>
          <a:prstGeom prst="ellipse">
            <a:avLst/>
          </a:prstGeom>
        </p:spPr>
        <p:txBody>
          <a:bodyPr/>
          <a:lstStyle>
            <a:lvl1pPr marL="0" indent="0">
              <a:buNone/>
              <a:defRPr sz="1100"/>
            </a:lvl1pPr>
          </a:lstStyle>
          <a:p>
            <a:r>
              <a:rPr lang="fr-FR"/>
              <a:t>Image</a:t>
            </a:r>
          </a:p>
        </p:txBody>
      </p:sp>
      <p:sp>
        <p:nvSpPr>
          <p:cNvPr id="22" name="Espace réservé pour une image  2"/>
          <p:cNvSpPr>
            <a:spLocks noGrp="1"/>
          </p:cNvSpPr>
          <p:nvPr>
            <p:ph type="pic" sz="quarter" idx="42" hasCustomPrompt="1"/>
          </p:nvPr>
        </p:nvSpPr>
        <p:spPr>
          <a:xfrm>
            <a:off x="5733612" y="5639512"/>
            <a:ext cx="716838" cy="716838"/>
          </a:xfrm>
          <a:prstGeom prst="ellipse">
            <a:avLst/>
          </a:prstGeom>
        </p:spPr>
        <p:txBody>
          <a:bodyPr/>
          <a:lstStyle>
            <a:lvl1pPr marL="0" indent="0">
              <a:buNone/>
              <a:defRPr sz="1100"/>
            </a:lvl1pPr>
          </a:lstStyle>
          <a:p>
            <a:r>
              <a:rPr lang="fr-FR"/>
              <a:t>Image</a:t>
            </a:r>
          </a:p>
        </p:txBody>
      </p:sp>
      <p:graphicFrame>
        <p:nvGraphicFramePr>
          <p:cNvPr id="7" name="object 21"/>
          <p:cNvGraphicFramePr>
            <a:graphicFrameLocks noGrp="1"/>
          </p:cNvGraphicFramePr>
          <p:nvPr>
            <p:extLst>
              <p:ext uri="{D42A27DB-BD31-4B8C-83A1-F6EECF244321}">
                <p14:modId xmlns:p14="http://schemas.microsoft.com/office/powerpoint/2010/main" val="1955910715"/>
              </p:ext>
            </p:extLst>
          </p:nvPr>
        </p:nvGraphicFramePr>
        <p:xfrm>
          <a:off x="905282" y="4032988"/>
          <a:ext cx="3122295" cy="2289174"/>
        </p:xfrm>
        <a:graphic>
          <a:graphicData uri="http://schemas.openxmlformats.org/drawingml/2006/table">
            <a:tbl>
              <a:tblPr firstRow="1" bandRow="1">
                <a:tableStyleId>{2D5ABB26-0587-4C30-8999-92F81FD0307C}</a:tableStyleId>
              </a:tblPr>
              <a:tblGrid>
                <a:gridCol w="3122295">
                  <a:extLst>
                    <a:ext uri="{9D8B030D-6E8A-4147-A177-3AD203B41FA5}">
                      <a16:colId xmlns:a16="http://schemas.microsoft.com/office/drawing/2014/main" val="20000"/>
                    </a:ext>
                  </a:extLst>
                </a:gridCol>
              </a:tblGrid>
              <a:tr h="450742">
                <a:tc>
                  <a:txBody>
                    <a:bodyPr/>
                    <a:lstStyle/>
                    <a:p>
                      <a:pPr marL="128270">
                        <a:lnSpc>
                          <a:spcPct val="100000"/>
                        </a:lnSpc>
                        <a:spcBef>
                          <a:spcPts val="325"/>
                        </a:spcBef>
                      </a:pPr>
                      <a:endParaRPr sz="1950">
                        <a:latin typeface="Roboto"/>
                        <a:cs typeface="Roboto"/>
                      </a:endParaRPr>
                    </a:p>
                  </a:txBody>
                  <a:tcPr marL="0" marR="0" marT="41275" marB="0">
                    <a:lnB w="38100">
                      <a:solidFill>
                        <a:srgbClr val="FFFFFF"/>
                      </a:solidFill>
                      <a:prstDash val="solid"/>
                    </a:lnB>
                    <a:solidFill>
                      <a:srgbClr val="282827"/>
                    </a:solidFill>
                  </a:tcPr>
                </a:tc>
                <a:extLst>
                  <a:ext uri="{0D108BD9-81ED-4DB2-BD59-A6C34878D82A}">
                    <a16:rowId xmlns:a16="http://schemas.microsoft.com/office/drawing/2014/main" val="10000"/>
                  </a:ext>
                </a:extLst>
              </a:tr>
              <a:tr h="465220">
                <a:tc>
                  <a:txBody>
                    <a:bodyPr/>
                    <a:lstStyle/>
                    <a:p>
                      <a:pPr marL="128270">
                        <a:lnSpc>
                          <a:spcPct val="100000"/>
                        </a:lnSpc>
                        <a:spcBef>
                          <a:spcPts val="455"/>
                        </a:spcBef>
                      </a:pPr>
                      <a:endParaRPr sz="1950">
                        <a:latin typeface="Roboto"/>
                        <a:cs typeface="Roboto"/>
                      </a:endParaRPr>
                    </a:p>
                  </a:txBody>
                  <a:tcPr marL="0" marR="0" marT="57785" marB="0">
                    <a:lnT w="38100">
                      <a:solidFill>
                        <a:srgbClr val="FFFFFF"/>
                      </a:solidFill>
                      <a:prstDash val="solid"/>
                    </a:lnT>
                    <a:lnB w="38100">
                      <a:solidFill>
                        <a:srgbClr val="FFFFFF"/>
                      </a:solidFill>
                      <a:prstDash val="solid"/>
                    </a:lnB>
                    <a:solidFill>
                      <a:srgbClr val="282827"/>
                    </a:solidFill>
                  </a:tcPr>
                </a:tc>
                <a:extLst>
                  <a:ext uri="{0D108BD9-81ED-4DB2-BD59-A6C34878D82A}">
                    <a16:rowId xmlns:a16="http://schemas.microsoft.com/office/drawing/2014/main" val="10001"/>
                  </a:ext>
                </a:extLst>
              </a:tr>
              <a:tr h="463156">
                <a:tc>
                  <a:txBody>
                    <a:bodyPr/>
                    <a:lstStyle/>
                    <a:p>
                      <a:pPr marL="128270">
                        <a:lnSpc>
                          <a:spcPct val="100000"/>
                        </a:lnSpc>
                        <a:spcBef>
                          <a:spcPts val="465"/>
                        </a:spcBef>
                      </a:pPr>
                      <a:endParaRPr sz="1950">
                        <a:latin typeface="Roboto"/>
                        <a:cs typeface="Roboto"/>
                      </a:endParaRPr>
                    </a:p>
                  </a:txBody>
                  <a:tcPr marL="0" marR="0" marT="59055" marB="0">
                    <a:lnT w="38100">
                      <a:solidFill>
                        <a:srgbClr val="FFFFFF"/>
                      </a:solidFill>
                      <a:prstDash val="solid"/>
                    </a:lnT>
                    <a:lnB w="38100">
                      <a:solidFill>
                        <a:srgbClr val="FFFFFF"/>
                      </a:solidFill>
                      <a:prstDash val="solid"/>
                    </a:lnB>
                    <a:solidFill>
                      <a:srgbClr val="282827"/>
                    </a:solidFill>
                  </a:tcPr>
                </a:tc>
                <a:extLst>
                  <a:ext uri="{0D108BD9-81ED-4DB2-BD59-A6C34878D82A}">
                    <a16:rowId xmlns:a16="http://schemas.microsoft.com/office/drawing/2014/main" val="10002"/>
                  </a:ext>
                </a:extLst>
              </a:tr>
              <a:tr h="462267">
                <a:tc>
                  <a:txBody>
                    <a:bodyPr/>
                    <a:lstStyle/>
                    <a:p>
                      <a:pPr marL="128270">
                        <a:lnSpc>
                          <a:spcPct val="100000"/>
                        </a:lnSpc>
                        <a:spcBef>
                          <a:spcPts val="495"/>
                        </a:spcBef>
                      </a:pPr>
                      <a:endParaRPr sz="1950">
                        <a:latin typeface="Roboto"/>
                        <a:cs typeface="Roboto"/>
                      </a:endParaRPr>
                    </a:p>
                  </a:txBody>
                  <a:tcPr marL="0" marR="0" marT="62865" marB="0">
                    <a:lnT w="38100">
                      <a:solidFill>
                        <a:srgbClr val="FFFFFF"/>
                      </a:solidFill>
                      <a:prstDash val="solid"/>
                    </a:lnT>
                    <a:lnB w="28575">
                      <a:solidFill>
                        <a:srgbClr val="FFFFFF"/>
                      </a:solidFill>
                      <a:prstDash val="solid"/>
                    </a:lnB>
                    <a:solidFill>
                      <a:srgbClr val="282827"/>
                    </a:solidFill>
                  </a:tcPr>
                </a:tc>
                <a:extLst>
                  <a:ext uri="{0D108BD9-81ED-4DB2-BD59-A6C34878D82A}">
                    <a16:rowId xmlns:a16="http://schemas.microsoft.com/office/drawing/2014/main" val="10003"/>
                  </a:ext>
                </a:extLst>
              </a:tr>
              <a:tr h="447789">
                <a:tc>
                  <a:txBody>
                    <a:bodyPr/>
                    <a:lstStyle/>
                    <a:p>
                      <a:pPr marL="128270">
                        <a:lnSpc>
                          <a:spcPct val="100000"/>
                        </a:lnSpc>
                        <a:spcBef>
                          <a:spcPts val="530"/>
                        </a:spcBef>
                      </a:pPr>
                      <a:endParaRPr sz="1950">
                        <a:solidFill>
                          <a:schemeClr val="bg1"/>
                        </a:solidFill>
                        <a:latin typeface="Roboto"/>
                        <a:cs typeface="Roboto"/>
                      </a:endParaRPr>
                    </a:p>
                  </a:txBody>
                  <a:tcPr marL="0" marR="0" marT="67310" marB="0">
                    <a:lnT w="28575">
                      <a:solidFill>
                        <a:srgbClr val="FFFFFF"/>
                      </a:solidFill>
                      <a:prstDash val="solid"/>
                    </a:lnT>
                    <a:solidFill>
                      <a:srgbClr val="282827"/>
                    </a:solidFill>
                  </a:tcPr>
                </a:tc>
                <a:extLst>
                  <a:ext uri="{0D108BD9-81ED-4DB2-BD59-A6C34878D82A}">
                    <a16:rowId xmlns:a16="http://schemas.microsoft.com/office/drawing/2014/main" val="10004"/>
                  </a:ext>
                </a:extLst>
              </a:tr>
            </a:tbl>
          </a:graphicData>
        </a:graphic>
      </p:graphicFrame>
      <p:sp>
        <p:nvSpPr>
          <p:cNvPr id="3" name="Espace réservé du texte 2"/>
          <p:cNvSpPr>
            <a:spLocks noGrp="1"/>
          </p:cNvSpPr>
          <p:nvPr>
            <p:ph type="body" sz="quarter" idx="43" hasCustomPrompt="1"/>
          </p:nvPr>
        </p:nvSpPr>
        <p:spPr>
          <a:xfrm>
            <a:off x="945157" y="4076414"/>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3" name="Espace réservé du texte 2"/>
          <p:cNvSpPr>
            <a:spLocks noGrp="1"/>
          </p:cNvSpPr>
          <p:nvPr>
            <p:ph type="body" sz="quarter" idx="44" hasCustomPrompt="1"/>
          </p:nvPr>
        </p:nvSpPr>
        <p:spPr>
          <a:xfrm>
            <a:off x="945157" y="4540909"/>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4" name="Espace réservé du texte 2"/>
          <p:cNvSpPr>
            <a:spLocks noGrp="1"/>
          </p:cNvSpPr>
          <p:nvPr>
            <p:ph type="body" sz="quarter" idx="45" hasCustomPrompt="1"/>
          </p:nvPr>
        </p:nvSpPr>
        <p:spPr>
          <a:xfrm>
            <a:off x="945157" y="5005404"/>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5" name="Espace réservé du texte 2"/>
          <p:cNvSpPr>
            <a:spLocks noGrp="1"/>
          </p:cNvSpPr>
          <p:nvPr>
            <p:ph type="body" sz="quarter" idx="46" hasCustomPrompt="1"/>
          </p:nvPr>
        </p:nvSpPr>
        <p:spPr>
          <a:xfrm>
            <a:off x="945157" y="5469899"/>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6" name="Espace réservé du texte 2"/>
          <p:cNvSpPr>
            <a:spLocks noGrp="1"/>
          </p:cNvSpPr>
          <p:nvPr>
            <p:ph type="body" sz="quarter" idx="47" hasCustomPrompt="1"/>
          </p:nvPr>
        </p:nvSpPr>
        <p:spPr>
          <a:xfrm>
            <a:off x="945157" y="5934395"/>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cxnSp>
        <p:nvCxnSpPr>
          <p:cNvPr id="18" name="Connecteur droit 17"/>
          <p:cNvCxnSpPr/>
          <p:nvPr/>
        </p:nvCxnSpPr>
        <p:spPr>
          <a:xfrm>
            <a:off x="5596491" y="4888684"/>
            <a:ext cx="0" cy="1433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5682751" y="4381298"/>
            <a:ext cx="1562159" cy="215444"/>
          </a:xfrm>
          <a:prstGeom prst="rect">
            <a:avLst/>
          </a:prstGeom>
          <a:noFill/>
        </p:spPr>
        <p:txBody>
          <a:bodyPr wrap="none" lIns="0" tIns="0" rIns="0" bIns="0" rtlCol="0">
            <a:spAutoFit/>
          </a:bodyPr>
          <a:lstStyle/>
          <a:p>
            <a:r>
              <a:rPr lang="fr-FR" sz="1400" b="1" cap="all">
                <a:latin typeface="+mj-lt"/>
                <a:cs typeface="Arial" panose="020B0604020202020204" pitchFamily="34" charset="0"/>
              </a:rPr>
              <a:t>Vos contacts</a:t>
            </a:r>
          </a:p>
        </p:txBody>
      </p:sp>
      <p:sp>
        <p:nvSpPr>
          <p:cNvPr id="25" name="Espace réservé du texte 2"/>
          <p:cNvSpPr>
            <a:spLocks noGrp="1"/>
          </p:cNvSpPr>
          <p:nvPr>
            <p:ph type="body" sz="quarter" idx="48" hasCustomPrompt="1"/>
          </p:nvPr>
        </p:nvSpPr>
        <p:spPr>
          <a:xfrm>
            <a:off x="6587571" y="4889274"/>
            <a:ext cx="2156380" cy="616176"/>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
        <p:nvSpPr>
          <p:cNvPr id="26" name="Espace réservé pour une image  10"/>
          <p:cNvSpPr>
            <a:spLocks noGrp="1" noChangeAspect="1"/>
          </p:cNvSpPr>
          <p:nvPr>
            <p:ph type="pic" sz="quarter" idx="36"/>
          </p:nvPr>
        </p:nvSpPr>
        <p:spPr>
          <a:xfrm>
            <a:off x="0" y="0"/>
            <a:ext cx="5063706" cy="3406023"/>
          </a:xfrm>
          <a:prstGeom prst="rect">
            <a:avLst/>
          </a:prstGeom>
        </p:spPr>
        <p:txBody>
          <a:bodyPr/>
          <a:lstStyle>
            <a:lvl1pPr>
              <a:defRPr sz="1100"/>
            </a:lvl1pPr>
          </a:lstStyle>
          <a:p>
            <a:r>
              <a:rPr lang="en-US"/>
              <a:t>Click icon to add picture</a:t>
            </a:r>
            <a:endParaRPr lang="fr-FR"/>
          </a:p>
        </p:txBody>
      </p:sp>
      <p:sp>
        <p:nvSpPr>
          <p:cNvPr id="29" name="Espace réservé du texte 2"/>
          <p:cNvSpPr>
            <a:spLocks noGrp="1"/>
          </p:cNvSpPr>
          <p:nvPr>
            <p:ph type="body" sz="quarter" idx="49" hasCustomPrompt="1"/>
          </p:nvPr>
        </p:nvSpPr>
        <p:spPr>
          <a:xfrm>
            <a:off x="6587571" y="5740174"/>
            <a:ext cx="2156380" cy="616176"/>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Tree>
    <p:extLst>
      <p:ext uri="{BB962C8B-B14F-4D97-AF65-F5344CB8AC3E}">
        <p14:creationId xmlns:p14="http://schemas.microsoft.com/office/powerpoint/2010/main" val="3890974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02_Contact - 4 people">
    <p:spTree>
      <p:nvGrpSpPr>
        <p:cNvPr id="1" name=""/>
        <p:cNvGrpSpPr/>
        <p:nvPr/>
      </p:nvGrpSpPr>
      <p:grpSpPr>
        <a:xfrm>
          <a:off x="0" y="0"/>
          <a:ext cx="0" cy="0"/>
          <a:chOff x="0" y="0"/>
          <a:chExt cx="0" cy="0"/>
        </a:xfrm>
      </p:grpSpPr>
      <p:sp>
        <p:nvSpPr>
          <p:cNvPr id="6" name="object 11"/>
          <p:cNvSpPr/>
          <p:nvPr/>
        </p:nvSpPr>
        <p:spPr>
          <a:xfrm>
            <a:off x="0" y="3406024"/>
            <a:ext cx="5067778" cy="3451976"/>
          </a:xfrm>
          <a:custGeom>
            <a:avLst/>
            <a:gdLst/>
            <a:ahLst/>
            <a:cxnLst/>
            <a:rect l="l" t="t" r="r" b="b"/>
            <a:pathLst>
              <a:path w="6004560" h="3183254">
                <a:moveTo>
                  <a:pt x="0" y="3182759"/>
                </a:moveTo>
                <a:lnTo>
                  <a:pt x="6004560" y="3182759"/>
                </a:lnTo>
                <a:lnTo>
                  <a:pt x="6004560" y="0"/>
                </a:lnTo>
                <a:lnTo>
                  <a:pt x="0" y="0"/>
                </a:lnTo>
                <a:lnTo>
                  <a:pt x="0" y="3182759"/>
                </a:lnTo>
                <a:close/>
              </a:path>
            </a:pathLst>
          </a:custGeom>
          <a:solidFill>
            <a:srgbClr val="EDEDED"/>
          </a:solidFill>
        </p:spPr>
        <p:txBody>
          <a:bodyPr wrap="square" lIns="0" tIns="0" rIns="0" bIns="0" rtlCol="0"/>
          <a:lstStyle/>
          <a:p>
            <a:endParaRPr/>
          </a:p>
        </p:txBody>
      </p:sp>
      <p:sp>
        <p:nvSpPr>
          <p:cNvPr id="21" name="Espace réservé pour une image  2"/>
          <p:cNvSpPr>
            <a:spLocks noGrp="1"/>
          </p:cNvSpPr>
          <p:nvPr>
            <p:ph type="pic" sz="quarter" idx="41" hasCustomPrompt="1"/>
          </p:nvPr>
        </p:nvSpPr>
        <p:spPr>
          <a:xfrm>
            <a:off x="5733612" y="4865250"/>
            <a:ext cx="716838" cy="716838"/>
          </a:xfrm>
          <a:prstGeom prst="ellipse">
            <a:avLst/>
          </a:prstGeom>
        </p:spPr>
        <p:txBody>
          <a:bodyPr/>
          <a:lstStyle>
            <a:lvl1pPr marL="0" indent="0">
              <a:buNone/>
              <a:defRPr sz="1100"/>
            </a:lvl1pPr>
          </a:lstStyle>
          <a:p>
            <a:r>
              <a:rPr lang="fr-FR"/>
              <a:t>Image</a:t>
            </a:r>
          </a:p>
        </p:txBody>
      </p:sp>
      <p:sp>
        <p:nvSpPr>
          <p:cNvPr id="22" name="Espace réservé pour une image  2"/>
          <p:cNvSpPr>
            <a:spLocks noGrp="1"/>
          </p:cNvSpPr>
          <p:nvPr>
            <p:ph type="pic" sz="quarter" idx="42" hasCustomPrompt="1"/>
          </p:nvPr>
        </p:nvSpPr>
        <p:spPr>
          <a:xfrm>
            <a:off x="5733612" y="5639512"/>
            <a:ext cx="716838" cy="716838"/>
          </a:xfrm>
          <a:prstGeom prst="ellipse">
            <a:avLst/>
          </a:prstGeom>
        </p:spPr>
        <p:txBody>
          <a:bodyPr/>
          <a:lstStyle>
            <a:lvl1pPr marL="0" indent="0">
              <a:buNone/>
              <a:defRPr sz="1100"/>
            </a:lvl1pPr>
          </a:lstStyle>
          <a:p>
            <a:r>
              <a:rPr lang="fr-FR"/>
              <a:t>Image</a:t>
            </a:r>
          </a:p>
        </p:txBody>
      </p:sp>
      <p:graphicFrame>
        <p:nvGraphicFramePr>
          <p:cNvPr id="7" name="object 21"/>
          <p:cNvGraphicFramePr>
            <a:graphicFrameLocks noGrp="1"/>
          </p:cNvGraphicFramePr>
          <p:nvPr/>
        </p:nvGraphicFramePr>
        <p:xfrm>
          <a:off x="905282" y="4032988"/>
          <a:ext cx="3122295" cy="2289174"/>
        </p:xfrm>
        <a:graphic>
          <a:graphicData uri="http://schemas.openxmlformats.org/drawingml/2006/table">
            <a:tbl>
              <a:tblPr firstRow="1" bandRow="1">
                <a:tableStyleId>{2D5ABB26-0587-4C30-8999-92F81FD0307C}</a:tableStyleId>
              </a:tblPr>
              <a:tblGrid>
                <a:gridCol w="3122295">
                  <a:extLst>
                    <a:ext uri="{9D8B030D-6E8A-4147-A177-3AD203B41FA5}">
                      <a16:colId xmlns:a16="http://schemas.microsoft.com/office/drawing/2014/main" val="20000"/>
                    </a:ext>
                  </a:extLst>
                </a:gridCol>
              </a:tblGrid>
              <a:tr h="450742">
                <a:tc>
                  <a:txBody>
                    <a:bodyPr/>
                    <a:lstStyle/>
                    <a:p>
                      <a:pPr marL="128270">
                        <a:lnSpc>
                          <a:spcPct val="100000"/>
                        </a:lnSpc>
                        <a:spcBef>
                          <a:spcPts val="325"/>
                        </a:spcBef>
                      </a:pPr>
                      <a:endParaRPr sz="1950">
                        <a:latin typeface="Roboto"/>
                        <a:cs typeface="Roboto"/>
                      </a:endParaRPr>
                    </a:p>
                  </a:txBody>
                  <a:tcPr marL="0" marR="0" marT="41275" marB="0">
                    <a:lnB w="38100">
                      <a:solidFill>
                        <a:srgbClr val="FFFFFF"/>
                      </a:solidFill>
                      <a:prstDash val="solid"/>
                    </a:lnB>
                    <a:solidFill>
                      <a:srgbClr val="282827"/>
                    </a:solidFill>
                  </a:tcPr>
                </a:tc>
                <a:extLst>
                  <a:ext uri="{0D108BD9-81ED-4DB2-BD59-A6C34878D82A}">
                    <a16:rowId xmlns:a16="http://schemas.microsoft.com/office/drawing/2014/main" val="10000"/>
                  </a:ext>
                </a:extLst>
              </a:tr>
              <a:tr h="465220">
                <a:tc>
                  <a:txBody>
                    <a:bodyPr/>
                    <a:lstStyle/>
                    <a:p>
                      <a:pPr marL="128270">
                        <a:lnSpc>
                          <a:spcPct val="100000"/>
                        </a:lnSpc>
                        <a:spcBef>
                          <a:spcPts val="455"/>
                        </a:spcBef>
                      </a:pPr>
                      <a:endParaRPr sz="1950">
                        <a:latin typeface="Roboto"/>
                        <a:cs typeface="Roboto"/>
                      </a:endParaRPr>
                    </a:p>
                  </a:txBody>
                  <a:tcPr marL="0" marR="0" marT="57785" marB="0">
                    <a:lnT w="38100">
                      <a:solidFill>
                        <a:srgbClr val="FFFFFF"/>
                      </a:solidFill>
                      <a:prstDash val="solid"/>
                    </a:lnT>
                    <a:lnB w="38100">
                      <a:solidFill>
                        <a:srgbClr val="FFFFFF"/>
                      </a:solidFill>
                      <a:prstDash val="solid"/>
                    </a:lnB>
                    <a:solidFill>
                      <a:srgbClr val="282827"/>
                    </a:solidFill>
                  </a:tcPr>
                </a:tc>
                <a:extLst>
                  <a:ext uri="{0D108BD9-81ED-4DB2-BD59-A6C34878D82A}">
                    <a16:rowId xmlns:a16="http://schemas.microsoft.com/office/drawing/2014/main" val="10001"/>
                  </a:ext>
                </a:extLst>
              </a:tr>
              <a:tr h="463156">
                <a:tc>
                  <a:txBody>
                    <a:bodyPr/>
                    <a:lstStyle/>
                    <a:p>
                      <a:pPr marL="128270">
                        <a:lnSpc>
                          <a:spcPct val="100000"/>
                        </a:lnSpc>
                        <a:spcBef>
                          <a:spcPts val="465"/>
                        </a:spcBef>
                      </a:pPr>
                      <a:endParaRPr sz="1950">
                        <a:latin typeface="Roboto"/>
                        <a:cs typeface="Roboto"/>
                      </a:endParaRPr>
                    </a:p>
                  </a:txBody>
                  <a:tcPr marL="0" marR="0" marT="59055" marB="0">
                    <a:lnT w="38100">
                      <a:solidFill>
                        <a:srgbClr val="FFFFFF"/>
                      </a:solidFill>
                      <a:prstDash val="solid"/>
                    </a:lnT>
                    <a:lnB w="38100">
                      <a:solidFill>
                        <a:srgbClr val="FFFFFF"/>
                      </a:solidFill>
                      <a:prstDash val="solid"/>
                    </a:lnB>
                    <a:solidFill>
                      <a:srgbClr val="282827"/>
                    </a:solidFill>
                  </a:tcPr>
                </a:tc>
                <a:extLst>
                  <a:ext uri="{0D108BD9-81ED-4DB2-BD59-A6C34878D82A}">
                    <a16:rowId xmlns:a16="http://schemas.microsoft.com/office/drawing/2014/main" val="10002"/>
                  </a:ext>
                </a:extLst>
              </a:tr>
              <a:tr h="462267">
                <a:tc>
                  <a:txBody>
                    <a:bodyPr/>
                    <a:lstStyle/>
                    <a:p>
                      <a:pPr marL="128270">
                        <a:lnSpc>
                          <a:spcPct val="100000"/>
                        </a:lnSpc>
                        <a:spcBef>
                          <a:spcPts val="495"/>
                        </a:spcBef>
                      </a:pPr>
                      <a:endParaRPr sz="1950">
                        <a:latin typeface="Roboto"/>
                        <a:cs typeface="Roboto"/>
                      </a:endParaRPr>
                    </a:p>
                  </a:txBody>
                  <a:tcPr marL="0" marR="0" marT="62865" marB="0">
                    <a:lnT w="38100">
                      <a:solidFill>
                        <a:srgbClr val="FFFFFF"/>
                      </a:solidFill>
                      <a:prstDash val="solid"/>
                    </a:lnT>
                    <a:lnB w="28575">
                      <a:solidFill>
                        <a:srgbClr val="FFFFFF"/>
                      </a:solidFill>
                      <a:prstDash val="solid"/>
                    </a:lnB>
                    <a:solidFill>
                      <a:srgbClr val="282827"/>
                    </a:solidFill>
                  </a:tcPr>
                </a:tc>
                <a:extLst>
                  <a:ext uri="{0D108BD9-81ED-4DB2-BD59-A6C34878D82A}">
                    <a16:rowId xmlns:a16="http://schemas.microsoft.com/office/drawing/2014/main" val="10003"/>
                  </a:ext>
                </a:extLst>
              </a:tr>
              <a:tr h="447789">
                <a:tc>
                  <a:txBody>
                    <a:bodyPr/>
                    <a:lstStyle/>
                    <a:p>
                      <a:pPr marL="128270">
                        <a:lnSpc>
                          <a:spcPct val="100000"/>
                        </a:lnSpc>
                        <a:spcBef>
                          <a:spcPts val="530"/>
                        </a:spcBef>
                      </a:pPr>
                      <a:endParaRPr sz="1950">
                        <a:solidFill>
                          <a:schemeClr val="bg1"/>
                        </a:solidFill>
                        <a:latin typeface="Roboto"/>
                        <a:cs typeface="Roboto"/>
                      </a:endParaRPr>
                    </a:p>
                  </a:txBody>
                  <a:tcPr marL="0" marR="0" marT="67310" marB="0">
                    <a:lnT w="28575">
                      <a:solidFill>
                        <a:srgbClr val="FFFFFF"/>
                      </a:solidFill>
                      <a:prstDash val="solid"/>
                    </a:lnT>
                    <a:solidFill>
                      <a:srgbClr val="282827"/>
                    </a:solidFill>
                  </a:tcPr>
                </a:tc>
                <a:extLst>
                  <a:ext uri="{0D108BD9-81ED-4DB2-BD59-A6C34878D82A}">
                    <a16:rowId xmlns:a16="http://schemas.microsoft.com/office/drawing/2014/main" val="10004"/>
                  </a:ext>
                </a:extLst>
              </a:tr>
            </a:tbl>
          </a:graphicData>
        </a:graphic>
      </p:graphicFrame>
      <p:sp>
        <p:nvSpPr>
          <p:cNvPr id="3" name="Espace réservé du texte 2"/>
          <p:cNvSpPr>
            <a:spLocks noGrp="1"/>
          </p:cNvSpPr>
          <p:nvPr>
            <p:ph type="body" sz="quarter" idx="43" hasCustomPrompt="1"/>
          </p:nvPr>
        </p:nvSpPr>
        <p:spPr>
          <a:xfrm>
            <a:off x="945157" y="4076414"/>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3" name="Espace réservé du texte 2"/>
          <p:cNvSpPr>
            <a:spLocks noGrp="1"/>
          </p:cNvSpPr>
          <p:nvPr>
            <p:ph type="body" sz="quarter" idx="44" hasCustomPrompt="1"/>
          </p:nvPr>
        </p:nvSpPr>
        <p:spPr>
          <a:xfrm>
            <a:off x="945157" y="4540909"/>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4" name="Espace réservé du texte 2"/>
          <p:cNvSpPr>
            <a:spLocks noGrp="1"/>
          </p:cNvSpPr>
          <p:nvPr>
            <p:ph type="body" sz="quarter" idx="45" hasCustomPrompt="1"/>
          </p:nvPr>
        </p:nvSpPr>
        <p:spPr>
          <a:xfrm>
            <a:off x="945157" y="5005404"/>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5" name="Espace réservé du texte 2"/>
          <p:cNvSpPr>
            <a:spLocks noGrp="1"/>
          </p:cNvSpPr>
          <p:nvPr>
            <p:ph type="body" sz="quarter" idx="46" hasCustomPrompt="1"/>
          </p:nvPr>
        </p:nvSpPr>
        <p:spPr>
          <a:xfrm>
            <a:off x="945157" y="5469899"/>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6" name="Espace réservé du texte 2"/>
          <p:cNvSpPr>
            <a:spLocks noGrp="1"/>
          </p:cNvSpPr>
          <p:nvPr>
            <p:ph type="body" sz="quarter" idx="47" hasCustomPrompt="1"/>
          </p:nvPr>
        </p:nvSpPr>
        <p:spPr>
          <a:xfrm>
            <a:off x="945157" y="5934395"/>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cxnSp>
        <p:nvCxnSpPr>
          <p:cNvPr id="18" name="Connecteur droit 17"/>
          <p:cNvCxnSpPr/>
          <p:nvPr/>
        </p:nvCxnSpPr>
        <p:spPr>
          <a:xfrm>
            <a:off x="5596491" y="4888684"/>
            <a:ext cx="0" cy="1433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5682751" y="4381298"/>
            <a:ext cx="1562159" cy="215444"/>
          </a:xfrm>
          <a:prstGeom prst="rect">
            <a:avLst/>
          </a:prstGeom>
          <a:noFill/>
        </p:spPr>
        <p:txBody>
          <a:bodyPr wrap="none" lIns="0" tIns="0" rIns="0" bIns="0" rtlCol="0">
            <a:spAutoFit/>
          </a:bodyPr>
          <a:lstStyle/>
          <a:p>
            <a:r>
              <a:rPr lang="fr-FR" sz="1400" b="1" cap="all">
                <a:latin typeface="+mj-lt"/>
                <a:cs typeface="Arial" panose="020B0604020202020204" pitchFamily="34" charset="0"/>
              </a:rPr>
              <a:t>Vos contacts</a:t>
            </a:r>
          </a:p>
        </p:txBody>
      </p:sp>
      <p:sp>
        <p:nvSpPr>
          <p:cNvPr id="25" name="Espace réservé du texte 2"/>
          <p:cNvSpPr>
            <a:spLocks noGrp="1"/>
          </p:cNvSpPr>
          <p:nvPr>
            <p:ph type="body" sz="quarter" idx="48" hasCustomPrompt="1"/>
          </p:nvPr>
        </p:nvSpPr>
        <p:spPr>
          <a:xfrm>
            <a:off x="6587571" y="4889274"/>
            <a:ext cx="2156380" cy="616176"/>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
        <p:nvSpPr>
          <p:cNvPr id="26" name="Espace réservé pour une image  10"/>
          <p:cNvSpPr>
            <a:spLocks noGrp="1" noChangeAspect="1"/>
          </p:cNvSpPr>
          <p:nvPr>
            <p:ph type="pic" sz="quarter" idx="36"/>
          </p:nvPr>
        </p:nvSpPr>
        <p:spPr>
          <a:xfrm>
            <a:off x="0" y="0"/>
            <a:ext cx="5063706" cy="3406023"/>
          </a:xfrm>
          <a:prstGeom prst="rect">
            <a:avLst/>
          </a:prstGeom>
        </p:spPr>
        <p:txBody>
          <a:bodyPr/>
          <a:lstStyle>
            <a:lvl1pPr>
              <a:defRPr sz="1100"/>
            </a:lvl1pPr>
          </a:lstStyle>
          <a:p>
            <a:r>
              <a:rPr lang="en-US"/>
              <a:t>Click icon to add picture</a:t>
            </a:r>
            <a:endParaRPr lang="fr-FR"/>
          </a:p>
        </p:txBody>
      </p:sp>
      <p:sp>
        <p:nvSpPr>
          <p:cNvPr id="29" name="Espace réservé du texte 2"/>
          <p:cNvSpPr>
            <a:spLocks noGrp="1"/>
          </p:cNvSpPr>
          <p:nvPr>
            <p:ph type="body" sz="quarter" idx="49" hasCustomPrompt="1"/>
          </p:nvPr>
        </p:nvSpPr>
        <p:spPr>
          <a:xfrm>
            <a:off x="6587571" y="5740174"/>
            <a:ext cx="2156380" cy="616176"/>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
        <p:nvSpPr>
          <p:cNvPr id="17" name="Espace réservé pour une image  2"/>
          <p:cNvSpPr>
            <a:spLocks noGrp="1"/>
          </p:cNvSpPr>
          <p:nvPr>
            <p:ph type="pic" sz="quarter" idx="50" hasCustomPrompt="1"/>
          </p:nvPr>
        </p:nvSpPr>
        <p:spPr>
          <a:xfrm>
            <a:off x="9000687" y="4865250"/>
            <a:ext cx="716838" cy="716838"/>
          </a:xfrm>
          <a:prstGeom prst="ellipse">
            <a:avLst/>
          </a:prstGeom>
        </p:spPr>
        <p:txBody>
          <a:bodyPr/>
          <a:lstStyle>
            <a:lvl1pPr marL="0" indent="0">
              <a:buNone/>
              <a:defRPr sz="1100"/>
            </a:lvl1pPr>
          </a:lstStyle>
          <a:p>
            <a:r>
              <a:rPr lang="fr-FR"/>
              <a:t>Image</a:t>
            </a:r>
          </a:p>
        </p:txBody>
      </p:sp>
      <p:sp>
        <p:nvSpPr>
          <p:cNvPr id="19" name="Espace réservé pour une image  2"/>
          <p:cNvSpPr>
            <a:spLocks noGrp="1"/>
          </p:cNvSpPr>
          <p:nvPr>
            <p:ph type="pic" sz="quarter" idx="51" hasCustomPrompt="1"/>
          </p:nvPr>
        </p:nvSpPr>
        <p:spPr>
          <a:xfrm>
            <a:off x="9000687" y="5639512"/>
            <a:ext cx="716838" cy="716838"/>
          </a:xfrm>
          <a:prstGeom prst="ellipse">
            <a:avLst/>
          </a:prstGeom>
        </p:spPr>
        <p:txBody>
          <a:bodyPr/>
          <a:lstStyle>
            <a:lvl1pPr marL="0" indent="0">
              <a:buNone/>
              <a:defRPr sz="1100"/>
            </a:lvl1pPr>
          </a:lstStyle>
          <a:p>
            <a:r>
              <a:rPr lang="fr-FR"/>
              <a:t>Image</a:t>
            </a:r>
          </a:p>
        </p:txBody>
      </p:sp>
      <p:sp>
        <p:nvSpPr>
          <p:cNvPr id="20" name="Espace réservé du texte 2"/>
          <p:cNvSpPr>
            <a:spLocks noGrp="1"/>
          </p:cNvSpPr>
          <p:nvPr>
            <p:ph type="body" sz="quarter" idx="52" hasCustomPrompt="1"/>
          </p:nvPr>
        </p:nvSpPr>
        <p:spPr>
          <a:xfrm>
            <a:off x="9854646" y="4889274"/>
            <a:ext cx="2156380" cy="616176"/>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
        <p:nvSpPr>
          <p:cNvPr id="23" name="Espace réservé du texte 2"/>
          <p:cNvSpPr>
            <a:spLocks noGrp="1"/>
          </p:cNvSpPr>
          <p:nvPr>
            <p:ph type="body" sz="quarter" idx="53" hasCustomPrompt="1"/>
          </p:nvPr>
        </p:nvSpPr>
        <p:spPr>
          <a:xfrm>
            <a:off x="9854646" y="5740174"/>
            <a:ext cx="2156380" cy="616176"/>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Tree>
    <p:extLst>
      <p:ext uri="{BB962C8B-B14F-4D97-AF65-F5344CB8AC3E}">
        <p14:creationId xmlns:p14="http://schemas.microsoft.com/office/powerpoint/2010/main" val="399255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0_Empty with logo and Header">
    <p:spTree>
      <p:nvGrpSpPr>
        <p:cNvPr id="1" name=""/>
        <p:cNvGrpSpPr/>
        <p:nvPr/>
      </p:nvGrpSpPr>
      <p:grpSpPr>
        <a:xfrm>
          <a:off x="0" y="0"/>
          <a:ext cx="0" cy="0"/>
          <a:chOff x="0" y="0"/>
          <a:chExt cx="0" cy="0"/>
        </a:xfrm>
      </p:grpSpPr>
      <p:sp>
        <p:nvSpPr>
          <p:cNvPr id="4" name="Espace réservé du pied de page 1">
            <a:extLst>
              <a:ext uri="{FF2B5EF4-FFF2-40B4-BE49-F238E27FC236}">
                <a16:creationId xmlns:a16="http://schemas.microsoft.com/office/drawing/2014/main" id="{8376E364-0882-8740-9AE3-9B375975E0FB}"/>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4169955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02_Contact - 4 people large img">
    <p:spTree>
      <p:nvGrpSpPr>
        <p:cNvPr id="1" name=""/>
        <p:cNvGrpSpPr/>
        <p:nvPr/>
      </p:nvGrpSpPr>
      <p:grpSpPr>
        <a:xfrm>
          <a:off x="0" y="0"/>
          <a:ext cx="0" cy="0"/>
          <a:chOff x="0" y="0"/>
          <a:chExt cx="0" cy="0"/>
        </a:xfrm>
      </p:grpSpPr>
      <p:sp>
        <p:nvSpPr>
          <p:cNvPr id="17" name="Espace réservé pour une image  2"/>
          <p:cNvSpPr>
            <a:spLocks noGrp="1"/>
          </p:cNvSpPr>
          <p:nvPr>
            <p:ph type="pic" sz="quarter" idx="50" hasCustomPrompt="1"/>
          </p:nvPr>
        </p:nvSpPr>
        <p:spPr>
          <a:xfrm>
            <a:off x="102211" y="3613576"/>
            <a:ext cx="855875" cy="855875"/>
          </a:xfrm>
          <a:prstGeom prst="ellipse">
            <a:avLst/>
          </a:prstGeom>
        </p:spPr>
        <p:txBody>
          <a:bodyPr/>
          <a:lstStyle>
            <a:lvl1pPr marL="0" indent="0">
              <a:buNone/>
              <a:defRPr sz="1100"/>
            </a:lvl1pPr>
          </a:lstStyle>
          <a:p>
            <a:r>
              <a:rPr lang="fr-FR"/>
              <a:t>Image</a:t>
            </a:r>
          </a:p>
        </p:txBody>
      </p:sp>
      <p:sp>
        <p:nvSpPr>
          <p:cNvPr id="20" name="Espace réservé du texte 2"/>
          <p:cNvSpPr>
            <a:spLocks noGrp="1"/>
          </p:cNvSpPr>
          <p:nvPr>
            <p:ph type="body" sz="quarter" idx="52" hasCustomPrompt="1"/>
          </p:nvPr>
        </p:nvSpPr>
        <p:spPr>
          <a:xfrm>
            <a:off x="1095207" y="3613576"/>
            <a:ext cx="1716359" cy="914614"/>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
        <p:nvSpPr>
          <p:cNvPr id="28" name="Espace réservé pour une image  10"/>
          <p:cNvSpPr>
            <a:spLocks noGrp="1" noChangeAspect="1"/>
          </p:cNvSpPr>
          <p:nvPr>
            <p:ph type="pic" sz="quarter" idx="36"/>
          </p:nvPr>
        </p:nvSpPr>
        <p:spPr>
          <a:xfrm>
            <a:off x="0" y="0"/>
            <a:ext cx="12192000" cy="3200401"/>
          </a:xfrm>
          <a:prstGeom prst="rect">
            <a:avLst/>
          </a:prstGeom>
        </p:spPr>
        <p:txBody>
          <a:bodyPr/>
          <a:lstStyle>
            <a:lvl1pPr>
              <a:defRPr sz="1100"/>
            </a:lvl1pPr>
          </a:lstStyle>
          <a:p>
            <a:r>
              <a:rPr lang="en-US"/>
              <a:t>Click icon to add picture</a:t>
            </a:r>
            <a:endParaRPr lang="fr-FR"/>
          </a:p>
        </p:txBody>
      </p:sp>
      <p:sp>
        <p:nvSpPr>
          <p:cNvPr id="31" name="Espace réservé pour une image  2"/>
          <p:cNvSpPr>
            <a:spLocks noGrp="1"/>
          </p:cNvSpPr>
          <p:nvPr>
            <p:ph type="pic" sz="quarter" idx="54" hasCustomPrompt="1"/>
          </p:nvPr>
        </p:nvSpPr>
        <p:spPr>
          <a:xfrm>
            <a:off x="3024257" y="3613576"/>
            <a:ext cx="855875" cy="855875"/>
          </a:xfrm>
          <a:prstGeom prst="ellipse">
            <a:avLst/>
          </a:prstGeom>
        </p:spPr>
        <p:txBody>
          <a:bodyPr/>
          <a:lstStyle>
            <a:lvl1pPr marL="0" indent="0">
              <a:buNone/>
              <a:defRPr sz="1100"/>
            </a:lvl1pPr>
          </a:lstStyle>
          <a:p>
            <a:r>
              <a:rPr lang="fr-FR"/>
              <a:t>Image</a:t>
            </a:r>
          </a:p>
        </p:txBody>
      </p:sp>
      <p:sp>
        <p:nvSpPr>
          <p:cNvPr id="32" name="Espace réservé du texte 2"/>
          <p:cNvSpPr>
            <a:spLocks noGrp="1"/>
          </p:cNvSpPr>
          <p:nvPr>
            <p:ph type="body" sz="quarter" idx="55" hasCustomPrompt="1"/>
          </p:nvPr>
        </p:nvSpPr>
        <p:spPr>
          <a:xfrm>
            <a:off x="4017253" y="3613576"/>
            <a:ext cx="1716359" cy="914614"/>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
        <p:nvSpPr>
          <p:cNvPr id="33" name="Espace réservé pour une image  2"/>
          <p:cNvSpPr>
            <a:spLocks noGrp="1"/>
          </p:cNvSpPr>
          <p:nvPr>
            <p:ph type="pic" sz="quarter" idx="56" hasCustomPrompt="1"/>
          </p:nvPr>
        </p:nvSpPr>
        <p:spPr>
          <a:xfrm>
            <a:off x="6034596" y="3613576"/>
            <a:ext cx="855875" cy="855875"/>
          </a:xfrm>
          <a:prstGeom prst="ellipse">
            <a:avLst/>
          </a:prstGeom>
        </p:spPr>
        <p:txBody>
          <a:bodyPr/>
          <a:lstStyle>
            <a:lvl1pPr marL="0" indent="0">
              <a:buNone/>
              <a:defRPr sz="1100"/>
            </a:lvl1pPr>
          </a:lstStyle>
          <a:p>
            <a:r>
              <a:rPr lang="fr-FR"/>
              <a:t>Image</a:t>
            </a:r>
          </a:p>
        </p:txBody>
      </p:sp>
      <p:sp>
        <p:nvSpPr>
          <p:cNvPr id="34" name="Espace réservé du texte 2"/>
          <p:cNvSpPr>
            <a:spLocks noGrp="1"/>
          </p:cNvSpPr>
          <p:nvPr>
            <p:ph type="body" sz="quarter" idx="57" hasCustomPrompt="1"/>
          </p:nvPr>
        </p:nvSpPr>
        <p:spPr>
          <a:xfrm>
            <a:off x="7027592" y="3613576"/>
            <a:ext cx="1716359" cy="914614"/>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
        <p:nvSpPr>
          <p:cNvPr id="35" name="Espace réservé pour une image  2"/>
          <p:cNvSpPr>
            <a:spLocks noGrp="1"/>
          </p:cNvSpPr>
          <p:nvPr>
            <p:ph type="pic" sz="quarter" idx="58" hasCustomPrompt="1"/>
          </p:nvPr>
        </p:nvSpPr>
        <p:spPr>
          <a:xfrm>
            <a:off x="9044935" y="3608814"/>
            <a:ext cx="855875" cy="855875"/>
          </a:xfrm>
          <a:prstGeom prst="ellipse">
            <a:avLst/>
          </a:prstGeom>
        </p:spPr>
        <p:txBody>
          <a:bodyPr/>
          <a:lstStyle>
            <a:lvl1pPr marL="0" indent="0">
              <a:buNone/>
              <a:defRPr sz="1100"/>
            </a:lvl1pPr>
          </a:lstStyle>
          <a:p>
            <a:r>
              <a:rPr lang="fr-FR"/>
              <a:t>Image</a:t>
            </a:r>
          </a:p>
        </p:txBody>
      </p:sp>
      <p:sp>
        <p:nvSpPr>
          <p:cNvPr id="36" name="Espace réservé du texte 2"/>
          <p:cNvSpPr>
            <a:spLocks noGrp="1"/>
          </p:cNvSpPr>
          <p:nvPr>
            <p:ph type="body" sz="quarter" idx="59" hasCustomPrompt="1"/>
          </p:nvPr>
        </p:nvSpPr>
        <p:spPr>
          <a:xfrm>
            <a:off x="10037931" y="3608814"/>
            <a:ext cx="1716359" cy="914614"/>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p:txBody>
      </p:sp>
      <p:sp>
        <p:nvSpPr>
          <p:cNvPr id="37" name="Rectangle 36"/>
          <p:cNvSpPr/>
          <p:nvPr/>
        </p:nvSpPr>
        <p:spPr>
          <a:xfrm>
            <a:off x="-9577" y="5039662"/>
            <a:ext cx="12192000" cy="1015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all" spc="0" normalizeH="0" baseline="0" noProof="0">
                <a:ln>
                  <a:noFill/>
                </a:ln>
                <a:solidFill>
                  <a:schemeClr val="tx1"/>
                </a:solidFill>
                <a:effectLst/>
                <a:uLnTx/>
                <a:uFillTx/>
                <a:latin typeface="+mj-lt"/>
                <a:ea typeface="+mn-ea"/>
                <a:cs typeface="+mn-cs"/>
              </a:rPr>
              <a:t>Vos contacts privilégiés </a:t>
            </a:r>
          </a:p>
        </p:txBody>
      </p:sp>
    </p:spTree>
    <p:extLst>
      <p:ext uri="{BB962C8B-B14F-4D97-AF65-F5344CB8AC3E}">
        <p14:creationId xmlns:p14="http://schemas.microsoft.com/office/powerpoint/2010/main" val="2119047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02_Contact - Bigger - 4 people">
    <p:spTree>
      <p:nvGrpSpPr>
        <p:cNvPr id="1" name=""/>
        <p:cNvGrpSpPr/>
        <p:nvPr/>
      </p:nvGrpSpPr>
      <p:grpSpPr>
        <a:xfrm>
          <a:off x="0" y="0"/>
          <a:ext cx="0" cy="0"/>
          <a:chOff x="0" y="0"/>
          <a:chExt cx="0" cy="0"/>
        </a:xfrm>
      </p:grpSpPr>
      <p:sp>
        <p:nvSpPr>
          <p:cNvPr id="6" name="object 11"/>
          <p:cNvSpPr/>
          <p:nvPr/>
        </p:nvSpPr>
        <p:spPr>
          <a:xfrm>
            <a:off x="0" y="3406024"/>
            <a:ext cx="5067778" cy="3451976"/>
          </a:xfrm>
          <a:custGeom>
            <a:avLst/>
            <a:gdLst/>
            <a:ahLst/>
            <a:cxnLst/>
            <a:rect l="l" t="t" r="r" b="b"/>
            <a:pathLst>
              <a:path w="6004560" h="3183254">
                <a:moveTo>
                  <a:pt x="0" y="3182759"/>
                </a:moveTo>
                <a:lnTo>
                  <a:pt x="6004560" y="3182759"/>
                </a:lnTo>
                <a:lnTo>
                  <a:pt x="6004560" y="0"/>
                </a:lnTo>
                <a:lnTo>
                  <a:pt x="0" y="0"/>
                </a:lnTo>
                <a:lnTo>
                  <a:pt x="0" y="3182759"/>
                </a:lnTo>
                <a:close/>
              </a:path>
            </a:pathLst>
          </a:custGeom>
          <a:solidFill>
            <a:srgbClr val="EDEDED"/>
          </a:solidFill>
        </p:spPr>
        <p:txBody>
          <a:bodyPr wrap="square" lIns="0" tIns="0" rIns="0" bIns="0" rtlCol="0"/>
          <a:lstStyle/>
          <a:p>
            <a:endParaRPr/>
          </a:p>
        </p:txBody>
      </p:sp>
      <p:sp>
        <p:nvSpPr>
          <p:cNvPr id="21" name="Espace réservé pour une image  2"/>
          <p:cNvSpPr>
            <a:spLocks noGrp="1"/>
          </p:cNvSpPr>
          <p:nvPr>
            <p:ph type="pic" sz="quarter" idx="41" hasCustomPrompt="1"/>
          </p:nvPr>
        </p:nvSpPr>
        <p:spPr>
          <a:xfrm>
            <a:off x="6493330" y="1616598"/>
            <a:ext cx="986956" cy="986956"/>
          </a:xfrm>
          <a:prstGeom prst="ellipse">
            <a:avLst/>
          </a:prstGeom>
        </p:spPr>
        <p:txBody>
          <a:bodyPr/>
          <a:lstStyle>
            <a:lvl1pPr marL="0" indent="0">
              <a:buNone/>
              <a:defRPr sz="1100"/>
            </a:lvl1pPr>
          </a:lstStyle>
          <a:p>
            <a:r>
              <a:rPr lang="fr-FR"/>
              <a:t>Image</a:t>
            </a:r>
          </a:p>
        </p:txBody>
      </p:sp>
      <p:graphicFrame>
        <p:nvGraphicFramePr>
          <p:cNvPr id="7" name="object 21"/>
          <p:cNvGraphicFramePr>
            <a:graphicFrameLocks noGrp="1"/>
          </p:cNvGraphicFramePr>
          <p:nvPr/>
        </p:nvGraphicFramePr>
        <p:xfrm>
          <a:off x="905282" y="4032988"/>
          <a:ext cx="3122295" cy="2289174"/>
        </p:xfrm>
        <a:graphic>
          <a:graphicData uri="http://schemas.openxmlformats.org/drawingml/2006/table">
            <a:tbl>
              <a:tblPr firstRow="1" bandRow="1">
                <a:tableStyleId>{2D5ABB26-0587-4C30-8999-92F81FD0307C}</a:tableStyleId>
              </a:tblPr>
              <a:tblGrid>
                <a:gridCol w="3122295">
                  <a:extLst>
                    <a:ext uri="{9D8B030D-6E8A-4147-A177-3AD203B41FA5}">
                      <a16:colId xmlns:a16="http://schemas.microsoft.com/office/drawing/2014/main" val="20000"/>
                    </a:ext>
                  </a:extLst>
                </a:gridCol>
              </a:tblGrid>
              <a:tr h="450742">
                <a:tc>
                  <a:txBody>
                    <a:bodyPr/>
                    <a:lstStyle/>
                    <a:p>
                      <a:pPr marL="128270">
                        <a:lnSpc>
                          <a:spcPct val="100000"/>
                        </a:lnSpc>
                        <a:spcBef>
                          <a:spcPts val="325"/>
                        </a:spcBef>
                      </a:pPr>
                      <a:endParaRPr sz="1950">
                        <a:latin typeface="Roboto"/>
                        <a:cs typeface="Roboto"/>
                      </a:endParaRPr>
                    </a:p>
                  </a:txBody>
                  <a:tcPr marL="0" marR="0" marT="41275" marB="0">
                    <a:lnB w="38100">
                      <a:solidFill>
                        <a:srgbClr val="FFFFFF"/>
                      </a:solidFill>
                      <a:prstDash val="solid"/>
                    </a:lnB>
                    <a:solidFill>
                      <a:srgbClr val="282827"/>
                    </a:solidFill>
                  </a:tcPr>
                </a:tc>
                <a:extLst>
                  <a:ext uri="{0D108BD9-81ED-4DB2-BD59-A6C34878D82A}">
                    <a16:rowId xmlns:a16="http://schemas.microsoft.com/office/drawing/2014/main" val="10000"/>
                  </a:ext>
                </a:extLst>
              </a:tr>
              <a:tr h="465220">
                <a:tc>
                  <a:txBody>
                    <a:bodyPr/>
                    <a:lstStyle/>
                    <a:p>
                      <a:pPr marL="128270">
                        <a:lnSpc>
                          <a:spcPct val="100000"/>
                        </a:lnSpc>
                        <a:spcBef>
                          <a:spcPts val="455"/>
                        </a:spcBef>
                      </a:pPr>
                      <a:endParaRPr sz="1950">
                        <a:latin typeface="Roboto"/>
                        <a:cs typeface="Roboto"/>
                      </a:endParaRPr>
                    </a:p>
                  </a:txBody>
                  <a:tcPr marL="0" marR="0" marT="57785" marB="0">
                    <a:lnT w="38100">
                      <a:solidFill>
                        <a:srgbClr val="FFFFFF"/>
                      </a:solidFill>
                      <a:prstDash val="solid"/>
                    </a:lnT>
                    <a:lnB w="38100">
                      <a:solidFill>
                        <a:srgbClr val="FFFFFF"/>
                      </a:solidFill>
                      <a:prstDash val="solid"/>
                    </a:lnB>
                    <a:solidFill>
                      <a:srgbClr val="282827"/>
                    </a:solidFill>
                  </a:tcPr>
                </a:tc>
                <a:extLst>
                  <a:ext uri="{0D108BD9-81ED-4DB2-BD59-A6C34878D82A}">
                    <a16:rowId xmlns:a16="http://schemas.microsoft.com/office/drawing/2014/main" val="10001"/>
                  </a:ext>
                </a:extLst>
              </a:tr>
              <a:tr h="463156">
                <a:tc>
                  <a:txBody>
                    <a:bodyPr/>
                    <a:lstStyle/>
                    <a:p>
                      <a:pPr marL="128270">
                        <a:lnSpc>
                          <a:spcPct val="100000"/>
                        </a:lnSpc>
                        <a:spcBef>
                          <a:spcPts val="465"/>
                        </a:spcBef>
                      </a:pPr>
                      <a:endParaRPr sz="1950">
                        <a:latin typeface="Roboto"/>
                        <a:cs typeface="Roboto"/>
                      </a:endParaRPr>
                    </a:p>
                  </a:txBody>
                  <a:tcPr marL="0" marR="0" marT="59055" marB="0">
                    <a:lnT w="38100">
                      <a:solidFill>
                        <a:srgbClr val="FFFFFF"/>
                      </a:solidFill>
                      <a:prstDash val="solid"/>
                    </a:lnT>
                    <a:lnB w="38100">
                      <a:solidFill>
                        <a:srgbClr val="FFFFFF"/>
                      </a:solidFill>
                      <a:prstDash val="solid"/>
                    </a:lnB>
                    <a:solidFill>
                      <a:srgbClr val="282827"/>
                    </a:solidFill>
                  </a:tcPr>
                </a:tc>
                <a:extLst>
                  <a:ext uri="{0D108BD9-81ED-4DB2-BD59-A6C34878D82A}">
                    <a16:rowId xmlns:a16="http://schemas.microsoft.com/office/drawing/2014/main" val="10002"/>
                  </a:ext>
                </a:extLst>
              </a:tr>
              <a:tr h="462267">
                <a:tc>
                  <a:txBody>
                    <a:bodyPr/>
                    <a:lstStyle/>
                    <a:p>
                      <a:pPr marL="128270">
                        <a:lnSpc>
                          <a:spcPct val="100000"/>
                        </a:lnSpc>
                        <a:spcBef>
                          <a:spcPts val="495"/>
                        </a:spcBef>
                      </a:pPr>
                      <a:endParaRPr sz="1950">
                        <a:latin typeface="Roboto"/>
                        <a:cs typeface="Roboto"/>
                      </a:endParaRPr>
                    </a:p>
                  </a:txBody>
                  <a:tcPr marL="0" marR="0" marT="62865" marB="0">
                    <a:lnT w="38100">
                      <a:solidFill>
                        <a:srgbClr val="FFFFFF"/>
                      </a:solidFill>
                      <a:prstDash val="solid"/>
                    </a:lnT>
                    <a:lnB w="28575">
                      <a:solidFill>
                        <a:srgbClr val="FFFFFF"/>
                      </a:solidFill>
                      <a:prstDash val="solid"/>
                    </a:lnB>
                    <a:solidFill>
                      <a:srgbClr val="282827"/>
                    </a:solidFill>
                  </a:tcPr>
                </a:tc>
                <a:extLst>
                  <a:ext uri="{0D108BD9-81ED-4DB2-BD59-A6C34878D82A}">
                    <a16:rowId xmlns:a16="http://schemas.microsoft.com/office/drawing/2014/main" val="10003"/>
                  </a:ext>
                </a:extLst>
              </a:tr>
              <a:tr h="447789">
                <a:tc>
                  <a:txBody>
                    <a:bodyPr/>
                    <a:lstStyle/>
                    <a:p>
                      <a:pPr marL="128270">
                        <a:lnSpc>
                          <a:spcPct val="100000"/>
                        </a:lnSpc>
                        <a:spcBef>
                          <a:spcPts val="530"/>
                        </a:spcBef>
                      </a:pPr>
                      <a:endParaRPr sz="1950">
                        <a:solidFill>
                          <a:schemeClr val="bg1"/>
                        </a:solidFill>
                        <a:latin typeface="Roboto"/>
                        <a:cs typeface="Roboto"/>
                      </a:endParaRPr>
                    </a:p>
                  </a:txBody>
                  <a:tcPr marL="0" marR="0" marT="67310" marB="0">
                    <a:lnT w="28575">
                      <a:solidFill>
                        <a:srgbClr val="FFFFFF"/>
                      </a:solidFill>
                      <a:prstDash val="solid"/>
                    </a:lnT>
                    <a:solidFill>
                      <a:srgbClr val="282827"/>
                    </a:solidFill>
                  </a:tcPr>
                </a:tc>
                <a:extLst>
                  <a:ext uri="{0D108BD9-81ED-4DB2-BD59-A6C34878D82A}">
                    <a16:rowId xmlns:a16="http://schemas.microsoft.com/office/drawing/2014/main" val="10004"/>
                  </a:ext>
                </a:extLst>
              </a:tr>
            </a:tbl>
          </a:graphicData>
        </a:graphic>
      </p:graphicFrame>
      <p:sp>
        <p:nvSpPr>
          <p:cNvPr id="3" name="Espace réservé du texte 2"/>
          <p:cNvSpPr>
            <a:spLocks noGrp="1"/>
          </p:cNvSpPr>
          <p:nvPr>
            <p:ph type="body" sz="quarter" idx="43" hasCustomPrompt="1"/>
          </p:nvPr>
        </p:nvSpPr>
        <p:spPr>
          <a:xfrm>
            <a:off x="945157" y="4076414"/>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3" name="Espace réservé du texte 2"/>
          <p:cNvSpPr>
            <a:spLocks noGrp="1"/>
          </p:cNvSpPr>
          <p:nvPr>
            <p:ph type="body" sz="quarter" idx="44" hasCustomPrompt="1"/>
          </p:nvPr>
        </p:nvSpPr>
        <p:spPr>
          <a:xfrm>
            <a:off x="945157" y="4540909"/>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4" name="Espace réservé du texte 2"/>
          <p:cNvSpPr>
            <a:spLocks noGrp="1"/>
          </p:cNvSpPr>
          <p:nvPr>
            <p:ph type="body" sz="quarter" idx="45" hasCustomPrompt="1"/>
          </p:nvPr>
        </p:nvSpPr>
        <p:spPr>
          <a:xfrm>
            <a:off x="945157" y="5005404"/>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5" name="Espace réservé du texte 2"/>
          <p:cNvSpPr>
            <a:spLocks noGrp="1"/>
          </p:cNvSpPr>
          <p:nvPr>
            <p:ph type="body" sz="quarter" idx="46" hasCustomPrompt="1"/>
          </p:nvPr>
        </p:nvSpPr>
        <p:spPr>
          <a:xfrm>
            <a:off x="945157" y="5469899"/>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16" name="Espace réservé du texte 2"/>
          <p:cNvSpPr>
            <a:spLocks noGrp="1"/>
          </p:cNvSpPr>
          <p:nvPr>
            <p:ph type="body" sz="quarter" idx="47" hasCustomPrompt="1"/>
          </p:nvPr>
        </p:nvSpPr>
        <p:spPr>
          <a:xfrm>
            <a:off x="945157" y="5934395"/>
            <a:ext cx="2985907" cy="343405"/>
          </a:xfrm>
          <a:prstGeom prst="rect">
            <a:avLst/>
          </a:prstGeom>
        </p:spPr>
        <p:txBody>
          <a:bodyPr/>
          <a:lstStyle>
            <a:lvl1pPr marL="0" indent="0">
              <a:buNone/>
              <a:defRPr lang="fr-FR" sz="1950" b="0" kern="1200" cap="all" spc="55" baseline="0" dirty="0">
                <a:solidFill>
                  <a:srgbClr val="FFFFFF"/>
                </a:solidFill>
                <a:latin typeface="Arial" panose="020B0604020202020204" pitchFamily="34" charset="0"/>
                <a:ea typeface="+mn-ea"/>
                <a:cs typeface="Arial" panose="020B0604020202020204" pitchFamily="34" charset="0"/>
              </a:defRPr>
            </a:lvl1pPr>
          </a:lstStyle>
          <a:p>
            <a:pPr lvl="0"/>
            <a:r>
              <a:rPr lang="fr-FR"/>
              <a:t>Titre</a:t>
            </a:r>
          </a:p>
        </p:txBody>
      </p:sp>
      <p:sp>
        <p:nvSpPr>
          <p:cNvPr id="24" name="ZoneTexte 23"/>
          <p:cNvSpPr txBox="1"/>
          <p:nvPr/>
        </p:nvSpPr>
        <p:spPr>
          <a:xfrm>
            <a:off x="5207585" y="526486"/>
            <a:ext cx="1789977" cy="246221"/>
          </a:xfrm>
          <a:prstGeom prst="rect">
            <a:avLst/>
          </a:prstGeom>
          <a:noFill/>
        </p:spPr>
        <p:txBody>
          <a:bodyPr wrap="none" lIns="0" tIns="0" rIns="0" bIns="0" rtlCol="0">
            <a:spAutoFit/>
          </a:bodyPr>
          <a:lstStyle/>
          <a:p>
            <a:r>
              <a:rPr lang="fr-FR" sz="1600" b="1" cap="all">
                <a:latin typeface="+mj-lt"/>
                <a:cs typeface="Arial" panose="020B0604020202020204" pitchFamily="34" charset="0"/>
              </a:rPr>
              <a:t>Vos contacts</a:t>
            </a:r>
          </a:p>
        </p:txBody>
      </p:sp>
      <p:sp>
        <p:nvSpPr>
          <p:cNvPr id="25" name="Espace réservé du texte 2"/>
          <p:cNvSpPr>
            <a:spLocks noGrp="1"/>
          </p:cNvSpPr>
          <p:nvPr>
            <p:ph type="body" sz="quarter" idx="48" hasCustomPrompt="1"/>
          </p:nvPr>
        </p:nvSpPr>
        <p:spPr>
          <a:xfrm>
            <a:off x="5968988" y="2677388"/>
            <a:ext cx="2190104" cy="1221897"/>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a:p>
            <a:r>
              <a:rPr lang="en-GB" sz="1100" noProof="0" err="1">
                <a:latin typeface="Arial" panose="020B0604020202020204" pitchFamily="34" charset="0"/>
                <a:ea typeface="Arial" charset="0"/>
                <a:cs typeface="Arial" panose="020B0604020202020204" pitchFamily="34" charset="0"/>
              </a:rPr>
              <a:t>Rle</a:t>
            </a:r>
            <a:endParaRPr lang="en-GB" sz="1100" noProof="0">
              <a:latin typeface="Arial" panose="020B0604020202020204" pitchFamily="34" charset="0"/>
              <a:ea typeface="Arial" charset="0"/>
              <a:cs typeface="Arial" panose="020B0604020202020204" pitchFamily="34" charset="0"/>
            </a:endParaRPr>
          </a:p>
        </p:txBody>
      </p:sp>
      <p:sp>
        <p:nvSpPr>
          <p:cNvPr id="26" name="Espace réservé pour une image  10"/>
          <p:cNvSpPr>
            <a:spLocks noGrp="1" noChangeAspect="1"/>
          </p:cNvSpPr>
          <p:nvPr>
            <p:ph type="pic" sz="quarter" idx="36"/>
          </p:nvPr>
        </p:nvSpPr>
        <p:spPr>
          <a:xfrm>
            <a:off x="0" y="0"/>
            <a:ext cx="5063706" cy="3406023"/>
          </a:xfrm>
          <a:prstGeom prst="rect">
            <a:avLst/>
          </a:prstGeom>
        </p:spPr>
        <p:txBody>
          <a:bodyPr/>
          <a:lstStyle>
            <a:lvl1pPr>
              <a:defRPr sz="1100"/>
            </a:lvl1pPr>
          </a:lstStyle>
          <a:p>
            <a:r>
              <a:rPr lang="en-US"/>
              <a:t>Click icon to add picture</a:t>
            </a:r>
            <a:endParaRPr lang="fr-FR"/>
          </a:p>
        </p:txBody>
      </p:sp>
      <p:sp>
        <p:nvSpPr>
          <p:cNvPr id="28" name="Espace réservé pour une image  2"/>
          <p:cNvSpPr>
            <a:spLocks noGrp="1"/>
          </p:cNvSpPr>
          <p:nvPr>
            <p:ph type="pic" sz="quarter" idx="49" hasCustomPrompt="1"/>
          </p:nvPr>
        </p:nvSpPr>
        <p:spPr>
          <a:xfrm>
            <a:off x="9700713" y="1616598"/>
            <a:ext cx="986956" cy="986956"/>
          </a:xfrm>
          <a:prstGeom prst="ellipse">
            <a:avLst/>
          </a:prstGeom>
        </p:spPr>
        <p:txBody>
          <a:bodyPr/>
          <a:lstStyle>
            <a:lvl1pPr marL="0" indent="0">
              <a:buNone/>
              <a:defRPr sz="1100"/>
            </a:lvl1pPr>
          </a:lstStyle>
          <a:p>
            <a:r>
              <a:rPr lang="fr-FR"/>
              <a:t>Image</a:t>
            </a:r>
          </a:p>
        </p:txBody>
      </p:sp>
      <p:sp>
        <p:nvSpPr>
          <p:cNvPr id="30" name="Espace réservé du texte 2"/>
          <p:cNvSpPr>
            <a:spLocks noGrp="1"/>
          </p:cNvSpPr>
          <p:nvPr>
            <p:ph type="body" sz="quarter" idx="50" hasCustomPrompt="1"/>
          </p:nvPr>
        </p:nvSpPr>
        <p:spPr>
          <a:xfrm>
            <a:off x="9176371" y="2677388"/>
            <a:ext cx="2190104" cy="1221897"/>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a:p>
            <a:r>
              <a:rPr lang="en-GB" sz="1100" noProof="0">
                <a:latin typeface="Arial" panose="020B0604020202020204" pitchFamily="34" charset="0"/>
                <a:ea typeface="Arial" charset="0"/>
                <a:cs typeface="Arial" panose="020B0604020202020204" pitchFamily="34" charset="0"/>
              </a:rPr>
              <a:t>Role</a:t>
            </a:r>
          </a:p>
        </p:txBody>
      </p:sp>
      <p:sp>
        <p:nvSpPr>
          <p:cNvPr id="31" name="Espace réservé pour une image  2"/>
          <p:cNvSpPr>
            <a:spLocks noGrp="1"/>
          </p:cNvSpPr>
          <p:nvPr>
            <p:ph type="pic" sz="quarter" idx="51" hasCustomPrompt="1"/>
          </p:nvPr>
        </p:nvSpPr>
        <p:spPr>
          <a:xfrm>
            <a:off x="6493330" y="4002675"/>
            <a:ext cx="986956" cy="986956"/>
          </a:xfrm>
          <a:prstGeom prst="ellipse">
            <a:avLst/>
          </a:prstGeom>
        </p:spPr>
        <p:txBody>
          <a:bodyPr/>
          <a:lstStyle>
            <a:lvl1pPr marL="0" indent="0">
              <a:buNone/>
              <a:defRPr sz="1100"/>
            </a:lvl1pPr>
          </a:lstStyle>
          <a:p>
            <a:r>
              <a:rPr lang="fr-FR"/>
              <a:t>Image</a:t>
            </a:r>
          </a:p>
        </p:txBody>
      </p:sp>
      <p:sp>
        <p:nvSpPr>
          <p:cNvPr id="32" name="Espace réservé du texte 2"/>
          <p:cNvSpPr>
            <a:spLocks noGrp="1"/>
          </p:cNvSpPr>
          <p:nvPr>
            <p:ph type="body" sz="quarter" idx="52" hasCustomPrompt="1"/>
          </p:nvPr>
        </p:nvSpPr>
        <p:spPr>
          <a:xfrm>
            <a:off x="5968988" y="5063465"/>
            <a:ext cx="2190104" cy="1221897"/>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a:p>
            <a:r>
              <a:rPr lang="en-GB" sz="1100" noProof="0" err="1">
                <a:latin typeface="Arial" panose="020B0604020202020204" pitchFamily="34" charset="0"/>
                <a:ea typeface="Arial" charset="0"/>
                <a:cs typeface="Arial" panose="020B0604020202020204" pitchFamily="34" charset="0"/>
              </a:rPr>
              <a:t>Rle</a:t>
            </a:r>
            <a:endParaRPr lang="en-GB" sz="1100" noProof="0">
              <a:latin typeface="Arial" panose="020B0604020202020204" pitchFamily="34" charset="0"/>
              <a:ea typeface="Arial" charset="0"/>
              <a:cs typeface="Arial" panose="020B0604020202020204" pitchFamily="34" charset="0"/>
            </a:endParaRPr>
          </a:p>
        </p:txBody>
      </p:sp>
      <p:sp>
        <p:nvSpPr>
          <p:cNvPr id="33" name="Espace réservé pour une image  2"/>
          <p:cNvSpPr>
            <a:spLocks noGrp="1"/>
          </p:cNvSpPr>
          <p:nvPr>
            <p:ph type="pic" sz="quarter" idx="53" hasCustomPrompt="1"/>
          </p:nvPr>
        </p:nvSpPr>
        <p:spPr>
          <a:xfrm>
            <a:off x="9700713" y="4002675"/>
            <a:ext cx="986956" cy="986956"/>
          </a:xfrm>
          <a:prstGeom prst="ellipse">
            <a:avLst/>
          </a:prstGeom>
        </p:spPr>
        <p:txBody>
          <a:bodyPr/>
          <a:lstStyle>
            <a:lvl1pPr marL="0" indent="0">
              <a:buNone/>
              <a:defRPr sz="1100"/>
            </a:lvl1pPr>
          </a:lstStyle>
          <a:p>
            <a:r>
              <a:rPr lang="fr-FR"/>
              <a:t>Image</a:t>
            </a:r>
          </a:p>
        </p:txBody>
      </p:sp>
      <p:sp>
        <p:nvSpPr>
          <p:cNvPr id="34" name="Espace réservé du texte 2"/>
          <p:cNvSpPr>
            <a:spLocks noGrp="1"/>
          </p:cNvSpPr>
          <p:nvPr>
            <p:ph type="body" sz="quarter" idx="54" hasCustomPrompt="1"/>
          </p:nvPr>
        </p:nvSpPr>
        <p:spPr>
          <a:xfrm>
            <a:off x="9176371" y="5063465"/>
            <a:ext cx="2190104" cy="1221897"/>
          </a:xfrm>
          <a:prstGeom prst="rect">
            <a:avLst/>
          </a:prstGeom>
        </p:spPr>
        <p:txBody>
          <a:bodyPr/>
          <a:lstStyle>
            <a:lvl1pPr marL="0" indent="0">
              <a:lnSpc>
                <a:spcPct val="100000"/>
              </a:lnSpc>
              <a:spcBef>
                <a:spcPts val="0"/>
              </a:spcBef>
              <a:buNone/>
              <a:defRPr lang="fr-FR" sz="1100" b="0" kern="1200" cap="none" spc="55" baseline="0" dirty="0">
                <a:solidFill>
                  <a:schemeClr val="tx1"/>
                </a:solidFill>
                <a:latin typeface="Arial" panose="020B0604020202020204" pitchFamily="34" charset="0"/>
                <a:ea typeface="+mn-ea"/>
                <a:cs typeface="Arial" panose="020B0604020202020204" pitchFamily="34" charset="0"/>
              </a:defRPr>
            </a:lvl1pPr>
          </a:lstStyle>
          <a:p>
            <a:r>
              <a:rPr lang="en-GB" noProof="0"/>
              <a:t>First name Last name</a:t>
            </a:r>
            <a:endParaRPr lang="en-GB" sz="1100" noProof="0">
              <a:latin typeface="Arial" panose="020B0604020202020204" pitchFamily="34" charset="0"/>
              <a:cs typeface="Arial" panose="020B0604020202020204" pitchFamily="34" charset="0"/>
            </a:endParaRPr>
          </a:p>
          <a:p>
            <a:r>
              <a:rPr lang="en-GB" sz="1100" noProof="0">
                <a:latin typeface="Arial" panose="020B0604020202020204" pitchFamily="34" charset="0"/>
                <a:ea typeface="Arial" charset="0"/>
                <a:cs typeface="Arial" panose="020B0604020202020204" pitchFamily="34" charset="0"/>
              </a:rPr>
              <a:t>Title</a:t>
            </a:r>
          </a:p>
          <a:p>
            <a:r>
              <a:rPr lang="en-GB" sz="1100" noProof="0">
                <a:latin typeface="Arial" panose="020B0604020202020204" pitchFamily="34" charset="0"/>
                <a:ea typeface="Arial" charset="0"/>
                <a:cs typeface="Arial" panose="020B0604020202020204" pitchFamily="34" charset="0"/>
              </a:rPr>
              <a:t>Contact details</a:t>
            </a:r>
          </a:p>
          <a:p>
            <a:r>
              <a:rPr lang="en-GB" sz="1100" noProof="0">
                <a:latin typeface="Arial" panose="020B0604020202020204" pitchFamily="34" charset="0"/>
                <a:ea typeface="Arial" charset="0"/>
                <a:cs typeface="Arial" panose="020B0604020202020204" pitchFamily="34" charset="0"/>
              </a:rPr>
              <a:t>Role</a:t>
            </a:r>
          </a:p>
        </p:txBody>
      </p:sp>
    </p:spTree>
    <p:extLst>
      <p:ext uri="{BB962C8B-B14F-4D97-AF65-F5344CB8AC3E}">
        <p14:creationId xmlns:p14="http://schemas.microsoft.com/office/powerpoint/2010/main" val="4284383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02_Contact - 3 names">
    <p:spTree>
      <p:nvGrpSpPr>
        <p:cNvPr id="1" name=""/>
        <p:cNvGrpSpPr/>
        <p:nvPr/>
      </p:nvGrpSpPr>
      <p:grpSpPr>
        <a:xfrm>
          <a:off x="0" y="0"/>
          <a:ext cx="0" cy="0"/>
          <a:chOff x="0" y="0"/>
          <a:chExt cx="0" cy="0"/>
        </a:xfrm>
      </p:grpSpPr>
      <p:sp>
        <p:nvSpPr>
          <p:cNvPr id="4" name="Espace réservé du texte 4"/>
          <p:cNvSpPr>
            <a:spLocks noGrp="1"/>
          </p:cNvSpPr>
          <p:nvPr>
            <p:ph type="body" sz="quarter" idx="27"/>
          </p:nvPr>
        </p:nvSpPr>
        <p:spPr>
          <a:xfrm>
            <a:off x="942417" y="1192066"/>
            <a:ext cx="5542465" cy="82723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b="1" cap="all" baseline="0">
                <a:latin typeface="+mj-lt"/>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
        <p:nvSpPr>
          <p:cNvPr id="7" name="Espace réservé du texte 6"/>
          <p:cNvSpPr>
            <a:spLocks noGrp="1"/>
          </p:cNvSpPr>
          <p:nvPr>
            <p:ph type="body" sz="quarter" idx="33" hasCustomPrompt="1"/>
          </p:nvPr>
        </p:nvSpPr>
        <p:spPr>
          <a:xfrm>
            <a:off x="1562100" y="3429000"/>
            <a:ext cx="1685925" cy="1143000"/>
          </a:xfrm>
          <a:prstGeom prst="rect">
            <a:avLst/>
          </a:prstGeom>
        </p:spPr>
        <p:txBody>
          <a:bodyPr/>
          <a:lstStyle>
            <a:lvl1pPr marL="0" indent="0">
              <a:buNone/>
              <a:defRPr sz="6000" b="1">
                <a:solidFill>
                  <a:schemeClr val="tx1">
                    <a:lumMod val="10000"/>
                    <a:lumOff val="90000"/>
                  </a:schemeClr>
                </a:solidFill>
                <a:latin typeface="+mj-lt"/>
              </a:defRPr>
            </a:lvl1pPr>
          </a:lstStyle>
          <a:p>
            <a:pPr lvl="0"/>
            <a:r>
              <a:rPr lang="fr-FR"/>
              <a:t>#1</a:t>
            </a:r>
          </a:p>
        </p:txBody>
      </p:sp>
      <p:sp>
        <p:nvSpPr>
          <p:cNvPr id="8" name="Espace réservé du texte 6"/>
          <p:cNvSpPr>
            <a:spLocks noGrp="1"/>
          </p:cNvSpPr>
          <p:nvPr>
            <p:ph type="body" sz="quarter" idx="34" hasCustomPrompt="1"/>
          </p:nvPr>
        </p:nvSpPr>
        <p:spPr>
          <a:xfrm>
            <a:off x="4924425" y="3429000"/>
            <a:ext cx="1685925" cy="1143000"/>
          </a:xfrm>
          <a:prstGeom prst="rect">
            <a:avLst/>
          </a:prstGeom>
        </p:spPr>
        <p:txBody>
          <a:bodyPr/>
          <a:lstStyle>
            <a:lvl1pPr marL="0" indent="0">
              <a:buNone/>
              <a:defRPr sz="5400" b="1">
                <a:solidFill>
                  <a:schemeClr val="tx1">
                    <a:lumMod val="10000"/>
                    <a:lumOff val="90000"/>
                  </a:schemeClr>
                </a:solidFill>
                <a:latin typeface="+mj-lt"/>
              </a:defRPr>
            </a:lvl1pPr>
          </a:lstStyle>
          <a:p>
            <a:pPr lvl="0"/>
            <a:r>
              <a:rPr lang="fr-FR"/>
              <a:t>#2</a:t>
            </a:r>
          </a:p>
        </p:txBody>
      </p:sp>
      <p:sp>
        <p:nvSpPr>
          <p:cNvPr id="9" name="Espace réservé du texte 6"/>
          <p:cNvSpPr>
            <a:spLocks noGrp="1"/>
          </p:cNvSpPr>
          <p:nvPr>
            <p:ph type="body" sz="quarter" idx="35" hasCustomPrompt="1"/>
          </p:nvPr>
        </p:nvSpPr>
        <p:spPr>
          <a:xfrm>
            <a:off x="8286750" y="3429000"/>
            <a:ext cx="1685925" cy="1143000"/>
          </a:xfrm>
          <a:prstGeom prst="rect">
            <a:avLst/>
          </a:prstGeom>
        </p:spPr>
        <p:txBody>
          <a:bodyPr/>
          <a:lstStyle>
            <a:lvl1pPr marL="0" indent="0">
              <a:buNone/>
              <a:defRPr sz="5400" b="1">
                <a:solidFill>
                  <a:schemeClr val="tx1">
                    <a:lumMod val="10000"/>
                    <a:lumOff val="90000"/>
                  </a:schemeClr>
                </a:solidFill>
                <a:latin typeface="+mj-lt"/>
              </a:defRPr>
            </a:lvl1pPr>
          </a:lstStyle>
          <a:p>
            <a:pPr lvl="0"/>
            <a:r>
              <a:rPr lang="fr-FR"/>
              <a:t>#3</a:t>
            </a:r>
          </a:p>
        </p:txBody>
      </p:sp>
      <p:sp>
        <p:nvSpPr>
          <p:cNvPr id="11" name="Espace réservé du texte 10"/>
          <p:cNvSpPr>
            <a:spLocks noGrp="1"/>
          </p:cNvSpPr>
          <p:nvPr>
            <p:ph type="body" sz="quarter" idx="36" hasCustomPrompt="1"/>
          </p:nvPr>
        </p:nvSpPr>
        <p:spPr>
          <a:xfrm>
            <a:off x="1795184" y="3886197"/>
            <a:ext cx="1971675" cy="866775"/>
          </a:xfrm>
          <a:prstGeom prst="rect">
            <a:avLst/>
          </a:prstGeom>
        </p:spPr>
        <p:txBody>
          <a:bodyPr/>
          <a:lstStyle>
            <a:lvl1pPr marL="0" indent="0">
              <a:lnSpc>
                <a:spcPts val="1500"/>
              </a:lnSpc>
              <a:spcBef>
                <a:spcPts val="600"/>
              </a:spcBef>
              <a:buNone/>
              <a:defRPr sz="1200" b="0" i="0" baseline="0">
                <a:latin typeface="Arial" panose="020B0604020202020204" pitchFamily="34" charset="0"/>
                <a:cs typeface="Arial" panose="020B0604020202020204" pitchFamily="34" charset="0"/>
              </a:defRPr>
            </a:lvl1pPr>
          </a:lstStyle>
          <a:p>
            <a:pPr lvl="0"/>
            <a:r>
              <a:rPr lang="fr-FR"/>
              <a:t>Nom et Prénom</a:t>
            </a:r>
            <a:br>
              <a:rPr lang="fr-FR"/>
            </a:br>
            <a:r>
              <a:rPr lang="fr-FR"/>
              <a:t>Téléphone</a:t>
            </a:r>
            <a:br>
              <a:rPr lang="fr-FR"/>
            </a:br>
            <a:r>
              <a:rPr lang="fr-FR"/>
              <a:t>Mail</a:t>
            </a:r>
          </a:p>
        </p:txBody>
      </p:sp>
      <p:sp>
        <p:nvSpPr>
          <p:cNvPr id="14" name="Espace réservé du texte 10"/>
          <p:cNvSpPr>
            <a:spLocks noGrp="1"/>
          </p:cNvSpPr>
          <p:nvPr>
            <p:ph type="body" sz="quarter" idx="37" hasCustomPrompt="1"/>
          </p:nvPr>
        </p:nvSpPr>
        <p:spPr>
          <a:xfrm>
            <a:off x="5205134" y="3886197"/>
            <a:ext cx="1971675" cy="866775"/>
          </a:xfrm>
          <a:prstGeom prst="rect">
            <a:avLst/>
          </a:prstGeom>
        </p:spPr>
        <p:txBody>
          <a:bodyPr/>
          <a:lstStyle>
            <a:lvl1pPr marL="0" indent="0">
              <a:lnSpc>
                <a:spcPts val="1500"/>
              </a:lnSpc>
              <a:spcBef>
                <a:spcPts val="600"/>
              </a:spcBef>
              <a:buNone/>
              <a:defRPr sz="1200" b="0" i="0" baseline="0">
                <a:latin typeface="Arial" panose="020B0604020202020204" pitchFamily="34" charset="0"/>
                <a:cs typeface="Arial" panose="020B0604020202020204" pitchFamily="34" charset="0"/>
              </a:defRPr>
            </a:lvl1pPr>
          </a:lstStyle>
          <a:p>
            <a:pPr lvl="0"/>
            <a:r>
              <a:rPr lang="fr-FR"/>
              <a:t>Nom et Prénom</a:t>
            </a:r>
            <a:br>
              <a:rPr lang="fr-FR"/>
            </a:br>
            <a:r>
              <a:rPr lang="fr-FR"/>
              <a:t>Téléphone</a:t>
            </a:r>
            <a:br>
              <a:rPr lang="fr-FR"/>
            </a:br>
            <a:r>
              <a:rPr lang="fr-FR"/>
              <a:t>Mail</a:t>
            </a:r>
          </a:p>
        </p:txBody>
      </p:sp>
      <p:sp>
        <p:nvSpPr>
          <p:cNvPr id="15" name="Espace réservé du texte 10"/>
          <p:cNvSpPr>
            <a:spLocks noGrp="1"/>
          </p:cNvSpPr>
          <p:nvPr>
            <p:ph type="body" sz="quarter" idx="38" hasCustomPrompt="1"/>
          </p:nvPr>
        </p:nvSpPr>
        <p:spPr>
          <a:xfrm>
            <a:off x="8615084" y="3886196"/>
            <a:ext cx="1971675" cy="866775"/>
          </a:xfrm>
          <a:prstGeom prst="rect">
            <a:avLst/>
          </a:prstGeom>
        </p:spPr>
        <p:txBody>
          <a:bodyPr/>
          <a:lstStyle>
            <a:lvl1pPr marL="0" indent="0">
              <a:lnSpc>
                <a:spcPts val="1500"/>
              </a:lnSpc>
              <a:spcBef>
                <a:spcPts val="600"/>
              </a:spcBef>
              <a:buNone/>
              <a:defRPr sz="1200" b="0" i="0" baseline="0">
                <a:latin typeface="Arial" panose="020B0604020202020204" pitchFamily="34" charset="0"/>
                <a:cs typeface="Arial" panose="020B0604020202020204" pitchFamily="34" charset="0"/>
              </a:defRPr>
            </a:lvl1pPr>
          </a:lstStyle>
          <a:p>
            <a:pPr lvl="0"/>
            <a:r>
              <a:rPr lang="fr-FR"/>
              <a:t>Nom et Prénom</a:t>
            </a:r>
            <a:br>
              <a:rPr lang="fr-FR"/>
            </a:br>
            <a:r>
              <a:rPr lang="fr-FR"/>
              <a:t>Téléphone</a:t>
            </a:r>
            <a:br>
              <a:rPr lang="fr-FR"/>
            </a:br>
            <a:r>
              <a:rPr lang="fr-FR"/>
              <a:t>Mail</a:t>
            </a:r>
          </a:p>
        </p:txBody>
      </p:sp>
      <p:sp>
        <p:nvSpPr>
          <p:cNvPr id="10" name="Espace réservé du pied de page 1">
            <a:extLst>
              <a:ext uri="{FF2B5EF4-FFF2-40B4-BE49-F238E27FC236}">
                <a16:creationId xmlns:a16="http://schemas.microsoft.com/office/drawing/2014/main" id="{56392F07-E262-3B44-B688-18306223EE0A}"/>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688607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02_Contact - 3 contacts quare photo">
    <p:spTree>
      <p:nvGrpSpPr>
        <p:cNvPr id="1" name=""/>
        <p:cNvGrpSpPr/>
        <p:nvPr/>
      </p:nvGrpSpPr>
      <p:grpSpPr>
        <a:xfrm>
          <a:off x="0" y="0"/>
          <a:ext cx="0" cy="0"/>
          <a:chOff x="0" y="0"/>
          <a:chExt cx="0" cy="0"/>
        </a:xfrm>
      </p:grpSpPr>
      <p:sp>
        <p:nvSpPr>
          <p:cNvPr id="4" name="Espace réservé du texte 4"/>
          <p:cNvSpPr>
            <a:spLocks noGrp="1"/>
          </p:cNvSpPr>
          <p:nvPr>
            <p:ph type="body" sz="quarter" idx="27"/>
          </p:nvPr>
        </p:nvSpPr>
        <p:spPr>
          <a:xfrm>
            <a:off x="942417" y="1192066"/>
            <a:ext cx="5542465" cy="82723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b="1" cap="all" baseline="0">
                <a:latin typeface="+mj-lt"/>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
        <p:nvSpPr>
          <p:cNvPr id="11" name="Espace réservé du texte 10"/>
          <p:cNvSpPr>
            <a:spLocks noGrp="1"/>
          </p:cNvSpPr>
          <p:nvPr>
            <p:ph type="body" sz="quarter" idx="36" hasCustomPrompt="1"/>
          </p:nvPr>
        </p:nvSpPr>
        <p:spPr>
          <a:xfrm>
            <a:off x="1616786" y="4755499"/>
            <a:ext cx="1971675" cy="866775"/>
          </a:xfrm>
          <a:prstGeom prst="rect">
            <a:avLst/>
          </a:prstGeom>
        </p:spPr>
        <p:txBody>
          <a:bodyPr/>
          <a:lstStyle>
            <a:lvl1pPr marL="0" indent="0" algn="ctr">
              <a:lnSpc>
                <a:spcPts val="1500"/>
              </a:lnSpc>
              <a:spcBef>
                <a:spcPts val="600"/>
              </a:spcBef>
              <a:buNone/>
              <a:defRPr sz="1200" b="0" i="0" baseline="0">
                <a:latin typeface="Arial" panose="020B0604020202020204" pitchFamily="34" charset="0"/>
                <a:cs typeface="Arial" panose="020B0604020202020204" pitchFamily="34" charset="0"/>
              </a:defRPr>
            </a:lvl1pPr>
          </a:lstStyle>
          <a:p>
            <a:pPr lvl="0"/>
            <a:r>
              <a:rPr lang="fr-FR"/>
              <a:t>Nom et Prénom</a:t>
            </a:r>
            <a:br>
              <a:rPr lang="fr-FR"/>
            </a:br>
            <a:r>
              <a:rPr lang="fr-FR"/>
              <a:t>Téléphone</a:t>
            </a:r>
            <a:br>
              <a:rPr lang="fr-FR"/>
            </a:br>
            <a:r>
              <a:rPr lang="fr-FR"/>
              <a:t>Mail</a:t>
            </a:r>
          </a:p>
        </p:txBody>
      </p:sp>
      <p:sp>
        <p:nvSpPr>
          <p:cNvPr id="14" name="Espace réservé du texte 10"/>
          <p:cNvSpPr>
            <a:spLocks noGrp="1"/>
          </p:cNvSpPr>
          <p:nvPr>
            <p:ph type="body" sz="quarter" idx="37" hasCustomPrompt="1"/>
          </p:nvPr>
        </p:nvSpPr>
        <p:spPr>
          <a:xfrm>
            <a:off x="5247553" y="4755498"/>
            <a:ext cx="1971675" cy="866775"/>
          </a:xfrm>
          <a:prstGeom prst="rect">
            <a:avLst/>
          </a:prstGeom>
        </p:spPr>
        <p:txBody>
          <a:bodyPr/>
          <a:lstStyle>
            <a:lvl1pPr marL="0" indent="0" algn="ctr">
              <a:lnSpc>
                <a:spcPts val="1500"/>
              </a:lnSpc>
              <a:spcBef>
                <a:spcPts val="600"/>
              </a:spcBef>
              <a:buNone/>
              <a:defRPr sz="1200" b="0" i="0" baseline="0">
                <a:latin typeface="Arial" panose="020B0604020202020204" pitchFamily="34" charset="0"/>
                <a:cs typeface="Arial" panose="020B0604020202020204" pitchFamily="34" charset="0"/>
              </a:defRPr>
            </a:lvl1pPr>
          </a:lstStyle>
          <a:p>
            <a:pPr lvl="0"/>
            <a:r>
              <a:rPr lang="fr-FR"/>
              <a:t>Nom et Prénom</a:t>
            </a:r>
            <a:br>
              <a:rPr lang="fr-FR"/>
            </a:br>
            <a:r>
              <a:rPr lang="fr-FR"/>
              <a:t>Téléphone</a:t>
            </a:r>
            <a:br>
              <a:rPr lang="fr-FR"/>
            </a:br>
            <a:r>
              <a:rPr lang="fr-FR"/>
              <a:t>Mail</a:t>
            </a:r>
          </a:p>
        </p:txBody>
      </p:sp>
      <p:sp>
        <p:nvSpPr>
          <p:cNvPr id="15" name="Espace réservé du texte 10"/>
          <p:cNvSpPr>
            <a:spLocks noGrp="1"/>
          </p:cNvSpPr>
          <p:nvPr>
            <p:ph type="body" sz="quarter" idx="38" hasCustomPrompt="1"/>
          </p:nvPr>
        </p:nvSpPr>
        <p:spPr>
          <a:xfrm>
            <a:off x="8878321" y="4755498"/>
            <a:ext cx="1971675" cy="866775"/>
          </a:xfrm>
          <a:prstGeom prst="rect">
            <a:avLst/>
          </a:prstGeom>
        </p:spPr>
        <p:txBody>
          <a:bodyPr/>
          <a:lstStyle>
            <a:lvl1pPr marL="0" indent="0" algn="ctr">
              <a:lnSpc>
                <a:spcPts val="1500"/>
              </a:lnSpc>
              <a:spcBef>
                <a:spcPts val="600"/>
              </a:spcBef>
              <a:buNone/>
              <a:defRPr sz="1200" b="0" i="0" baseline="0">
                <a:latin typeface="Arial" panose="020B0604020202020204" pitchFamily="34" charset="0"/>
                <a:cs typeface="Arial" panose="020B0604020202020204" pitchFamily="34" charset="0"/>
              </a:defRPr>
            </a:lvl1pPr>
          </a:lstStyle>
          <a:p>
            <a:pPr lvl="0"/>
            <a:r>
              <a:rPr lang="fr-FR"/>
              <a:t>Nom et Prénom</a:t>
            </a:r>
            <a:br>
              <a:rPr lang="fr-FR"/>
            </a:br>
            <a:r>
              <a:rPr lang="fr-FR"/>
              <a:t>Téléphone</a:t>
            </a:r>
            <a:br>
              <a:rPr lang="fr-FR"/>
            </a:br>
            <a:r>
              <a:rPr lang="fr-FR"/>
              <a:t>Mail</a:t>
            </a:r>
          </a:p>
        </p:txBody>
      </p:sp>
      <p:sp>
        <p:nvSpPr>
          <p:cNvPr id="3" name="Espace réservé pour une image  2"/>
          <p:cNvSpPr>
            <a:spLocks noGrp="1"/>
          </p:cNvSpPr>
          <p:nvPr>
            <p:ph type="pic" sz="quarter" idx="40"/>
          </p:nvPr>
        </p:nvSpPr>
        <p:spPr>
          <a:xfrm>
            <a:off x="1616787" y="2759390"/>
            <a:ext cx="1971675" cy="1613826"/>
          </a:xfrm>
          <a:prstGeom prst="rect">
            <a:avLst/>
          </a:prstGeom>
        </p:spPr>
        <p:txBody>
          <a:bodyPr/>
          <a:lstStyle>
            <a:lvl1pPr marL="0" indent="0">
              <a:buNone/>
              <a:defRPr sz="1100"/>
            </a:lvl1pPr>
          </a:lstStyle>
          <a:p>
            <a:r>
              <a:rPr lang="en-US"/>
              <a:t>Click icon to add picture</a:t>
            </a:r>
            <a:endParaRPr lang="fr-FR"/>
          </a:p>
        </p:txBody>
      </p:sp>
      <p:sp>
        <p:nvSpPr>
          <p:cNvPr id="13" name="Espace réservé pour une image  2"/>
          <p:cNvSpPr>
            <a:spLocks noGrp="1"/>
          </p:cNvSpPr>
          <p:nvPr>
            <p:ph type="pic" sz="quarter" idx="41"/>
          </p:nvPr>
        </p:nvSpPr>
        <p:spPr>
          <a:xfrm>
            <a:off x="5247554" y="2759389"/>
            <a:ext cx="1971675" cy="1613827"/>
          </a:xfrm>
          <a:prstGeom prst="rect">
            <a:avLst/>
          </a:prstGeom>
        </p:spPr>
        <p:txBody>
          <a:bodyPr/>
          <a:lstStyle>
            <a:lvl1pPr marL="0" indent="0">
              <a:buNone/>
              <a:defRPr sz="1100"/>
            </a:lvl1pPr>
          </a:lstStyle>
          <a:p>
            <a:r>
              <a:rPr lang="en-US"/>
              <a:t>Click icon to add picture</a:t>
            </a:r>
            <a:endParaRPr lang="fr-FR"/>
          </a:p>
        </p:txBody>
      </p:sp>
      <p:sp>
        <p:nvSpPr>
          <p:cNvPr id="16" name="Espace réservé pour une image  2"/>
          <p:cNvSpPr>
            <a:spLocks noGrp="1"/>
          </p:cNvSpPr>
          <p:nvPr>
            <p:ph type="pic" sz="quarter" idx="42"/>
          </p:nvPr>
        </p:nvSpPr>
        <p:spPr>
          <a:xfrm>
            <a:off x="8878321" y="2761516"/>
            <a:ext cx="1971675" cy="1611700"/>
          </a:xfrm>
          <a:prstGeom prst="rect">
            <a:avLst/>
          </a:prstGeom>
        </p:spPr>
        <p:txBody>
          <a:bodyPr/>
          <a:lstStyle>
            <a:lvl1pPr marL="0" indent="0">
              <a:buNone/>
              <a:defRPr sz="1100"/>
            </a:lvl1pPr>
          </a:lstStyle>
          <a:p>
            <a:r>
              <a:rPr lang="en-US"/>
              <a:t>Click icon to add picture</a:t>
            </a:r>
            <a:endParaRPr lang="fr-FR"/>
          </a:p>
        </p:txBody>
      </p:sp>
      <p:cxnSp>
        <p:nvCxnSpPr>
          <p:cNvPr id="18" name="Connecteur droit 17"/>
          <p:cNvCxnSpPr/>
          <p:nvPr/>
        </p:nvCxnSpPr>
        <p:spPr>
          <a:xfrm>
            <a:off x="2387878" y="4570315"/>
            <a:ext cx="429490" cy="0"/>
          </a:xfrm>
          <a:prstGeom prst="line">
            <a:avLst/>
          </a:prstGeom>
          <a:ln w="539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6018645" y="4570315"/>
            <a:ext cx="429490" cy="0"/>
          </a:xfrm>
          <a:prstGeom prst="line">
            <a:avLst/>
          </a:prstGeom>
          <a:ln w="539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9649413" y="4570315"/>
            <a:ext cx="429490" cy="0"/>
          </a:xfrm>
          <a:prstGeom prst="line">
            <a:avLst/>
          </a:prstGeom>
          <a:ln w="539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Espace réservé du pied de page 1">
            <a:extLst>
              <a:ext uri="{FF2B5EF4-FFF2-40B4-BE49-F238E27FC236}">
                <a16:creationId xmlns:a16="http://schemas.microsoft.com/office/drawing/2014/main" id="{C2E44C61-32AE-9A4C-8A87-D6AD9D98DE65}"/>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20307113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03_Narrow left image - one-line Title">
    <p:spTree>
      <p:nvGrpSpPr>
        <p:cNvPr id="1" name=""/>
        <p:cNvGrpSpPr/>
        <p:nvPr/>
      </p:nvGrpSpPr>
      <p:grpSpPr>
        <a:xfrm>
          <a:off x="0" y="0"/>
          <a:ext cx="0" cy="0"/>
          <a:chOff x="0" y="0"/>
          <a:chExt cx="0" cy="0"/>
        </a:xfrm>
      </p:grpSpPr>
      <p:sp>
        <p:nvSpPr>
          <p:cNvPr id="11" name="Espace réservé pour une image  10"/>
          <p:cNvSpPr>
            <a:spLocks noGrp="1" noChangeAspect="1"/>
          </p:cNvSpPr>
          <p:nvPr>
            <p:ph type="pic" sz="quarter" idx="10"/>
          </p:nvPr>
        </p:nvSpPr>
        <p:spPr>
          <a:xfrm>
            <a:off x="0" y="0"/>
            <a:ext cx="1666875" cy="6858000"/>
          </a:xfrm>
          <a:prstGeom prst="rect">
            <a:avLst/>
          </a:prstGeom>
        </p:spPr>
        <p:txBody>
          <a:bodyPr/>
          <a:lstStyle>
            <a:lvl1pPr>
              <a:defRPr sz="1100"/>
            </a:lvl1pPr>
          </a:lstStyle>
          <a:p>
            <a:r>
              <a:rPr lang="en-US"/>
              <a:t>Click icon to add picture</a:t>
            </a:r>
            <a:endParaRPr lang="fr-FR"/>
          </a:p>
        </p:txBody>
      </p:sp>
      <p:sp>
        <p:nvSpPr>
          <p:cNvPr id="6"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1931349" y="922713"/>
            <a:ext cx="9840236"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7" name="Espace réservé du texte 6">
            <a:extLst>
              <a:ext uri="{FF2B5EF4-FFF2-40B4-BE49-F238E27FC236}">
                <a16:creationId xmlns:a16="http://schemas.microsoft.com/office/drawing/2014/main" id="{D3A77A92-E553-4800-AE77-3A3A6B40817C}"/>
              </a:ext>
            </a:extLst>
          </p:cNvPr>
          <p:cNvSpPr>
            <a:spLocks noGrp="1"/>
          </p:cNvSpPr>
          <p:nvPr>
            <p:ph type="body" sz="quarter" idx="36" hasCustomPrompt="1"/>
          </p:nvPr>
        </p:nvSpPr>
        <p:spPr>
          <a:xfrm>
            <a:off x="1931350" y="564022"/>
            <a:ext cx="9840236"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
        <p:nvSpPr>
          <p:cNvPr id="9" name="Espace réservé du contenu 4"/>
          <p:cNvSpPr>
            <a:spLocks noGrp="1"/>
          </p:cNvSpPr>
          <p:nvPr>
            <p:ph sz="quarter" idx="16" hasCustomPrompt="1"/>
          </p:nvPr>
        </p:nvSpPr>
        <p:spPr>
          <a:xfrm>
            <a:off x="1931349" y="1700613"/>
            <a:ext cx="9840237" cy="4467734"/>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Tree>
    <p:extLst>
      <p:ext uri="{BB962C8B-B14F-4D97-AF65-F5344CB8AC3E}">
        <p14:creationId xmlns:p14="http://schemas.microsoft.com/office/powerpoint/2010/main" val="1541358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3_Narrow left image - two-lines Title">
    <p:spTree>
      <p:nvGrpSpPr>
        <p:cNvPr id="1" name=""/>
        <p:cNvGrpSpPr/>
        <p:nvPr/>
      </p:nvGrpSpPr>
      <p:grpSpPr>
        <a:xfrm>
          <a:off x="0" y="0"/>
          <a:ext cx="0" cy="0"/>
          <a:chOff x="0" y="0"/>
          <a:chExt cx="0" cy="0"/>
        </a:xfrm>
      </p:grpSpPr>
      <p:sp>
        <p:nvSpPr>
          <p:cNvPr id="11" name="Espace réservé pour une image  10"/>
          <p:cNvSpPr>
            <a:spLocks noGrp="1" noChangeAspect="1"/>
          </p:cNvSpPr>
          <p:nvPr>
            <p:ph type="pic" sz="quarter" idx="10"/>
          </p:nvPr>
        </p:nvSpPr>
        <p:spPr>
          <a:xfrm>
            <a:off x="0" y="0"/>
            <a:ext cx="1666875" cy="6858000"/>
          </a:xfrm>
          <a:prstGeom prst="rect">
            <a:avLst/>
          </a:prstGeom>
        </p:spPr>
        <p:txBody>
          <a:bodyPr/>
          <a:lstStyle>
            <a:lvl1pPr>
              <a:defRPr sz="1100"/>
            </a:lvl1pPr>
          </a:lstStyle>
          <a:p>
            <a:r>
              <a:rPr lang="en-US"/>
              <a:t>Click icon to add picture</a:t>
            </a:r>
            <a:endParaRPr lang="fr-FR"/>
          </a:p>
        </p:txBody>
      </p:sp>
      <p:sp>
        <p:nvSpPr>
          <p:cNvPr id="7"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1931349" y="1256005"/>
            <a:ext cx="9840236"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8" name="Espace réservé du texte 6">
            <a:extLst>
              <a:ext uri="{FF2B5EF4-FFF2-40B4-BE49-F238E27FC236}">
                <a16:creationId xmlns:a16="http://schemas.microsoft.com/office/drawing/2014/main" id="{D3A77A92-E553-4800-AE77-3A3A6B40817C}"/>
              </a:ext>
            </a:extLst>
          </p:cNvPr>
          <p:cNvSpPr>
            <a:spLocks noGrp="1"/>
          </p:cNvSpPr>
          <p:nvPr>
            <p:ph type="body" sz="quarter" idx="36" hasCustomPrompt="1"/>
          </p:nvPr>
        </p:nvSpPr>
        <p:spPr>
          <a:xfrm>
            <a:off x="1931350" y="564022"/>
            <a:ext cx="9840236" cy="580885"/>
          </a:xfrm>
          <a:prstGeom prst="rect">
            <a:avLst/>
          </a:prstGeom>
        </p:spPr>
        <p:txBody>
          <a:bodyPr anchor="t" anchorCtr="0"/>
          <a:lstStyle>
            <a:lvl1pPr marL="0" indent="0">
              <a:buNone/>
              <a:defRPr sz="2200" b="1" cap="all" spc="-150" baseline="0">
                <a:latin typeface="+mj-lt"/>
              </a:defRPr>
            </a:lvl1pPr>
          </a:lstStyle>
          <a:p>
            <a:pPr lvl="0"/>
            <a:r>
              <a:rPr lang="fr-FR"/>
              <a:t>Titre</a:t>
            </a:r>
          </a:p>
        </p:txBody>
      </p:sp>
      <p:sp>
        <p:nvSpPr>
          <p:cNvPr id="10" name="Espace réservé du contenu 4"/>
          <p:cNvSpPr>
            <a:spLocks noGrp="1"/>
          </p:cNvSpPr>
          <p:nvPr>
            <p:ph sz="quarter" idx="16" hasCustomPrompt="1"/>
          </p:nvPr>
        </p:nvSpPr>
        <p:spPr>
          <a:xfrm>
            <a:off x="1931349" y="1700613"/>
            <a:ext cx="9840237" cy="4467734"/>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Tree>
    <p:extLst>
      <p:ext uri="{BB962C8B-B14F-4D97-AF65-F5344CB8AC3E}">
        <p14:creationId xmlns:p14="http://schemas.microsoft.com/office/powerpoint/2010/main" val="2344059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03_Larger left Image - one-line title">
    <p:spTree>
      <p:nvGrpSpPr>
        <p:cNvPr id="1" name=""/>
        <p:cNvGrpSpPr/>
        <p:nvPr/>
      </p:nvGrpSpPr>
      <p:grpSpPr>
        <a:xfrm>
          <a:off x="0" y="0"/>
          <a:ext cx="0" cy="0"/>
          <a:chOff x="0" y="0"/>
          <a:chExt cx="0" cy="0"/>
        </a:xfrm>
      </p:grpSpPr>
      <p:sp>
        <p:nvSpPr>
          <p:cNvPr id="4" name="Espace réservé du contenu 4"/>
          <p:cNvSpPr>
            <a:spLocks noGrp="1"/>
          </p:cNvSpPr>
          <p:nvPr>
            <p:ph sz="quarter" idx="16" hasCustomPrompt="1"/>
          </p:nvPr>
        </p:nvSpPr>
        <p:spPr>
          <a:xfrm>
            <a:off x="2489200" y="1700613"/>
            <a:ext cx="9282386" cy="4467734"/>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7"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2489199" y="922713"/>
            <a:ext cx="9282386"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8"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2489200" y="564022"/>
            <a:ext cx="9282386"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
        <p:nvSpPr>
          <p:cNvPr id="10" name="Espace réservé pour une image  10"/>
          <p:cNvSpPr>
            <a:spLocks noGrp="1" noChangeAspect="1"/>
          </p:cNvSpPr>
          <p:nvPr>
            <p:ph type="pic" sz="quarter" idx="36"/>
          </p:nvPr>
        </p:nvSpPr>
        <p:spPr>
          <a:xfrm>
            <a:off x="0" y="0"/>
            <a:ext cx="2235201" cy="6858000"/>
          </a:xfrm>
          <a:prstGeom prst="rect">
            <a:avLst/>
          </a:prstGeom>
        </p:spPr>
        <p:txBody>
          <a:bodyPr/>
          <a:lstStyle>
            <a:lvl1pPr>
              <a:defRPr sz="1100"/>
            </a:lvl1pPr>
          </a:lstStyle>
          <a:p>
            <a:r>
              <a:rPr lang="en-US"/>
              <a:t>Click icon to add picture</a:t>
            </a:r>
            <a:endParaRPr lang="fr-FR"/>
          </a:p>
        </p:txBody>
      </p:sp>
    </p:spTree>
    <p:extLst>
      <p:ext uri="{BB962C8B-B14F-4D97-AF65-F5344CB8AC3E}">
        <p14:creationId xmlns:p14="http://schemas.microsoft.com/office/powerpoint/2010/main" val="1620905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03_Larger left Image - two-lines title">
    <p:spTree>
      <p:nvGrpSpPr>
        <p:cNvPr id="1" name=""/>
        <p:cNvGrpSpPr/>
        <p:nvPr/>
      </p:nvGrpSpPr>
      <p:grpSpPr>
        <a:xfrm>
          <a:off x="0" y="0"/>
          <a:ext cx="0" cy="0"/>
          <a:chOff x="0" y="0"/>
          <a:chExt cx="0" cy="0"/>
        </a:xfrm>
      </p:grpSpPr>
      <p:sp>
        <p:nvSpPr>
          <p:cNvPr id="4" name="Espace réservé du contenu 4"/>
          <p:cNvSpPr>
            <a:spLocks noGrp="1"/>
          </p:cNvSpPr>
          <p:nvPr>
            <p:ph sz="quarter" idx="16" hasCustomPrompt="1"/>
          </p:nvPr>
        </p:nvSpPr>
        <p:spPr>
          <a:xfrm>
            <a:off x="2489200" y="1700613"/>
            <a:ext cx="9282386" cy="4467734"/>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5"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2485163" y="1256005"/>
            <a:ext cx="9286421"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6"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2485164" y="564022"/>
            <a:ext cx="9286421" cy="580885"/>
          </a:xfrm>
          <a:prstGeom prst="rect">
            <a:avLst/>
          </a:prstGeom>
        </p:spPr>
        <p:txBody>
          <a:bodyPr anchor="t" anchorCtr="0"/>
          <a:lstStyle>
            <a:lvl1pPr marL="0" indent="0">
              <a:buNone/>
              <a:defRPr sz="2200" b="1" cap="all" spc="-150" baseline="0">
                <a:latin typeface="+mj-lt"/>
              </a:defRPr>
            </a:lvl1pPr>
          </a:lstStyle>
          <a:p>
            <a:pPr lvl="0"/>
            <a:r>
              <a:rPr lang="fr-FR"/>
              <a:t>Titre</a:t>
            </a:r>
          </a:p>
        </p:txBody>
      </p:sp>
      <p:sp>
        <p:nvSpPr>
          <p:cNvPr id="8" name="Espace réservé pour une image  10"/>
          <p:cNvSpPr>
            <a:spLocks noGrp="1" noChangeAspect="1"/>
          </p:cNvSpPr>
          <p:nvPr>
            <p:ph type="pic" sz="quarter" idx="36"/>
          </p:nvPr>
        </p:nvSpPr>
        <p:spPr>
          <a:xfrm>
            <a:off x="0" y="0"/>
            <a:ext cx="2235201" cy="6858000"/>
          </a:xfrm>
          <a:prstGeom prst="rect">
            <a:avLst/>
          </a:prstGeom>
        </p:spPr>
        <p:txBody>
          <a:bodyPr/>
          <a:lstStyle>
            <a:lvl1pPr>
              <a:defRPr sz="1100"/>
            </a:lvl1pPr>
          </a:lstStyle>
          <a:p>
            <a:r>
              <a:rPr lang="en-US"/>
              <a:t>Click icon to add picture</a:t>
            </a:r>
            <a:endParaRPr lang="fr-FR"/>
          </a:p>
        </p:txBody>
      </p:sp>
    </p:spTree>
    <p:extLst>
      <p:ext uri="{BB962C8B-B14F-4D97-AF65-F5344CB8AC3E}">
        <p14:creationId xmlns:p14="http://schemas.microsoft.com/office/powerpoint/2010/main" val="1911488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03_Large left Image - one-line title">
    <p:spTree>
      <p:nvGrpSpPr>
        <p:cNvPr id="1" name=""/>
        <p:cNvGrpSpPr/>
        <p:nvPr/>
      </p:nvGrpSpPr>
      <p:grpSpPr>
        <a:xfrm>
          <a:off x="0" y="0"/>
          <a:ext cx="0" cy="0"/>
          <a:chOff x="0" y="0"/>
          <a:chExt cx="0" cy="0"/>
        </a:xfrm>
      </p:grpSpPr>
      <p:sp>
        <p:nvSpPr>
          <p:cNvPr id="4" name="Espace réservé du contenu 4"/>
          <p:cNvSpPr>
            <a:spLocks noGrp="1"/>
          </p:cNvSpPr>
          <p:nvPr>
            <p:ph sz="quarter" idx="16" hasCustomPrompt="1"/>
          </p:nvPr>
        </p:nvSpPr>
        <p:spPr>
          <a:xfrm>
            <a:off x="5448300" y="1700613"/>
            <a:ext cx="6323286" cy="4467734"/>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7"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5448299" y="922713"/>
            <a:ext cx="6323286"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8"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5448300" y="564022"/>
            <a:ext cx="6323286"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
        <p:nvSpPr>
          <p:cNvPr id="10" name="Espace réservé pour une image  10"/>
          <p:cNvSpPr>
            <a:spLocks noGrp="1" noChangeAspect="1"/>
          </p:cNvSpPr>
          <p:nvPr>
            <p:ph type="pic" sz="quarter" idx="36"/>
          </p:nvPr>
        </p:nvSpPr>
        <p:spPr>
          <a:xfrm>
            <a:off x="0" y="0"/>
            <a:ext cx="5088951" cy="6858000"/>
          </a:xfrm>
          <a:prstGeom prst="rect">
            <a:avLst/>
          </a:prstGeom>
        </p:spPr>
        <p:txBody>
          <a:bodyPr/>
          <a:lstStyle>
            <a:lvl1pPr>
              <a:defRPr sz="1100"/>
            </a:lvl1pPr>
          </a:lstStyle>
          <a:p>
            <a:r>
              <a:rPr lang="en-US"/>
              <a:t>Click icon to add picture</a:t>
            </a:r>
            <a:endParaRPr lang="fr-FR"/>
          </a:p>
        </p:txBody>
      </p:sp>
    </p:spTree>
    <p:extLst>
      <p:ext uri="{BB962C8B-B14F-4D97-AF65-F5344CB8AC3E}">
        <p14:creationId xmlns:p14="http://schemas.microsoft.com/office/powerpoint/2010/main" val="19828141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03_Large left Image - two-lines title">
    <p:spTree>
      <p:nvGrpSpPr>
        <p:cNvPr id="1" name=""/>
        <p:cNvGrpSpPr/>
        <p:nvPr/>
      </p:nvGrpSpPr>
      <p:grpSpPr>
        <a:xfrm>
          <a:off x="0" y="0"/>
          <a:ext cx="0" cy="0"/>
          <a:chOff x="0" y="0"/>
          <a:chExt cx="0" cy="0"/>
        </a:xfrm>
      </p:grpSpPr>
      <p:sp>
        <p:nvSpPr>
          <p:cNvPr id="4" name="Espace réservé du contenu 4"/>
          <p:cNvSpPr>
            <a:spLocks noGrp="1"/>
          </p:cNvSpPr>
          <p:nvPr>
            <p:ph sz="quarter" idx="16" hasCustomPrompt="1"/>
          </p:nvPr>
        </p:nvSpPr>
        <p:spPr>
          <a:xfrm>
            <a:off x="5448300" y="1700613"/>
            <a:ext cx="6323286" cy="4467734"/>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5"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5445549" y="1256005"/>
            <a:ext cx="6326035"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6"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5445550" y="564022"/>
            <a:ext cx="6326035" cy="580885"/>
          </a:xfrm>
          <a:prstGeom prst="rect">
            <a:avLst/>
          </a:prstGeom>
        </p:spPr>
        <p:txBody>
          <a:bodyPr anchor="t" anchorCtr="0"/>
          <a:lstStyle>
            <a:lvl1pPr marL="0" indent="0">
              <a:buNone/>
              <a:defRPr sz="2200" b="1" cap="all" spc="-150" baseline="0">
                <a:latin typeface="+mj-lt"/>
              </a:defRPr>
            </a:lvl1pPr>
          </a:lstStyle>
          <a:p>
            <a:pPr lvl="0"/>
            <a:r>
              <a:rPr lang="fr-FR"/>
              <a:t>Titre</a:t>
            </a:r>
          </a:p>
        </p:txBody>
      </p:sp>
      <p:sp>
        <p:nvSpPr>
          <p:cNvPr id="8" name="Espace réservé pour une image  10"/>
          <p:cNvSpPr>
            <a:spLocks noGrp="1" noChangeAspect="1"/>
          </p:cNvSpPr>
          <p:nvPr>
            <p:ph type="pic" sz="quarter" idx="36"/>
          </p:nvPr>
        </p:nvSpPr>
        <p:spPr>
          <a:xfrm>
            <a:off x="0" y="0"/>
            <a:ext cx="5088951" cy="6858000"/>
          </a:xfrm>
          <a:prstGeom prst="rect">
            <a:avLst/>
          </a:prstGeom>
        </p:spPr>
        <p:txBody>
          <a:bodyPr/>
          <a:lstStyle>
            <a:lvl1pPr>
              <a:defRPr sz="1100"/>
            </a:lvl1pPr>
          </a:lstStyle>
          <a:p>
            <a:r>
              <a:rPr lang="en-US"/>
              <a:t>Click icon to add picture</a:t>
            </a:r>
            <a:endParaRPr lang="fr-FR"/>
          </a:p>
        </p:txBody>
      </p:sp>
    </p:spTree>
    <p:extLst>
      <p:ext uri="{BB962C8B-B14F-4D97-AF65-F5344CB8AC3E}">
        <p14:creationId xmlns:p14="http://schemas.microsoft.com/office/powerpoint/2010/main" val="267241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00_Empty with logo without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89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03_Large right Image - one-line title">
    <p:spTree>
      <p:nvGrpSpPr>
        <p:cNvPr id="1" name=""/>
        <p:cNvGrpSpPr/>
        <p:nvPr/>
      </p:nvGrpSpPr>
      <p:grpSpPr>
        <a:xfrm>
          <a:off x="0" y="0"/>
          <a:ext cx="0" cy="0"/>
          <a:chOff x="0" y="0"/>
          <a:chExt cx="0" cy="0"/>
        </a:xfrm>
      </p:grpSpPr>
      <p:sp>
        <p:nvSpPr>
          <p:cNvPr id="8" name="Espace réservé pour une image  9"/>
          <p:cNvSpPr>
            <a:spLocks noGrp="1"/>
          </p:cNvSpPr>
          <p:nvPr>
            <p:ph type="pic" sz="quarter" idx="14"/>
          </p:nvPr>
        </p:nvSpPr>
        <p:spPr>
          <a:xfrm>
            <a:off x="7937500" y="0"/>
            <a:ext cx="4254500" cy="6857999"/>
          </a:xfrm>
          <a:prstGeom prst="rect">
            <a:avLst/>
          </a:prstGeom>
        </p:spPr>
        <p:txBody>
          <a:bodyPr>
            <a:normAutofit/>
          </a:bodyPr>
          <a:lstStyle>
            <a:lvl1pPr marL="0" indent="0">
              <a:buNone/>
              <a:defRPr sz="1200" baseline="0"/>
            </a:lvl1pPr>
          </a:lstStyle>
          <a:p>
            <a:r>
              <a:rPr lang="en-US"/>
              <a:t>Click icon to add picture</a:t>
            </a:r>
            <a:endParaRPr lang="fr-FR"/>
          </a:p>
        </p:txBody>
      </p:sp>
      <p:sp>
        <p:nvSpPr>
          <p:cNvPr id="13" name="Espace réservé du contenu 4">
            <a:extLst>
              <a:ext uri="{FF2B5EF4-FFF2-40B4-BE49-F238E27FC236}">
                <a16:creationId xmlns:a16="http://schemas.microsoft.com/office/drawing/2014/main" id="{DC07E09A-0AF2-44A0-9642-C5355482FB30}"/>
              </a:ext>
            </a:extLst>
          </p:cNvPr>
          <p:cNvSpPr>
            <a:spLocks noGrp="1"/>
          </p:cNvSpPr>
          <p:nvPr>
            <p:ph sz="quarter" idx="30"/>
          </p:nvPr>
        </p:nvSpPr>
        <p:spPr>
          <a:xfrm>
            <a:off x="356426" y="1700613"/>
            <a:ext cx="7102462" cy="4467734"/>
          </a:xfrm>
          <a:prstGeom prst="rect">
            <a:avLst/>
          </a:prstGeom>
        </p:spPr>
        <p:txBody>
          <a:bodyPr/>
          <a:lstStyle>
            <a:lvl1pPr>
              <a:defRPr sz="1200"/>
            </a:lvl1pPr>
            <a:lvl2pPr marL="685800" indent="-228600">
              <a:buFont typeface="Arial" panose="020B0604020202020204" pitchFamily="34" charset="0"/>
              <a:buChar char="−"/>
              <a:defRPr sz="1200"/>
            </a:lvl2pPr>
            <a:lvl3pPr marL="1143000" indent="-228600">
              <a:buFont typeface="Wingdings" panose="05000000000000000000" pitchFamily="2" charset="2"/>
              <a:buChar char="§"/>
              <a:defRPr sz="1200"/>
            </a:lvl3pPr>
            <a:lvl4pPr marL="1600200" indent="-228600">
              <a:buFont typeface="Courier New" panose="02070309020205020404" pitchFamily="49" charset="0"/>
              <a:buChar char="o"/>
              <a:defRPr sz="1200"/>
            </a:lvl4pPr>
            <a:lvl5pPr marL="2057400" indent="-228600">
              <a:buFont typeface="Wingdings" panose="05000000000000000000" pitchFamily="2" charset="2"/>
              <a:buChar char="q"/>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9" name="Espace réservé du pied de page 1">
            <a:extLst>
              <a:ext uri="{FF2B5EF4-FFF2-40B4-BE49-F238E27FC236}">
                <a16:creationId xmlns:a16="http://schemas.microsoft.com/office/drawing/2014/main" id="{2759849E-2A68-4344-9624-DE1E0F595EB1}"/>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5" name="Espace réservé du texte 4">
            <a:extLst>
              <a:ext uri="{FF2B5EF4-FFF2-40B4-BE49-F238E27FC236}">
                <a16:creationId xmlns:a16="http://schemas.microsoft.com/office/drawing/2014/main" id="{075BC0B9-4FA8-FB44-B8BC-A09342AA6161}"/>
              </a:ext>
            </a:extLst>
          </p:cNvPr>
          <p:cNvSpPr>
            <a:spLocks noGrp="1"/>
          </p:cNvSpPr>
          <p:nvPr>
            <p:ph type="body" sz="quarter" idx="35" hasCustomPrompt="1"/>
          </p:nvPr>
        </p:nvSpPr>
        <p:spPr>
          <a:xfrm>
            <a:off x="337931" y="922713"/>
            <a:ext cx="7133140"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6" name="Espace réservé du texte 6">
            <a:extLst>
              <a:ext uri="{FF2B5EF4-FFF2-40B4-BE49-F238E27FC236}">
                <a16:creationId xmlns:a16="http://schemas.microsoft.com/office/drawing/2014/main" id="{8CCB9942-0E9E-4244-B66E-EDAFF6665972}"/>
              </a:ext>
            </a:extLst>
          </p:cNvPr>
          <p:cNvSpPr>
            <a:spLocks noGrp="1"/>
          </p:cNvSpPr>
          <p:nvPr>
            <p:ph type="body" sz="quarter" idx="10" hasCustomPrompt="1"/>
          </p:nvPr>
        </p:nvSpPr>
        <p:spPr>
          <a:xfrm>
            <a:off x="337933" y="564022"/>
            <a:ext cx="7133138"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12141900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03_Large right Image - two-lines title">
    <p:spTree>
      <p:nvGrpSpPr>
        <p:cNvPr id="1" name=""/>
        <p:cNvGrpSpPr/>
        <p:nvPr/>
      </p:nvGrpSpPr>
      <p:grpSpPr>
        <a:xfrm>
          <a:off x="0" y="0"/>
          <a:ext cx="0" cy="0"/>
          <a:chOff x="0" y="0"/>
          <a:chExt cx="0" cy="0"/>
        </a:xfrm>
      </p:grpSpPr>
      <p:sp>
        <p:nvSpPr>
          <p:cNvPr id="8" name="Espace réservé pour une image  9"/>
          <p:cNvSpPr>
            <a:spLocks noGrp="1"/>
          </p:cNvSpPr>
          <p:nvPr>
            <p:ph type="pic" sz="quarter" idx="14"/>
          </p:nvPr>
        </p:nvSpPr>
        <p:spPr>
          <a:xfrm>
            <a:off x="7937500" y="0"/>
            <a:ext cx="4254500" cy="6857999"/>
          </a:xfrm>
          <a:prstGeom prst="rect">
            <a:avLst/>
          </a:prstGeom>
        </p:spPr>
        <p:txBody>
          <a:bodyPr>
            <a:normAutofit/>
          </a:bodyPr>
          <a:lstStyle>
            <a:lvl1pPr marL="0" indent="0">
              <a:buNone/>
              <a:defRPr sz="1200" baseline="0"/>
            </a:lvl1pPr>
          </a:lstStyle>
          <a:p>
            <a:r>
              <a:rPr lang="en-US"/>
              <a:t>Click icon to add picture</a:t>
            </a:r>
            <a:endParaRPr lang="fr-FR"/>
          </a:p>
        </p:txBody>
      </p:sp>
      <p:sp>
        <p:nvSpPr>
          <p:cNvPr id="13" name="Espace réservé du contenu 4">
            <a:extLst>
              <a:ext uri="{FF2B5EF4-FFF2-40B4-BE49-F238E27FC236}">
                <a16:creationId xmlns:a16="http://schemas.microsoft.com/office/drawing/2014/main" id="{DC07E09A-0AF2-44A0-9642-C5355482FB30}"/>
              </a:ext>
            </a:extLst>
          </p:cNvPr>
          <p:cNvSpPr>
            <a:spLocks noGrp="1"/>
          </p:cNvSpPr>
          <p:nvPr>
            <p:ph sz="quarter" idx="30"/>
          </p:nvPr>
        </p:nvSpPr>
        <p:spPr>
          <a:xfrm>
            <a:off x="356426" y="1700613"/>
            <a:ext cx="7102462" cy="4467734"/>
          </a:xfrm>
          <a:prstGeom prst="rect">
            <a:avLst/>
          </a:prstGeom>
        </p:spPr>
        <p:txBody>
          <a:bodyPr/>
          <a:lstStyle>
            <a:lvl1pPr>
              <a:defRPr sz="1200"/>
            </a:lvl1pPr>
            <a:lvl2pPr marL="685800" indent="-228600">
              <a:buFont typeface="Arial" panose="020B0604020202020204" pitchFamily="34" charset="0"/>
              <a:buChar char="−"/>
              <a:defRPr sz="1200"/>
            </a:lvl2pPr>
            <a:lvl3pPr marL="1143000" indent="-228600">
              <a:buFont typeface="Wingdings" panose="05000000000000000000" pitchFamily="2" charset="2"/>
              <a:buChar char="§"/>
              <a:defRPr sz="1200"/>
            </a:lvl3pPr>
            <a:lvl4pPr marL="1600200" indent="-228600">
              <a:buFont typeface="Courier New" panose="02070309020205020404" pitchFamily="49" charset="0"/>
              <a:buChar char="o"/>
              <a:defRPr sz="1200"/>
            </a:lvl4pPr>
            <a:lvl5pPr marL="2057400" indent="-228600">
              <a:buFont typeface="Wingdings" panose="05000000000000000000" pitchFamily="2" charset="2"/>
              <a:buChar char="q"/>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9" name="Espace réservé du pied de page 1">
            <a:extLst>
              <a:ext uri="{FF2B5EF4-FFF2-40B4-BE49-F238E27FC236}">
                <a16:creationId xmlns:a16="http://schemas.microsoft.com/office/drawing/2014/main" id="{2759849E-2A68-4344-9624-DE1E0F595EB1}"/>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5" name="Espace réservé du texte 4">
            <a:extLst>
              <a:ext uri="{FF2B5EF4-FFF2-40B4-BE49-F238E27FC236}">
                <a16:creationId xmlns:a16="http://schemas.microsoft.com/office/drawing/2014/main" id="{075BC0B9-4FA8-FB44-B8BC-A09342AA6161}"/>
              </a:ext>
            </a:extLst>
          </p:cNvPr>
          <p:cNvSpPr>
            <a:spLocks noGrp="1"/>
          </p:cNvSpPr>
          <p:nvPr>
            <p:ph type="body" sz="quarter" idx="35" hasCustomPrompt="1"/>
          </p:nvPr>
        </p:nvSpPr>
        <p:spPr>
          <a:xfrm>
            <a:off x="337931" y="1256005"/>
            <a:ext cx="7133140"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6" name="Espace réservé du texte 6">
            <a:extLst>
              <a:ext uri="{FF2B5EF4-FFF2-40B4-BE49-F238E27FC236}">
                <a16:creationId xmlns:a16="http://schemas.microsoft.com/office/drawing/2014/main" id="{8CCB9942-0E9E-4244-B66E-EDAFF6665972}"/>
              </a:ext>
            </a:extLst>
          </p:cNvPr>
          <p:cNvSpPr>
            <a:spLocks noGrp="1"/>
          </p:cNvSpPr>
          <p:nvPr>
            <p:ph type="body" sz="quarter" idx="10" hasCustomPrompt="1"/>
          </p:nvPr>
        </p:nvSpPr>
        <p:spPr>
          <a:xfrm>
            <a:off x="337933" y="564022"/>
            <a:ext cx="7133138" cy="580885"/>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9079641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03_Large Top Image with Title below">
    <p:spTree>
      <p:nvGrpSpPr>
        <p:cNvPr id="1" name=""/>
        <p:cNvGrpSpPr/>
        <p:nvPr/>
      </p:nvGrpSpPr>
      <p:grpSpPr>
        <a:xfrm>
          <a:off x="0" y="0"/>
          <a:ext cx="0" cy="0"/>
          <a:chOff x="0" y="0"/>
          <a:chExt cx="0" cy="0"/>
        </a:xfrm>
      </p:grpSpPr>
      <p:sp>
        <p:nvSpPr>
          <p:cNvPr id="7" name="Espace réservé du texte 6"/>
          <p:cNvSpPr>
            <a:spLocks noGrp="1"/>
          </p:cNvSpPr>
          <p:nvPr>
            <p:ph type="body" sz="quarter" idx="11"/>
          </p:nvPr>
        </p:nvSpPr>
        <p:spPr>
          <a:xfrm>
            <a:off x="337932" y="2695074"/>
            <a:ext cx="11513174" cy="3369176"/>
          </a:xfrm>
          <a:prstGeom prst="rect">
            <a:avLst/>
          </a:prstGeom>
        </p:spPr>
        <p:txBody>
          <a:bodyPr numCol="2"/>
          <a:lstStyle>
            <a:lvl1pPr marL="0" indent="0" algn="l">
              <a:buNone/>
              <a:defRPr sz="1100"/>
            </a:lvl1pPr>
            <a:lvl2pPr algn="l">
              <a:defRPr sz="1100"/>
            </a:lvl2pPr>
            <a:lvl3pPr algn="l">
              <a:defRPr sz="1100"/>
            </a:lvl3pPr>
            <a:lvl4pPr algn="l">
              <a:defRPr sz="1100"/>
            </a:lvl4pPr>
            <a:lvl5pPr algn="l">
              <a:defRPr sz="1100"/>
            </a:lvl5pPr>
          </a:lstStyle>
          <a:p>
            <a:pPr lvl="0"/>
            <a:r>
              <a:rPr lang="en-US"/>
              <a:t>Click to edit Master text styles</a:t>
            </a:r>
          </a:p>
        </p:txBody>
      </p:sp>
      <p:sp>
        <p:nvSpPr>
          <p:cNvPr id="8"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337932" y="2242454"/>
            <a:ext cx="7117686" cy="273879"/>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baseline="0">
                <a:latin typeface="Arial" panose="020B0604020202020204" pitchFamily="34" charset="0"/>
                <a:cs typeface="Arial" panose="020B0604020202020204" pitchFamily="34" charset="0"/>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0" name="Espace réservé pour une image  9"/>
          <p:cNvSpPr>
            <a:spLocks noGrp="1"/>
          </p:cNvSpPr>
          <p:nvPr>
            <p:ph type="pic" sz="quarter" idx="36"/>
          </p:nvPr>
        </p:nvSpPr>
        <p:spPr>
          <a:xfrm>
            <a:off x="0" y="0"/>
            <a:ext cx="12192000" cy="1992313"/>
          </a:xfrm>
          <a:prstGeom prst="rect">
            <a:avLst/>
          </a:prstGeom>
        </p:spPr>
        <p:txBody>
          <a:bodyPr/>
          <a:lstStyle>
            <a:lvl1pPr>
              <a:defRPr sz="1400"/>
            </a:lvl1pPr>
          </a:lstStyle>
          <a:p>
            <a:r>
              <a:rPr lang="en-US"/>
              <a:t>Click icon to add picture</a:t>
            </a:r>
            <a:endParaRPr lang="fr-FR"/>
          </a:p>
        </p:txBody>
      </p:sp>
      <p:sp>
        <p:nvSpPr>
          <p:cNvPr id="5" name="Espace réservé du texte 4"/>
          <p:cNvSpPr>
            <a:spLocks noGrp="1"/>
          </p:cNvSpPr>
          <p:nvPr>
            <p:ph type="body" sz="quarter" idx="27"/>
          </p:nvPr>
        </p:nvSpPr>
        <p:spPr>
          <a:xfrm>
            <a:off x="256374" y="1200611"/>
            <a:ext cx="11246265" cy="54273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1" cap="all" baseline="0">
                <a:latin typeface="+mj-lt"/>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Tree>
    <p:extLst>
      <p:ext uri="{BB962C8B-B14F-4D97-AF65-F5344CB8AC3E}">
        <p14:creationId xmlns:p14="http://schemas.microsoft.com/office/powerpoint/2010/main" val="31649761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03_Large Top Image with Title on top">
    <p:spTree>
      <p:nvGrpSpPr>
        <p:cNvPr id="1" name=""/>
        <p:cNvGrpSpPr/>
        <p:nvPr/>
      </p:nvGrpSpPr>
      <p:grpSpPr>
        <a:xfrm>
          <a:off x="0" y="0"/>
          <a:ext cx="0" cy="0"/>
          <a:chOff x="0" y="0"/>
          <a:chExt cx="0" cy="0"/>
        </a:xfrm>
      </p:grpSpPr>
      <p:sp>
        <p:nvSpPr>
          <p:cNvPr id="10" name="Espace réservé pour une image  9"/>
          <p:cNvSpPr>
            <a:spLocks noGrp="1"/>
          </p:cNvSpPr>
          <p:nvPr>
            <p:ph type="pic" sz="quarter" idx="36"/>
          </p:nvPr>
        </p:nvSpPr>
        <p:spPr>
          <a:xfrm>
            <a:off x="0" y="-1"/>
            <a:ext cx="12192000" cy="2273181"/>
          </a:xfrm>
          <a:prstGeom prst="rect">
            <a:avLst/>
          </a:prstGeom>
        </p:spPr>
        <p:txBody>
          <a:bodyPr/>
          <a:lstStyle>
            <a:lvl1pPr>
              <a:defRPr sz="1400"/>
            </a:lvl1pPr>
          </a:lstStyle>
          <a:p>
            <a:r>
              <a:rPr lang="en-US"/>
              <a:t>Click icon to add picture</a:t>
            </a:r>
            <a:endParaRPr lang="fr-FR"/>
          </a:p>
        </p:txBody>
      </p:sp>
      <p:sp>
        <p:nvSpPr>
          <p:cNvPr id="13" name="Espace réservé du contenu 4"/>
          <p:cNvSpPr>
            <a:spLocks noGrp="1"/>
          </p:cNvSpPr>
          <p:nvPr>
            <p:ph sz="quarter" idx="16" hasCustomPrompt="1"/>
          </p:nvPr>
        </p:nvSpPr>
        <p:spPr>
          <a:xfrm>
            <a:off x="342900" y="2999573"/>
            <a:ext cx="11428686" cy="3324313"/>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14"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337931" y="2589150"/>
            <a:ext cx="11433654"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5"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379173" y="572567"/>
            <a:ext cx="11433654" cy="358691"/>
          </a:xfrm>
          <a:prstGeom prst="rect">
            <a:avLst/>
          </a:prstGeom>
        </p:spPr>
        <p:txBody>
          <a:bodyPr anchor="t" anchorCtr="0"/>
          <a:lstStyle>
            <a:lvl1pPr marL="0" indent="0">
              <a:buNone/>
              <a:defRPr sz="3200" b="1" cap="all" spc="-150" baseline="0">
                <a:solidFill>
                  <a:schemeClr val="bg1"/>
                </a:solidFill>
                <a:latin typeface="+mj-lt"/>
              </a:defRPr>
            </a:lvl1pPr>
          </a:lstStyle>
          <a:p>
            <a:pPr lvl="0"/>
            <a:r>
              <a:rPr lang="fr-FR"/>
              <a:t>Titre</a:t>
            </a:r>
          </a:p>
        </p:txBody>
      </p:sp>
    </p:spTree>
    <p:extLst>
      <p:ext uri="{BB962C8B-B14F-4D97-AF65-F5344CB8AC3E}">
        <p14:creationId xmlns:p14="http://schemas.microsoft.com/office/powerpoint/2010/main" val="39249913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_Large Top Image with Title bottom left">
    <p:spTree>
      <p:nvGrpSpPr>
        <p:cNvPr id="1" name=""/>
        <p:cNvGrpSpPr/>
        <p:nvPr/>
      </p:nvGrpSpPr>
      <p:grpSpPr>
        <a:xfrm>
          <a:off x="0" y="0"/>
          <a:ext cx="0" cy="0"/>
          <a:chOff x="0" y="0"/>
          <a:chExt cx="0" cy="0"/>
        </a:xfrm>
      </p:grpSpPr>
      <p:sp>
        <p:nvSpPr>
          <p:cNvPr id="10" name="Espace réservé pour une image  9"/>
          <p:cNvSpPr>
            <a:spLocks noGrp="1"/>
          </p:cNvSpPr>
          <p:nvPr>
            <p:ph type="pic" sz="quarter" idx="36"/>
          </p:nvPr>
        </p:nvSpPr>
        <p:spPr>
          <a:xfrm>
            <a:off x="0" y="0"/>
            <a:ext cx="12192000" cy="3019246"/>
          </a:xfrm>
          <a:prstGeom prst="rect">
            <a:avLst/>
          </a:prstGeom>
        </p:spPr>
        <p:txBody>
          <a:bodyPr/>
          <a:lstStyle>
            <a:lvl1pPr>
              <a:defRPr sz="1400"/>
            </a:lvl1pPr>
          </a:lstStyle>
          <a:p>
            <a:r>
              <a:rPr lang="en-US"/>
              <a:t>Click icon to add picture</a:t>
            </a:r>
            <a:endParaRPr lang="fr-FR"/>
          </a:p>
        </p:txBody>
      </p:sp>
      <p:sp>
        <p:nvSpPr>
          <p:cNvPr id="7" name="Espace réservé du texte 6"/>
          <p:cNvSpPr>
            <a:spLocks noGrp="1"/>
          </p:cNvSpPr>
          <p:nvPr>
            <p:ph type="body" sz="quarter" idx="11" hasCustomPrompt="1"/>
          </p:nvPr>
        </p:nvSpPr>
        <p:spPr>
          <a:xfrm>
            <a:off x="5794050" y="3990886"/>
            <a:ext cx="6057056" cy="2073363"/>
          </a:xfrm>
          <a:prstGeom prst="rect">
            <a:avLst/>
          </a:prstGeom>
        </p:spPr>
        <p:txBody>
          <a:bodyPr numCol="1"/>
          <a:lstStyle>
            <a:lvl1pPr marL="0" indent="0" algn="l">
              <a:buNone/>
              <a:defRPr sz="1200"/>
            </a:lvl1pPr>
            <a:lvl2pPr algn="l">
              <a:defRPr sz="1100"/>
            </a:lvl2pPr>
            <a:lvl3pPr algn="l">
              <a:defRPr sz="1100"/>
            </a:lvl3pPr>
            <a:lvl4pPr algn="l">
              <a:defRPr sz="1100"/>
            </a:lvl4pPr>
            <a:lvl5pPr algn="l">
              <a:defRPr sz="1100"/>
            </a:lvl5pPr>
          </a:lstStyle>
          <a:p>
            <a:pPr lvl="0"/>
            <a:r>
              <a:rPr lang="fr-FR" err="1"/>
              <a:t>Text</a:t>
            </a:r>
            <a:endParaRPr lang="fr-FR"/>
          </a:p>
        </p:txBody>
      </p:sp>
      <p:sp>
        <p:nvSpPr>
          <p:cNvPr id="5" name="Espace réservé du texte 4"/>
          <p:cNvSpPr>
            <a:spLocks noGrp="1"/>
          </p:cNvSpPr>
          <p:nvPr>
            <p:ph type="body" sz="quarter" idx="27" hasCustomPrompt="1"/>
          </p:nvPr>
        </p:nvSpPr>
        <p:spPr>
          <a:xfrm>
            <a:off x="529839" y="3990886"/>
            <a:ext cx="4443817" cy="2153540"/>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4000" b="1" cap="all" baseline="0">
                <a:latin typeface="+mj-lt"/>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Titre</a:t>
            </a:r>
          </a:p>
        </p:txBody>
      </p:sp>
      <p:cxnSp>
        <p:nvCxnSpPr>
          <p:cNvPr id="11" name="Connecteur droit 10"/>
          <p:cNvCxnSpPr/>
          <p:nvPr/>
        </p:nvCxnSpPr>
        <p:spPr>
          <a:xfrm>
            <a:off x="5396752" y="3550024"/>
            <a:ext cx="0" cy="2294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560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03_Larger Top Image with Title on top">
    <p:spTree>
      <p:nvGrpSpPr>
        <p:cNvPr id="1" name=""/>
        <p:cNvGrpSpPr/>
        <p:nvPr/>
      </p:nvGrpSpPr>
      <p:grpSpPr>
        <a:xfrm>
          <a:off x="0" y="0"/>
          <a:ext cx="0" cy="0"/>
          <a:chOff x="0" y="0"/>
          <a:chExt cx="0" cy="0"/>
        </a:xfrm>
      </p:grpSpPr>
      <p:sp>
        <p:nvSpPr>
          <p:cNvPr id="10" name="Espace réservé pour une image  9"/>
          <p:cNvSpPr>
            <a:spLocks noGrp="1"/>
          </p:cNvSpPr>
          <p:nvPr>
            <p:ph type="pic" sz="quarter" idx="36"/>
          </p:nvPr>
        </p:nvSpPr>
        <p:spPr>
          <a:xfrm>
            <a:off x="0" y="0"/>
            <a:ext cx="12192000" cy="1598064"/>
          </a:xfrm>
          <a:prstGeom prst="rect">
            <a:avLst/>
          </a:prstGeom>
        </p:spPr>
        <p:txBody>
          <a:bodyPr/>
          <a:lstStyle>
            <a:lvl1pPr>
              <a:defRPr sz="1400"/>
            </a:lvl1pPr>
          </a:lstStyle>
          <a:p>
            <a:r>
              <a:rPr lang="en-US"/>
              <a:t>Click icon to add picture</a:t>
            </a:r>
            <a:endParaRPr lang="fr-FR"/>
          </a:p>
        </p:txBody>
      </p:sp>
      <p:sp>
        <p:nvSpPr>
          <p:cNvPr id="13" name="Espace réservé du contenu 4"/>
          <p:cNvSpPr>
            <a:spLocks noGrp="1"/>
          </p:cNvSpPr>
          <p:nvPr>
            <p:ph sz="quarter" idx="16" hasCustomPrompt="1"/>
          </p:nvPr>
        </p:nvSpPr>
        <p:spPr>
          <a:xfrm>
            <a:off x="342900" y="2196269"/>
            <a:ext cx="11428686" cy="4127618"/>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14"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337931" y="1811483"/>
            <a:ext cx="11433654"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5"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337932" y="564022"/>
            <a:ext cx="11433654" cy="358691"/>
          </a:xfrm>
          <a:prstGeom prst="rect">
            <a:avLst/>
          </a:prstGeom>
        </p:spPr>
        <p:txBody>
          <a:bodyPr anchor="t" anchorCtr="0"/>
          <a:lstStyle>
            <a:lvl1pPr marL="0" indent="0">
              <a:buNone/>
              <a:defRPr sz="2200" b="1" cap="all" spc="-150" baseline="0">
                <a:solidFill>
                  <a:schemeClr val="bg1"/>
                </a:solidFill>
                <a:latin typeface="+mj-lt"/>
              </a:defRPr>
            </a:lvl1pPr>
          </a:lstStyle>
          <a:p>
            <a:pPr lvl="0"/>
            <a:r>
              <a:rPr lang="fr-FR"/>
              <a:t>Titre</a:t>
            </a:r>
          </a:p>
        </p:txBody>
      </p:sp>
    </p:spTree>
    <p:extLst>
      <p:ext uri="{BB962C8B-B14F-4D97-AF65-F5344CB8AC3E}">
        <p14:creationId xmlns:p14="http://schemas.microsoft.com/office/powerpoint/2010/main" val="16919083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03_Narrow Top Image with Title on top">
    <p:spTree>
      <p:nvGrpSpPr>
        <p:cNvPr id="1" name=""/>
        <p:cNvGrpSpPr/>
        <p:nvPr/>
      </p:nvGrpSpPr>
      <p:grpSpPr>
        <a:xfrm>
          <a:off x="0" y="0"/>
          <a:ext cx="0" cy="0"/>
          <a:chOff x="0" y="0"/>
          <a:chExt cx="0" cy="0"/>
        </a:xfrm>
      </p:grpSpPr>
      <p:sp>
        <p:nvSpPr>
          <p:cNvPr id="10" name="Espace réservé pour une image  9"/>
          <p:cNvSpPr>
            <a:spLocks noGrp="1"/>
          </p:cNvSpPr>
          <p:nvPr>
            <p:ph type="pic" sz="quarter" idx="36"/>
          </p:nvPr>
        </p:nvSpPr>
        <p:spPr>
          <a:xfrm>
            <a:off x="0" y="0"/>
            <a:ext cx="12192000" cy="1136591"/>
          </a:xfrm>
          <a:prstGeom prst="rect">
            <a:avLst/>
          </a:prstGeom>
        </p:spPr>
        <p:txBody>
          <a:bodyPr/>
          <a:lstStyle>
            <a:lvl1pPr>
              <a:defRPr sz="1400"/>
            </a:lvl1pPr>
          </a:lstStyle>
          <a:p>
            <a:r>
              <a:rPr lang="en-US"/>
              <a:t>Click icon to add picture</a:t>
            </a:r>
            <a:endParaRPr lang="fr-FR"/>
          </a:p>
        </p:txBody>
      </p:sp>
      <p:sp>
        <p:nvSpPr>
          <p:cNvPr id="13" name="Espace réservé du contenu 4"/>
          <p:cNvSpPr>
            <a:spLocks noGrp="1"/>
          </p:cNvSpPr>
          <p:nvPr>
            <p:ph sz="quarter" idx="16" hasCustomPrompt="1"/>
          </p:nvPr>
        </p:nvSpPr>
        <p:spPr>
          <a:xfrm>
            <a:off x="342900" y="2025352"/>
            <a:ext cx="11428686" cy="4298535"/>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14"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337931" y="1332914"/>
            <a:ext cx="11433654"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5"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337932" y="564022"/>
            <a:ext cx="11433654" cy="358691"/>
          </a:xfrm>
          <a:prstGeom prst="rect">
            <a:avLst/>
          </a:prstGeom>
        </p:spPr>
        <p:txBody>
          <a:bodyPr anchor="t" anchorCtr="0"/>
          <a:lstStyle>
            <a:lvl1pPr marL="0" indent="0">
              <a:buNone/>
              <a:defRPr sz="2200" b="1" cap="all" spc="-150" baseline="0">
                <a:solidFill>
                  <a:schemeClr val="bg1"/>
                </a:solidFill>
                <a:latin typeface="+mj-lt"/>
              </a:defRPr>
            </a:lvl1pPr>
          </a:lstStyle>
          <a:p>
            <a:pPr lvl="0"/>
            <a:r>
              <a:rPr lang="fr-FR"/>
              <a:t>Titre</a:t>
            </a:r>
          </a:p>
        </p:txBody>
      </p:sp>
    </p:spTree>
    <p:extLst>
      <p:ext uri="{BB962C8B-B14F-4D97-AF65-F5344CB8AC3E}">
        <p14:creationId xmlns:p14="http://schemas.microsoft.com/office/powerpoint/2010/main" val="1889727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03_Detached Middle Image">
    <p:spTree>
      <p:nvGrpSpPr>
        <p:cNvPr id="1" name=""/>
        <p:cNvGrpSpPr/>
        <p:nvPr/>
      </p:nvGrpSpPr>
      <p:grpSpPr>
        <a:xfrm>
          <a:off x="0" y="0"/>
          <a:ext cx="0" cy="0"/>
          <a:chOff x="0" y="0"/>
          <a:chExt cx="0" cy="0"/>
        </a:xfrm>
      </p:grpSpPr>
      <p:sp>
        <p:nvSpPr>
          <p:cNvPr id="4" name="Espace réservé du pied de page 1">
            <a:extLst>
              <a:ext uri="{FF2B5EF4-FFF2-40B4-BE49-F238E27FC236}">
                <a16:creationId xmlns:a16="http://schemas.microsoft.com/office/drawing/2014/main" id="{8376E364-0882-8740-9AE3-9B375975E0FB}"/>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6" name="Espace réservé pour une image  9"/>
          <p:cNvSpPr>
            <a:spLocks noGrp="1"/>
          </p:cNvSpPr>
          <p:nvPr>
            <p:ph type="pic" sz="quarter" idx="36"/>
          </p:nvPr>
        </p:nvSpPr>
        <p:spPr>
          <a:xfrm>
            <a:off x="0" y="1000663"/>
            <a:ext cx="12192000" cy="3019245"/>
          </a:xfrm>
          <a:prstGeom prst="rect">
            <a:avLst/>
          </a:prstGeom>
        </p:spPr>
        <p:txBody>
          <a:bodyPr/>
          <a:lstStyle>
            <a:lvl1pPr>
              <a:defRPr sz="1400"/>
            </a:lvl1pPr>
          </a:lstStyle>
          <a:p>
            <a:r>
              <a:rPr lang="en-US"/>
              <a:t>Click icon to add picture</a:t>
            </a:r>
            <a:endParaRPr lang="fr-FR"/>
          </a:p>
        </p:txBody>
      </p:sp>
      <p:sp>
        <p:nvSpPr>
          <p:cNvPr id="7" name="Espace réservé du texte 4"/>
          <p:cNvSpPr>
            <a:spLocks noGrp="1"/>
          </p:cNvSpPr>
          <p:nvPr>
            <p:ph type="body" sz="quarter" idx="27" hasCustomPrompt="1"/>
          </p:nvPr>
        </p:nvSpPr>
        <p:spPr>
          <a:xfrm>
            <a:off x="441533" y="4264369"/>
            <a:ext cx="11308934" cy="846034"/>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cap="all" baseline="0">
                <a:latin typeface="+mj-lt"/>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Titre</a:t>
            </a:r>
          </a:p>
        </p:txBody>
      </p:sp>
    </p:spTree>
    <p:extLst>
      <p:ext uri="{BB962C8B-B14F-4D97-AF65-F5344CB8AC3E}">
        <p14:creationId xmlns:p14="http://schemas.microsoft.com/office/powerpoint/2010/main" val="20786363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03_Large Middle Image">
    <p:spTree>
      <p:nvGrpSpPr>
        <p:cNvPr id="1" name=""/>
        <p:cNvGrpSpPr/>
        <p:nvPr/>
      </p:nvGrpSpPr>
      <p:grpSpPr>
        <a:xfrm>
          <a:off x="0" y="0"/>
          <a:ext cx="0" cy="0"/>
          <a:chOff x="0" y="0"/>
          <a:chExt cx="0" cy="0"/>
        </a:xfrm>
      </p:grpSpPr>
      <p:sp>
        <p:nvSpPr>
          <p:cNvPr id="6" name="Espace réservé du tableau 5"/>
          <p:cNvSpPr>
            <a:spLocks noGrp="1"/>
          </p:cNvSpPr>
          <p:nvPr>
            <p:ph type="tbl" sz="quarter" idx="28"/>
          </p:nvPr>
        </p:nvSpPr>
        <p:spPr>
          <a:xfrm>
            <a:off x="333231" y="2181226"/>
            <a:ext cx="11591925" cy="2019300"/>
          </a:xfrm>
          <a:prstGeom prst="rect">
            <a:avLst/>
          </a:prstGeom>
        </p:spPr>
        <p:txBody>
          <a:bodyPr/>
          <a:lstStyle>
            <a:lvl1pPr marL="0" indent="0">
              <a:lnSpc>
                <a:spcPts val="1500"/>
              </a:lnSpc>
              <a:buNone/>
              <a:defRPr sz="1200">
                <a:latin typeface="Arial" panose="020B0604020202020204" pitchFamily="34" charset="0"/>
                <a:cs typeface="Arial" panose="020B0604020202020204" pitchFamily="34" charset="0"/>
              </a:defRPr>
            </a:lvl1pPr>
          </a:lstStyle>
          <a:p>
            <a:r>
              <a:rPr lang="en-US"/>
              <a:t>Click icon to add table</a:t>
            </a:r>
            <a:endParaRPr lang="fr-FR"/>
          </a:p>
        </p:txBody>
      </p:sp>
      <p:sp>
        <p:nvSpPr>
          <p:cNvPr id="8" name="Espace réservé du texte 9"/>
          <p:cNvSpPr>
            <a:spLocks noGrp="1"/>
          </p:cNvSpPr>
          <p:nvPr>
            <p:ph type="body" sz="quarter" idx="22"/>
          </p:nvPr>
        </p:nvSpPr>
        <p:spPr>
          <a:xfrm>
            <a:off x="333231" y="5133975"/>
            <a:ext cx="5534170" cy="809955"/>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0" name="Espace réservé du texte 9"/>
          <p:cNvSpPr>
            <a:spLocks noGrp="1"/>
          </p:cNvSpPr>
          <p:nvPr>
            <p:ph type="body" sz="quarter" idx="33"/>
          </p:nvPr>
        </p:nvSpPr>
        <p:spPr>
          <a:xfrm>
            <a:off x="6390986" y="5133974"/>
            <a:ext cx="5534170" cy="809955"/>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1" name="Espace réservé du texte 4"/>
          <p:cNvSpPr>
            <a:spLocks noGrp="1"/>
          </p:cNvSpPr>
          <p:nvPr>
            <p:ph type="body" sz="quarter" idx="34"/>
          </p:nvPr>
        </p:nvSpPr>
        <p:spPr>
          <a:xfrm>
            <a:off x="333232" y="4618600"/>
            <a:ext cx="5534170" cy="21294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latin typeface="Arial Black" panose="020B0A04020102020204" pitchFamily="34" charset="0"/>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stStyle>
          <a:p>
            <a:pPr lvl="0"/>
            <a:r>
              <a:rPr lang="en-US"/>
              <a:t>Click to edit Master text styles</a:t>
            </a:r>
          </a:p>
        </p:txBody>
      </p:sp>
      <p:sp>
        <p:nvSpPr>
          <p:cNvPr id="12" name="Espace réservé du texte 4"/>
          <p:cNvSpPr>
            <a:spLocks noGrp="1"/>
          </p:cNvSpPr>
          <p:nvPr>
            <p:ph type="body" sz="quarter" idx="35"/>
          </p:nvPr>
        </p:nvSpPr>
        <p:spPr>
          <a:xfrm>
            <a:off x="6390986" y="4618600"/>
            <a:ext cx="5534170" cy="21294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latin typeface="Arial Black" panose="020B0A04020102020204" pitchFamily="34" charset="0"/>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stStyle>
          <a:p>
            <a:pPr lvl="0"/>
            <a:r>
              <a:rPr lang="en-US"/>
              <a:t>Click to edit Master text styles</a:t>
            </a:r>
          </a:p>
        </p:txBody>
      </p:sp>
      <p:sp>
        <p:nvSpPr>
          <p:cNvPr id="13" name="Espace réservé du texte 6">
            <a:extLst>
              <a:ext uri="{FF2B5EF4-FFF2-40B4-BE49-F238E27FC236}">
                <a16:creationId xmlns:a16="http://schemas.microsoft.com/office/drawing/2014/main" id="{FD92F58E-2BB2-4716-AB6D-4E340CB32695}"/>
              </a:ext>
            </a:extLst>
          </p:cNvPr>
          <p:cNvSpPr>
            <a:spLocks noGrp="1"/>
          </p:cNvSpPr>
          <p:nvPr>
            <p:ph type="body" sz="quarter" idx="42" hasCustomPrompt="1"/>
          </p:nvPr>
        </p:nvSpPr>
        <p:spPr>
          <a:xfrm>
            <a:off x="337933" y="564022"/>
            <a:ext cx="11414124" cy="645000"/>
          </a:xfrm>
          <a:prstGeom prst="rect">
            <a:avLst/>
          </a:prstGeom>
        </p:spPr>
        <p:txBody>
          <a:bodyPr anchor="ctr"/>
          <a:lstStyle>
            <a:lvl1pPr marL="0" indent="0">
              <a:buNone/>
              <a:defRPr sz="2200" b="1" cap="all" spc="-150" baseline="0">
                <a:latin typeface="+mj-lt"/>
              </a:defRPr>
            </a:lvl1pPr>
          </a:lstStyle>
          <a:p>
            <a:pPr lvl="0"/>
            <a:r>
              <a:rPr lang="fr-FR"/>
              <a:t>Titre</a:t>
            </a:r>
          </a:p>
        </p:txBody>
      </p:sp>
      <p:sp>
        <p:nvSpPr>
          <p:cNvPr id="16" name="Espace réservé du texte 4">
            <a:extLst>
              <a:ext uri="{FF2B5EF4-FFF2-40B4-BE49-F238E27FC236}">
                <a16:creationId xmlns:a16="http://schemas.microsoft.com/office/drawing/2014/main" id="{DA16E3FC-8F3F-4DC0-A29C-B3D00336E8FB}"/>
              </a:ext>
            </a:extLst>
          </p:cNvPr>
          <p:cNvSpPr>
            <a:spLocks noGrp="1"/>
          </p:cNvSpPr>
          <p:nvPr>
            <p:ph type="body" sz="quarter" idx="43"/>
          </p:nvPr>
        </p:nvSpPr>
        <p:spPr>
          <a:xfrm>
            <a:off x="337932" y="1239612"/>
            <a:ext cx="11413919" cy="273879"/>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baseline="0">
                <a:latin typeface="Arial" panose="020B0604020202020204" pitchFamily="34" charset="0"/>
                <a:cs typeface="Arial" panose="020B0604020202020204" pitchFamily="34" charset="0"/>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stStyle>
          <a:p>
            <a:pPr lvl="0"/>
            <a:r>
              <a:rPr lang="en-US"/>
              <a:t>Click to edit Master text styles</a:t>
            </a:r>
          </a:p>
        </p:txBody>
      </p:sp>
      <p:sp>
        <p:nvSpPr>
          <p:cNvPr id="14" name="Espace réservé du pied de page 1">
            <a:extLst>
              <a:ext uri="{FF2B5EF4-FFF2-40B4-BE49-F238E27FC236}">
                <a16:creationId xmlns:a16="http://schemas.microsoft.com/office/drawing/2014/main" id="{A498818A-3A4E-9848-9B42-4E9FC2E696BC}"/>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4248372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03_Corner right Image">
    <p:spTree>
      <p:nvGrpSpPr>
        <p:cNvPr id="1" name=""/>
        <p:cNvGrpSpPr/>
        <p:nvPr/>
      </p:nvGrpSpPr>
      <p:grpSpPr>
        <a:xfrm>
          <a:off x="0" y="0"/>
          <a:ext cx="0" cy="0"/>
          <a:chOff x="0" y="0"/>
          <a:chExt cx="0" cy="0"/>
        </a:xfrm>
      </p:grpSpPr>
      <p:sp>
        <p:nvSpPr>
          <p:cNvPr id="5" name="Espace réservé du pied de page 1">
            <a:extLst>
              <a:ext uri="{FF2B5EF4-FFF2-40B4-BE49-F238E27FC236}">
                <a16:creationId xmlns:a16="http://schemas.microsoft.com/office/drawing/2014/main" id="{E147BB6F-A0AC-6244-971E-653D49D0308C}"/>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4" name="Titre 3"/>
          <p:cNvSpPr>
            <a:spLocks noGrp="1"/>
          </p:cNvSpPr>
          <p:nvPr>
            <p:ph type="title"/>
          </p:nvPr>
        </p:nvSpPr>
        <p:spPr>
          <a:xfrm>
            <a:off x="337931" y="595863"/>
            <a:ext cx="6541433" cy="668915"/>
          </a:xfrm>
          <a:prstGeom prst="rect">
            <a:avLst/>
          </a:prstGeom>
        </p:spPr>
        <p:txBody>
          <a:bodyPr/>
          <a:lstStyle>
            <a:lvl1pPr>
              <a:defRPr sz="2200" cap="all" baseline="0">
                <a:latin typeface="Arial Black" panose="020B0A04020102020204" pitchFamily="34" charset="0"/>
              </a:defRPr>
            </a:lvl1pPr>
          </a:lstStyle>
          <a:p>
            <a:r>
              <a:rPr lang="en-US"/>
              <a:t>Click to edit Master title style</a:t>
            </a:r>
            <a:endParaRPr lang="fr-FR"/>
          </a:p>
        </p:txBody>
      </p:sp>
      <p:sp>
        <p:nvSpPr>
          <p:cNvPr id="9" name="Espace réservé du texte 8"/>
          <p:cNvSpPr>
            <a:spLocks noGrp="1"/>
          </p:cNvSpPr>
          <p:nvPr>
            <p:ph type="body" sz="quarter" idx="11"/>
          </p:nvPr>
        </p:nvSpPr>
        <p:spPr>
          <a:xfrm>
            <a:off x="338138" y="1341094"/>
            <a:ext cx="6540500" cy="547527"/>
          </a:xfrm>
          <a:prstGeom prst="rect">
            <a:avLst/>
          </a:prstGeom>
        </p:spPr>
        <p:txBody>
          <a:bodyPr/>
          <a:lstStyle>
            <a:lvl1pPr marL="0" indent="0">
              <a:buNone/>
              <a:defRPr sz="1600">
                <a:latin typeface="Arial" panose="020B0604020202020204" pitchFamily="34" charset="0"/>
                <a:cs typeface="Arial" panose="020B0604020202020204" pitchFamily="34" charset="0"/>
              </a:defRPr>
            </a:lvl1pPr>
          </a:lstStyle>
          <a:p>
            <a:pPr lvl="0"/>
            <a:r>
              <a:rPr lang="en-US"/>
              <a:t>Click to edit Master text styles</a:t>
            </a:r>
          </a:p>
        </p:txBody>
      </p:sp>
      <p:sp>
        <p:nvSpPr>
          <p:cNvPr id="11" name="object 11">
            <a:extLst>
              <a:ext uri="{FF2B5EF4-FFF2-40B4-BE49-F238E27FC236}">
                <a16:creationId xmlns:a16="http://schemas.microsoft.com/office/drawing/2014/main" id="{49F3F559-A1AF-3140-8E36-E066C59A0F98}"/>
              </a:ext>
            </a:extLst>
          </p:cNvPr>
          <p:cNvSpPr/>
          <p:nvPr/>
        </p:nvSpPr>
        <p:spPr>
          <a:xfrm>
            <a:off x="7103048" y="3378200"/>
            <a:ext cx="5088951" cy="3467474"/>
          </a:xfrm>
          <a:custGeom>
            <a:avLst/>
            <a:gdLst/>
            <a:ahLst/>
            <a:cxnLst/>
            <a:rect l="l" t="t" r="r" b="b"/>
            <a:pathLst>
              <a:path w="6004560" h="3183254">
                <a:moveTo>
                  <a:pt x="0" y="3182759"/>
                </a:moveTo>
                <a:lnTo>
                  <a:pt x="6004560" y="3182759"/>
                </a:lnTo>
                <a:lnTo>
                  <a:pt x="6004560" y="0"/>
                </a:lnTo>
                <a:lnTo>
                  <a:pt x="0" y="0"/>
                </a:lnTo>
                <a:lnTo>
                  <a:pt x="0" y="3182759"/>
                </a:lnTo>
                <a:close/>
              </a:path>
            </a:pathLst>
          </a:custGeom>
          <a:solidFill>
            <a:schemeClr val="bg1">
              <a:lumMod val="10000"/>
            </a:schemeClr>
          </a:solidFill>
        </p:spPr>
        <p:txBody>
          <a:bodyPr wrap="square" lIns="0" tIns="0" rIns="0" bIns="0" rtlCol="0"/>
          <a:lstStyle/>
          <a:p>
            <a:endParaRPr/>
          </a:p>
        </p:txBody>
      </p:sp>
      <p:sp>
        <p:nvSpPr>
          <p:cNvPr id="13" name="Espace réservé du texte 12"/>
          <p:cNvSpPr>
            <a:spLocks noGrp="1"/>
          </p:cNvSpPr>
          <p:nvPr>
            <p:ph type="body" sz="quarter" idx="12" hasCustomPrompt="1"/>
          </p:nvPr>
        </p:nvSpPr>
        <p:spPr>
          <a:xfrm>
            <a:off x="7398498" y="4375446"/>
            <a:ext cx="3907587" cy="424732"/>
          </a:xfrm>
          <a:prstGeom prst="rect">
            <a:avLst/>
          </a:prstGeom>
          <a:noFill/>
        </p:spPr>
        <p:txBody>
          <a:bodyPr wrap="square" rtlCol="0">
            <a:spAutoFit/>
          </a:bodyPr>
          <a:lstStyle>
            <a:lvl1pPr marL="0" indent="0">
              <a:buNone/>
              <a:defRPr lang="fr-FR" sz="2400" b="1" cap="small" baseline="0" dirty="0">
                <a:solidFill>
                  <a:schemeClr val="bg1"/>
                </a:solidFill>
                <a:latin typeface="Arial" panose="020B0604020202020204" pitchFamily="34" charset="0"/>
                <a:cs typeface="Arial" panose="020B0604020202020204" pitchFamily="34" charset="0"/>
              </a:defRPr>
            </a:lvl1pPr>
          </a:lstStyle>
          <a:p>
            <a:pPr marL="0" lvl="0"/>
            <a:r>
              <a:rPr lang="fr-FR"/>
              <a:t>xx</a:t>
            </a:r>
          </a:p>
        </p:txBody>
      </p:sp>
      <p:sp>
        <p:nvSpPr>
          <p:cNvPr id="16" name="Espace réservé pour une image  10"/>
          <p:cNvSpPr>
            <a:spLocks noGrp="1" noChangeAspect="1"/>
          </p:cNvSpPr>
          <p:nvPr>
            <p:ph type="pic" sz="quarter" idx="36"/>
          </p:nvPr>
        </p:nvSpPr>
        <p:spPr>
          <a:xfrm>
            <a:off x="7103048" y="0"/>
            <a:ext cx="5088952" cy="3378200"/>
          </a:xfrm>
          <a:prstGeom prst="rect">
            <a:avLst/>
          </a:prstGeom>
        </p:spPr>
        <p:txBody>
          <a:bodyPr/>
          <a:lstStyle>
            <a:lvl1pPr>
              <a:defRPr sz="1100"/>
            </a:lvl1pPr>
          </a:lstStyle>
          <a:p>
            <a:r>
              <a:rPr lang="en-US"/>
              <a:t>Click icon to add picture</a:t>
            </a:r>
            <a:endParaRPr lang="fr-FR"/>
          </a:p>
        </p:txBody>
      </p:sp>
    </p:spTree>
    <p:extLst>
      <p:ext uri="{BB962C8B-B14F-4D97-AF65-F5344CB8AC3E}">
        <p14:creationId xmlns:p14="http://schemas.microsoft.com/office/powerpoint/2010/main" val="408457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1_Basic full_one-line title">
    <p:spTree>
      <p:nvGrpSpPr>
        <p:cNvPr id="1" name=""/>
        <p:cNvGrpSpPr/>
        <p:nvPr/>
      </p:nvGrpSpPr>
      <p:grpSpPr>
        <a:xfrm>
          <a:off x="0" y="0"/>
          <a:ext cx="0" cy="0"/>
          <a:chOff x="0" y="0"/>
          <a:chExt cx="0" cy="0"/>
        </a:xfrm>
      </p:grpSpPr>
      <p:sp>
        <p:nvSpPr>
          <p:cNvPr id="5" name="Espace réservé du contenu 4"/>
          <p:cNvSpPr>
            <a:spLocks noGrp="1"/>
          </p:cNvSpPr>
          <p:nvPr>
            <p:ph sz="quarter" idx="16" hasCustomPrompt="1"/>
          </p:nvPr>
        </p:nvSpPr>
        <p:spPr>
          <a:xfrm>
            <a:off x="342900" y="1700613"/>
            <a:ext cx="11428686" cy="4467734"/>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10"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337931" y="922713"/>
            <a:ext cx="11433654"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7"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337932" y="564022"/>
            <a:ext cx="11433654"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
        <p:nvSpPr>
          <p:cNvPr id="8" name="Espace réservé du pied de page 1">
            <a:extLst>
              <a:ext uri="{FF2B5EF4-FFF2-40B4-BE49-F238E27FC236}">
                <a16:creationId xmlns:a16="http://schemas.microsoft.com/office/drawing/2014/main" id="{0D5616C1-334D-49F8-AE31-292BDF57B69F}"/>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2994432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03_Corner left Image">
    <p:spTree>
      <p:nvGrpSpPr>
        <p:cNvPr id="1" name=""/>
        <p:cNvGrpSpPr/>
        <p:nvPr/>
      </p:nvGrpSpPr>
      <p:grpSpPr>
        <a:xfrm>
          <a:off x="0" y="0"/>
          <a:ext cx="0" cy="0"/>
          <a:chOff x="0" y="0"/>
          <a:chExt cx="0" cy="0"/>
        </a:xfrm>
      </p:grpSpPr>
      <p:sp>
        <p:nvSpPr>
          <p:cNvPr id="4" name="Espace réservé pour une image  10"/>
          <p:cNvSpPr>
            <a:spLocks noGrp="1" noChangeAspect="1"/>
          </p:cNvSpPr>
          <p:nvPr>
            <p:ph type="pic" sz="quarter" idx="36"/>
          </p:nvPr>
        </p:nvSpPr>
        <p:spPr>
          <a:xfrm>
            <a:off x="0" y="0"/>
            <a:ext cx="5067777" cy="3378200"/>
          </a:xfrm>
          <a:prstGeom prst="rect">
            <a:avLst/>
          </a:prstGeom>
        </p:spPr>
        <p:txBody>
          <a:bodyPr/>
          <a:lstStyle>
            <a:lvl1pPr>
              <a:defRPr sz="1100"/>
            </a:lvl1pPr>
          </a:lstStyle>
          <a:p>
            <a:r>
              <a:rPr lang="en-US"/>
              <a:t>Click icon to add picture</a:t>
            </a:r>
            <a:endParaRPr lang="fr-FR"/>
          </a:p>
        </p:txBody>
      </p:sp>
    </p:spTree>
    <p:extLst>
      <p:ext uri="{BB962C8B-B14F-4D97-AF65-F5344CB8AC3E}">
        <p14:creationId xmlns:p14="http://schemas.microsoft.com/office/powerpoint/2010/main" val="1498771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04_Specific-Right Image">
    <p:spTree>
      <p:nvGrpSpPr>
        <p:cNvPr id="1" name=""/>
        <p:cNvGrpSpPr/>
        <p:nvPr/>
      </p:nvGrpSpPr>
      <p:grpSpPr>
        <a:xfrm>
          <a:off x="0" y="0"/>
          <a:ext cx="0" cy="0"/>
          <a:chOff x="0" y="0"/>
          <a:chExt cx="0" cy="0"/>
        </a:xfrm>
      </p:grpSpPr>
      <p:sp>
        <p:nvSpPr>
          <p:cNvPr id="10" name="Espace réservé du contenu 4"/>
          <p:cNvSpPr>
            <a:spLocks noGrp="1"/>
          </p:cNvSpPr>
          <p:nvPr>
            <p:ph sz="quarter" idx="32"/>
          </p:nvPr>
        </p:nvSpPr>
        <p:spPr>
          <a:xfrm>
            <a:off x="7847215" y="1529542"/>
            <a:ext cx="4023329" cy="4582420"/>
          </a:xfrm>
          <a:prstGeom prst="rect">
            <a:avLst/>
          </a:prstGeom>
        </p:spPr>
        <p:txBody>
          <a:bodyPr/>
          <a:lstStyle>
            <a:lvl1pPr>
              <a:defRPr sz="1200"/>
            </a:lvl1pPr>
            <a:lvl2pPr>
              <a:defRPr sz="1100"/>
            </a:lvl2pPr>
            <a:lvl3pPr>
              <a:defRPr sz="1100"/>
            </a:lvl3pPr>
            <a:lvl4pPr>
              <a:defRPr sz="1100"/>
            </a:lvl4pPr>
            <a:lvl5pPr>
              <a:defRPr sz="1100"/>
            </a:lvl5pPr>
          </a:lstStyle>
          <a:p>
            <a:pPr lvl="0"/>
            <a:r>
              <a:rPr lang="en-US"/>
              <a:t>Click to edit Master text styles</a:t>
            </a:r>
          </a:p>
        </p:txBody>
      </p:sp>
      <p:sp>
        <p:nvSpPr>
          <p:cNvPr id="3" name="Espace réservé du texte 2"/>
          <p:cNvSpPr>
            <a:spLocks noGrp="1"/>
          </p:cNvSpPr>
          <p:nvPr>
            <p:ph type="body" sz="quarter" idx="33"/>
          </p:nvPr>
        </p:nvSpPr>
        <p:spPr>
          <a:xfrm>
            <a:off x="338139" y="1529543"/>
            <a:ext cx="6864350" cy="4336714"/>
          </a:xfrm>
          <a:prstGeom prst="rect">
            <a:avLst/>
          </a:prstGeom>
        </p:spPr>
        <p:txBody>
          <a:bodyPr/>
          <a:lstStyle>
            <a:lvl1pPr marL="0" indent="0">
              <a:buNone/>
              <a:defRPr sz="1200"/>
            </a:lvl1pPr>
            <a:lvl2pPr>
              <a:defRPr sz="1100"/>
            </a:lvl2pPr>
            <a:lvl3pPr>
              <a:defRPr sz="1100"/>
            </a:lvl3pPr>
            <a:lvl4pPr>
              <a:defRPr sz="1100"/>
            </a:lvl4pPr>
            <a:lvl5pPr>
              <a:defRPr sz="1100"/>
            </a:lvl5pPr>
          </a:lstStyle>
          <a:p>
            <a:pPr lvl="0"/>
            <a:r>
              <a:rPr lang="en-US"/>
              <a:t>Click to edit Master text styles</a:t>
            </a:r>
          </a:p>
        </p:txBody>
      </p:sp>
      <p:sp>
        <p:nvSpPr>
          <p:cNvPr id="6" name="Espace réservé du pied de page 1">
            <a:extLst>
              <a:ext uri="{FF2B5EF4-FFF2-40B4-BE49-F238E27FC236}">
                <a16:creationId xmlns:a16="http://schemas.microsoft.com/office/drawing/2014/main" id="{1F0AC395-BD05-CE4C-841F-06DC6D174DDB}"/>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1" name="Espace réservé du texte 6">
            <a:extLst>
              <a:ext uri="{FF2B5EF4-FFF2-40B4-BE49-F238E27FC236}">
                <a16:creationId xmlns:a16="http://schemas.microsoft.com/office/drawing/2014/main" id="{55ACE077-12E1-A648-B296-A84F07E7E9BA}"/>
              </a:ext>
            </a:extLst>
          </p:cNvPr>
          <p:cNvSpPr>
            <a:spLocks noGrp="1"/>
          </p:cNvSpPr>
          <p:nvPr>
            <p:ph type="body" sz="quarter" idx="10" hasCustomPrompt="1"/>
          </p:nvPr>
        </p:nvSpPr>
        <p:spPr>
          <a:xfrm>
            <a:off x="337932" y="564022"/>
            <a:ext cx="11413920"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38561989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04_Specific-Two contents">
    <p:spTree>
      <p:nvGrpSpPr>
        <p:cNvPr id="1" name=""/>
        <p:cNvGrpSpPr/>
        <p:nvPr/>
      </p:nvGrpSpPr>
      <p:grpSpPr>
        <a:xfrm>
          <a:off x="0" y="0"/>
          <a:ext cx="0" cy="0"/>
          <a:chOff x="0" y="0"/>
          <a:chExt cx="0" cy="0"/>
        </a:xfrm>
      </p:grpSpPr>
      <p:sp>
        <p:nvSpPr>
          <p:cNvPr id="5" name="Espace réservé du contenu 4"/>
          <p:cNvSpPr>
            <a:spLocks noGrp="1"/>
          </p:cNvSpPr>
          <p:nvPr>
            <p:ph sz="quarter" idx="16"/>
          </p:nvPr>
        </p:nvSpPr>
        <p:spPr>
          <a:xfrm>
            <a:off x="337931" y="2082546"/>
            <a:ext cx="5397851" cy="3743666"/>
          </a:xfrm>
          <a:prstGeom prst="rect">
            <a:avLst/>
          </a:prstGeom>
        </p:spPr>
        <p:txBody>
          <a:bodyPr/>
          <a:lstStyle>
            <a:lvl1pPr>
              <a:defRPr sz="1200"/>
            </a:lvl1pPr>
            <a:lvl2pPr marL="685800" indent="-228600">
              <a:buFont typeface="Arial" panose="020B0604020202020204" pitchFamily="34" charset="0"/>
              <a:buChar char="−"/>
              <a:defRPr sz="1200"/>
            </a:lvl2pPr>
            <a:lvl3pPr marL="1143000" indent="-228600">
              <a:buFont typeface="Wingdings" panose="05000000000000000000" pitchFamily="2" charset="2"/>
              <a:buChar char="§"/>
              <a:defRPr sz="1200"/>
            </a:lvl3pPr>
            <a:lvl4pPr marL="1600200" indent="-228600">
              <a:buFont typeface="Courier New" panose="02070309020205020404" pitchFamily="49" charset="0"/>
              <a:buChar char="o"/>
              <a:defRPr sz="1200"/>
            </a:lvl4pPr>
            <a:lvl5pPr marL="2057400" indent="-228600">
              <a:buFont typeface="Wingdings" panose="05000000000000000000" pitchFamily="2" charset="2"/>
              <a:buChar char="q"/>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 name="Espace réservé du contenu 4"/>
          <p:cNvSpPr>
            <a:spLocks noGrp="1"/>
          </p:cNvSpPr>
          <p:nvPr>
            <p:ph sz="quarter" idx="32"/>
          </p:nvPr>
        </p:nvSpPr>
        <p:spPr>
          <a:xfrm>
            <a:off x="6450676" y="2073021"/>
            <a:ext cx="5301176" cy="3743666"/>
          </a:xfrm>
          <a:prstGeom prst="rect">
            <a:avLst/>
          </a:prstGeom>
        </p:spPr>
        <p:txBody>
          <a:bodyPr/>
          <a:lstStyle>
            <a:lvl1pPr>
              <a:defRPr sz="1200"/>
            </a:lvl1pPr>
            <a:lvl2pPr marL="685800" indent="-228600">
              <a:buFont typeface="Arial" panose="020B0604020202020204" pitchFamily="34" charset="0"/>
              <a:buChar char="−"/>
              <a:defRPr sz="1200"/>
            </a:lvl2pPr>
            <a:lvl3pPr marL="1143000" indent="-228600">
              <a:buFont typeface="Wingdings" panose="05000000000000000000" pitchFamily="2" charset="2"/>
              <a:buChar char="§"/>
              <a:defRPr sz="1200"/>
            </a:lvl3pPr>
            <a:lvl4pPr marL="1600200" indent="-228600">
              <a:buFont typeface="Courier New" panose="02070309020205020404" pitchFamily="49" charset="0"/>
              <a:buChar char="o"/>
              <a:defRPr sz="1200"/>
            </a:lvl4pPr>
            <a:lvl5pPr marL="2057400" indent="-228600">
              <a:buFont typeface="Wingdings" panose="05000000000000000000" pitchFamily="2" charset="2"/>
              <a:buChar char="q"/>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8" name="Espace réservé du pied de page 1">
            <a:extLst>
              <a:ext uri="{FF2B5EF4-FFF2-40B4-BE49-F238E27FC236}">
                <a16:creationId xmlns:a16="http://schemas.microsoft.com/office/drawing/2014/main" id="{B44B20E5-2211-1848-8A7E-24B47BDD2751}"/>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4" name="Espace réservé du texte 4">
            <a:extLst>
              <a:ext uri="{FF2B5EF4-FFF2-40B4-BE49-F238E27FC236}">
                <a16:creationId xmlns:a16="http://schemas.microsoft.com/office/drawing/2014/main" id="{8EE73BBD-C21A-6042-B3F6-F5C3CF7A471F}"/>
              </a:ext>
            </a:extLst>
          </p:cNvPr>
          <p:cNvSpPr>
            <a:spLocks noGrp="1"/>
          </p:cNvSpPr>
          <p:nvPr>
            <p:ph type="body" sz="quarter" idx="35" hasCustomPrompt="1"/>
          </p:nvPr>
        </p:nvSpPr>
        <p:spPr>
          <a:xfrm>
            <a:off x="337930" y="922713"/>
            <a:ext cx="11433450"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5" name="Espace réservé du texte 6">
            <a:extLst>
              <a:ext uri="{FF2B5EF4-FFF2-40B4-BE49-F238E27FC236}">
                <a16:creationId xmlns:a16="http://schemas.microsoft.com/office/drawing/2014/main" id="{5DF880D7-4DB7-3340-B57C-5B9B064C4558}"/>
              </a:ext>
            </a:extLst>
          </p:cNvPr>
          <p:cNvSpPr>
            <a:spLocks noGrp="1"/>
          </p:cNvSpPr>
          <p:nvPr>
            <p:ph type="body" sz="quarter" idx="10" hasCustomPrompt="1"/>
          </p:nvPr>
        </p:nvSpPr>
        <p:spPr>
          <a:xfrm>
            <a:off x="337932" y="564022"/>
            <a:ext cx="11413920"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9970159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04_Specific-Two contents with sub-title">
    <p:spTree>
      <p:nvGrpSpPr>
        <p:cNvPr id="1" name=""/>
        <p:cNvGrpSpPr/>
        <p:nvPr/>
      </p:nvGrpSpPr>
      <p:grpSpPr>
        <a:xfrm>
          <a:off x="0" y="0"/>
          <a:ext cx="0" cy="0"/>
          <a:chOff x="0" y="0"/>
          <a:chExt cx="0" cy="0"/>
        </a:xfrm>
      </p:grpSpPr>
      <p:sp>
        <p:nvSpPr>
          <p:cNvPr id="5" name="Espace réservé du contenu 4"/>
          <p:cNvSpPr>
            <a:spLocks noGrp="1"/>
          </p:cNvSpPr>
          <p:nvPr>
            <p:ph sz="quarter" idx="16"/>
          </p:nvPr>
        </p:nvSpPr>
        <p:spPr>
          <a:xfrm>
            <a:off x="357102" y="2087118"/>
            <a:ext cx="5359630" cy="3624794"/>
          </a:xfrm>
          <a:prstGeom prst="rect">
            <a:avLst/>
          </a:prstGeom>
        </p:spPr>
        <p:txBody>
          <a:bodyPr/>
          <a:lstStyle>
            <a:lvl1pPr>
              <a:defRPr sz="1200"/>
            </a:lvl1pPr>
            <a:lvl2pPr marL="685800" indent="-228600">
              <a:buFont typeface="Arial" panose="020B0604020202020204" pitchFamily="34" charset="0"/>
              <a:buChar char="−"/>
              <a:defRPr sz="1200"/>
            </a:lvl2pPr>
            <a:lvl3pPr marL="1143000" indent="-228600">
              <a:buFont typeface="Wingdings" panose="05000000000000000000" pitchFamily="2" charset="2"/>
              <a:buChar char="§"/>
              <a:defRPr sz="1200"/>
            </a:lvl3pPr>
            <a:lvl4pPr marL="1600200" indent="-228600">
              <a:buFont typeface="Courier New" panose="02070309020205020404" pitchFamily="49" charset="0"/>
              <a:buChar char="o"/>
              <a:defRPr sz="1200"/>
            </a:lvl4pPr>
            <a:lvl5pPr marL="2057400" indent="-228600">
              <a:buFont typeface="Wingdings" panose="05000000000000000000" pitchFamily="2" charset="2"/>
              <a:buChar char="q"/>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1" name="Espace réservé du texte 4"/>
          <p:cNvSpPr>
            <a:spLocks noGrp="1"/>
          </p:cNvSpPr>
          <p:nvPr>
            <p:ph type="body" sz="quarter" idx="27" hasCustomPrompt="1"/>
          </p:nvPr>
        </p:nvSpPr>
        <p:spPr>
          <a:xfrm>
            <a:off x="357102" y="1832822"/>
            <a:ext cx="5359630" cy="252090"/>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9" name="Espace réservé du contenu 4">
            <a:extLst>
              <a:ext uri="{FF2B5EF4-FFF2-40B4-BE49-F238E27FC236}">
                <a16:creationId xmlns:a16="http://schemas.microsoft.com/office/drawing/2014/main" id="{14DE9AAF-FA11-4AEB-AAB9-B68962F49AE8}"/>
              </a:ext>
            </a:extLst>
          </p:cNvPr>
          <p:cNvSpPr>
            <a:spLocks noGrp="1"/>
          </p:cNvSpPr>
          <p:nvPr>
            <p:ph sz="quarter" idx="35"/>
          </p:nvPr>
        </p:nvSpPr>
        <p:spPr>
          <a:xfrm>
            <a:off x="6392427" y="2087118"/>
            <a:ext cx="5359630" cy="3624794"/>
          </a:xfrm>
          <a:prstGeom prst="rect">
            <a:avLst/>
          </a:prstGeom>
        </p:spPr>
        <p:txBody>
          <a:bodyPr/>
          <a:lstStyle>
            <a:lvl1pPr>
              <a:defRPr sz="1200"/>
            </a:lvl1pPr>
            <a:lvl2pPr marL="685800" indent="-228600">
              <a:buFont typeface="Arial" panose="020B0604020202020204" pitchFamily="34" charset="0"/>
              <a:buChar char="−"/>
              <a:defRPr sz="1200"/>
            </a:lvl2pPr>
            <a:lvl3pPr marL="1143000" indent="-228600">
              <a:buFont typeface="Wingdings" panose="05000000000000000000" pitchFamily="2" charset="2"/>
              <a:buChar char="§"/>
              <a:defRPr sz="1200"/>
            </a:lvl3pPr>
            <a:lvl4pPr marL="1600200" indent="-228600">
              <a:buFont typeface="Courier New" panose="02070309020205020404" pitchFamily="49" charset="0"/>
              <a:buChar char="o"/>
              <a:defRPr sz="1200"/>
            </a:lvl4pPr>
            <a:lvl5pPr marL="2057400" indent="-228600">
              <a:buFont typeface="Wingdings" panose="05000000000000000000" pitchFamily="2" charset="2"/>
              <a:buChar char="q"/>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20" name="Espace réservé du texte 4">
            <a:extLst>
              <a:ext uri="{FF2B5EF4-FFF2-40B4-BE49-F238E27FC236}">
                <a16:creationId xmlns:a16="http://schemas.microsoft.com/office/drawing/2014/main" id="{8B0D2CB7-D933-460B-AF3F-4EBBB27B1404}"/>
              </a:ext>
            </a:extLst>
          </p:cNvPr>
          <p:cNvSpPr>
            <a:spLocks noGrp="1"/>
          </p:cNvSpPr>
          <p:nvPr>
            <p:ph type="body" sz="quarter" idx="36" hasCustomPrompt="1"/>
          </p:nvPr>
        </p:nvSpPr>
        <p:spPr>
          <a:xfrm>
            <a:off x="6392427" y="1832822"/>
            <a:ext cx="5359630" cy="252090"/>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8" name="Espace réservé du pied de page 1">
            <a:extLst>
              <a:ext uri="{FF2B5EF4-FFF2-40B4-BE49-F238E27FC236}">
                <a16:creationId xmlns:a16="http://schemas.microsoft.com/office/drawing/2014/main" id="{DCFCFCF4-DEC3-9146-AA24-B52DB2D0E11F}"/>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2" name="Espace réservé du texte 6">
            <a:extLst>
              <a:ext uri="{FF2B5EF4-FFF2-40B4-BE49-F238E27FC236}">
                <a16:creationId xmlns:a16="http://schemas.microsoft.com/office/drawing/2014/main" id="{E4289EF2-4C63-A641-B1C1-0B2DD03488E9}"/>
              </a:ext>
            </a:extLst>
          </p:cNvPr>
          <p:cNvSpPr>
            <a:spLocks noGrp="1"/>
          </p:cNvSpPr>
          <p:nvPr>
            <p:ph type="body" sz="quarter" idx="10" hasCustomPrompt="1"/>
          </p:nvPr>
        </p:nvSpPr>
        <p:spPr>
          <a:xfrm>
            <a:off x="337932" y="564022"/>
            <a:ext cx="11413920"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5913454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04_Specific-4 ideas">
    <p:spTree>
      <p:nvGrpSpPr>
        <p:cNvPr id="1" name=""/>
        <p:cNvGrpSpPr/>
        <p:nvPr/>
      </p:nvGrpSpPr>
      <p:grpSpPr>
        <a:xfrm>
          <a:off x="0" y="0"/>
          <a:ext cx="0" cy="0"/>
          <a:chOff x="0" y="0"/>
          <a:chExt cx="0" cy="0"/>
        </a:xfrm>
      </p:grpSpPr>
      <p:sp>
        <p:nvSpPr>
          <p:cNvPr id="7" name="Espace réservé du texte 21"/>
          <p:cNvSpPr>
            <a:spLocks noGrp="1"/>
          </p:cNvSpPr>
          <p:nvPr>
            <p:ph type="body" sz="quarter" idx="14" hasCustomPrompt="1"/>
          </p:nvPr>
        </p:nvSpPr>
        <p:spPr>
          <a:xfrm>
            <a:off x="578458" y="2679807"/>
            <a:ext cx="4924425" cy="744537"/>
          </a:xfrm>
          <a:prstGeom prst="rect">
            <a:avLst/>
          </a:prstGeom>
        </p:spPr>
        <p:txBody>
          <a:bodyPr/>
          <a:lstStyle>
            <a:lvl1pPr marL="0" indent="0">
              <a:buNone/>
              <a:defRPr sz="2200" b="1" cap="all" baseline="0">
                <a:solidFill>
                  <a:schemeClr val="tx1"/>
                </a:solidFill>
                <a:latin typeface="+mj-lt"/>
              </a:defRPr>
            </a:lvl1pPr>
          </a:lstStyle>
          <a:p>
            <a:pPr lvl="0"/>
            <a:r>
              <a:rPr lang="fr-FR"/>
              <a:t>Message</a:t>
            </a:r>
          </a:p>
        </p:txBody>
      </p:sp>
      <p:sp>
        <p:nvSpPr>
          <p:cNvPr id="8" name="object 21"/>
          <p:cNvSpPr/>
          <p:nvPr/>
        </p:nvSpPr>
        <p:spPr>
          <a:xfrm>
            <a:off x="643773" y="2519681"/>
            <a:ext cx="1244600" cy="0"/>
          </a:xfrm>
          <a:custGeom>
            <a:avLst/>
            <a:gdLst/>
            <a:ahLst/>
            <a:cxnLst/>
            <a:rect l="l" t="t" r="r" b="b"/>
            <a:pathLst>
              <a:path w="1244600">
                <a:moveTo>
                  <a:pt x="0" y="0"/>
                </a:moveTo>
                <a:lnTo>
                  <a:pt x="1244600" y="0"/>
                </a:lnTo>
              </a:path>
            </a:pathLst>
          </a:custGeom>
          <a:ln w="88900">
            <a:solidFill>
              <a:srgbClr val="000000"/>
            </a:solidFill>
          </a:ln>
        </p:spPr>
        <p:txBody>
          <a:bodyPr wrap="square" lIns="0" tIns="0" rIns="0" bIns="0" rtlCol="0"/>
          <a:lstStyle/>
          <a:p>
            <a:endParaRPr/>
          </a:p>
        </p:txBody>
      </p:sp>
      <p:sp>
        <p:nvSpPr>
          <p:cNvPr id="10" name="Espace réservé du texte 9"/>
          <p:cNvSpPr>
            <a:spLocks noGrp="1"/>
          </p:cNvSpPr>
          <p:nvPr>
            <p:ph type="body" sz="quarter" idx="15"/>
          </p:nvPr>
        </p:nvSpPr>
        <p:spPr>
          <a:xfrm>
            <a:off x="643773" y="3911281"/>
            <a:ext cx="3572627" cy="977900"/>
          </a:xfrm>
          <a:prstGeom prst="rect">
            <a:avLst/>
          </a:prstGeom>
        </p:spPr>
        <p:txBody>
          <a:bodyPr/>
          <a:lstStyle>
            <a:lvl1pPr marL="0" indent="0">
              <a:lnSpc>
                <a:spcPts val="1500"/>
              </a:lnSpc>
              <a:buNone/>
              <a:defRPr sz="12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2" name="Espace réservé du texte 11"/>
          <p:cNvSpPr>
            <a:spLocks noGrp="1"/>
          </p:cNvSpPr>
          <p:nvPr>
            <p:ph type="body" sz="quarter" idx="16" hasCustomPrompt="1"/>
          </p:nvPr>
        </p:nvSpPr>
        <p:spPr>
          <a:xfrm>
            <a:off x="6096000" y="878476"/>
            <a:ext cx="1080000" cy="1080000"/>
          </a:xfrm>
          <a:prstGeom prst="rect">
            <a:avLst/>
          </a:prstGeom>
          <a:solidFill>
            <a:schemeClr val="tx1"/>
          </a:solidFill>
          <a:ln>
            <a:solidFill>
              <a:schemeClr val="tx1"/>
            </a:solidFill>
          </a:ln>
        </p:spPr>
        <p:txBody>
          <a:bodyPr anchor="ctr"/>
          <a:lstStyle>
            <a:lvl1pPr marL="0" indent="0" algn="ctr">
              <a:buNone/>
              <a:defRPr sz="3600" b="1">
                <a:solidFill>
                  <a:schemeClr val="bg1"/>
                </a:solidFill>
                <a:latin typeface="Arial Black" panose="020B0A04020102020204" pitchFamily="34" charset="0"/>
              </a:defRPr>
            </a:lvl1pPr>
          </a:lstStyle>
          <a:p>
            <a:pPr lvl="0"/>
            <a:r>
              <a:rPr lang="fr-FR"/>
              <a:t>1</a:t>
            </a:r>
          </a:p>
        </p:txBody>
      </p:sp>
      <p:sp>
        <p:nvSpPr>
          <p:cNvPr id="19" name="Espace réservé du texte 11"/>
          <p:cNvSpPr>
            <a:spLocks noGrp="1"/>
          </p:cNvSpPr>
          <p:nvPr>
            <p:ph type="body" sz="quarter" idx="17" hasCustomPrompt="1"/>
          </p:nvPr>
        </p:nvSpPr>
        <p:spPr>
          <a:xfrm>
            <a:off x="6096000" y="2233113"/>
            <a:ext cx="1080000" cy="1080000"/>
          </a:xfrm>
          <a:prstGeom prst="rect">
            <a:avLst/>
          </a:prstGeom>
          <a:solidFill>
            <a:schemeClr val="tx1"/>
          </a:solidFill>
          <a:ln>
            <a:solidFill>
              <a:schemeClr val="tx1"/>
            </a:solidFill>
          </a:ln>
        </p:spPr>
        <p:txBody>
          <a:bodyPr anchor="ctr"/>
          <a:lstStyle>
            <a:lvl1pPr marL="0" indent="0" algn="ctr">
              <a:buNone/>
              <a:defRPr sz="3600" b="1">
                <a:solidFill>
                  <a:schemeClr val="bg1"/>
                </a:solidFill>
                <a:latin typeface="Arial Black" panose="020B0A04020102020204" pitchFamily="34" charset="0"/>
              </a:defRPr>
            </a:lvl1pPr>
          </a:lstStyle>
          <a:p>
            <a:pPr lvl="0"/>
            <a:r>
              <a:rPr lang="fr-FR"/>
              <a:t>2</a:t>
            </a:r>
          </a:p>
        </p:txBody>
      </p:sp>
      <p:sp>
        <p:nvSpPr>
          <p:cNvPr id="20" name="Espace réservé du texte 11"/>
          <p:cNvSpPr>
            <a:spLocks noGrp="1"/>
          </p:cNvSpPr>
          <p:nvPr>
            <p:ph type="body" sz="quarter" idx="18" hasCustomPrompt="1"/>
          </p:nvPr>
        </p:nvSpPr>
        <p:spPr>
          <a:xfrm>
            <a:off x="6096000" y="3587750"/>
            <a:ext cx="1080000" cy="1080000"/>
          </a:xfrm>
          <a:prstGeom prst="rect">
            <a:avLst/>
          </a:prstGeom>
          <a:solidFill>
            <a:schemeClr val="tx1"/>
          </a:solidFill>
          <a:ln>
            <a:solidFill>
              <a:schemeClr val="tx1"/>
            </a:solidFill>
          </a:ln>
        </p:spPr>
        <p:txBody>
          <a:bodyPr anchor="ctr"/>
          <a:lstStyle>
            <a:lvl1pPr marL="0" indent="0" algn="ctr">
              <a:buNone/>
              <a:defRPr sz="3600" b="1">
                <a:solidFill>
                  <a:schemeClr val="bg1"/>
                </a:solidFill>
                <a:latin typeface="Arial Black" panose="020B0A04020102020204" pitchFamily="34" charset="0"/>
              </a:defRPr>
            </a:lvl1pPr>
          </a:lstStyle>
          <a:p>
            <a:pPr lvl="0"/>
            <a:r>
              <a:rPr lang="fr-FR"/>
              <a:t>3</a:t>
            </a:r>
          </a:p>
        </p:txBody>
      </p:sp>
      <p:sp>
        <p:nvSpPr>
          <p:cNvPr id="21" name="Espace réservé du texte 11"/>
          <p:cNvSpPr>
            <a:spLocks noGrp="1"/>
          </p:cNvSpPr>
          <p:nvPr>
            <p:ph type="body" sz="quarter" idx="19" hasCustomPrompt="1"/>
          </p:nvPr>
        </p:nvSpPr>
        <p:spPr>
          <a:xfrm>
            <a:off x="6096000" y="4942387"/>
            <a:ext cx="1080000" cy="1080000"/>
          </a:xfrm>
          <a:prstGeom prst="rect">
            <a:avLst/>
          </a:prstGeom>
          <a:solidFill>
            <a:schemeClr val="tx1"/>
          </a:solidFill>
          <a:ln>
            <a:solidFill>
              <a:schemeClr val="tx1"/>
            </a:solidFill>
          </a:ln>
        </p:spPr>
        <p:txBody>
          <a:bodyPr anchor="ctr"/>
          <a:lstStyle>
            <a:lvl1pPr marL="0" indent="0" algn="ctr">
              <a:buNone/>
              <a:defRPr sz="3600" b="1">
                <a:solidFill>
                  <a:schemeClr val="bg1"/>
                </a:solidFill>
                <a:latin typeface="Arial Black" panose="020B0A04020102020204" pitchFamily="34" charset="0"/>
              </a:defRPr>
            </a:lvl1pPr>
          </a:lstStyle>
          <a:p>
            <a:pPr lvl="0"/>
            <a:r>
              <a:rPr lang="fr-FR"/>
              <a:t>4</a:t>
            </a:r>
          </a:p>
        </p:txBody>
      </p:sp>
      <p:sp>
        <p:nvSpPr>
          <p:cNvPr id="23" name="Espace réservé du texte 9"/>
          <p:cNvSpPr>
            <a:spLocks noGrp="1"/>
          </p:cNvSpPr>
          <p:nvPr>
            <p:ph type="body" sz="quarter" idx="21" hasCustomPrompt="1"/>
          </p:nvPr>
        </p:nvSpPr>
        <p:spPr>
          <a:xfrm>
            <a:off x="7349372" y="878476"/>
            <a:ext cx="4525127" cy="2062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Idée 1</a:t>
            </a:r>
          </a:p>
          <a:p>
            <a:pPr lvl="0"/>
            <a:endParaRPr lang="fr-FR"/>
          </a:p>
        </p:txBody>
      </p:sp>
      <p:sp>
        <p:nvSpPr>
          <p:cNvPr id="24" name="Espace réservé du texte 9"/>
          <p:cNvSpPr>
            <a:spLocks noGrp="1"/>
          </p:cNvSpPr>
          <p:nvPr>
            <p:ph type="body" sz="quarter" idx="22"/>
          </p:nvPr>
        </p:nvSpPr>
        <p:spPr>
          <a:xfrm>
            <a:off x="7349373" y="2439398"/>
            <a:ext cx="4525127" cy="873715"/>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25" name="Espace réservé du texte 9"/>
          <p:cNvSpPr>
            <a:spLocks noGrp="1"/>
          </p:cNvSpPr>
          <p:nvPr>
            <p:ph type="body" sz="quarter" idx="23" hasCustomPrompt="1"/>
          </p:nvPr>
        </p:nvSpPr>
        <p:spPr>
          <a:xfrm>
            <a:off x="7349372" y="2233113"/>
            <a:ext cx="4525127" cy="2062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Idée 2</a:t>
            </a:r>
          </a:p>
          <a:p>
            <a:pPr lvl="0"/>
            <a:endParaRPr lang="fr-FR"/>
          </a:p>
        </p:txBody>
      </p:sp>
      <p:sp>
        <p:nvSpPr>
          <p:cNvPr id="26" name="Espace réservé du texte 9"/>
          <p:cNvSpPr>
            <a:spLocks noGrp="1"/>
          </p:cNvSpPr>
          <p:nvPr>
            <p:ph type="body" sz="quarter" idx="24"/>
          </p:nvPr>
        </p:nvSpPr>
        <p:spPr>
          <a:xfrm>
            <a:off x="7349373" y="3794035"/>
            <a:ext cx="4525127" cy="873715"/>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27" name="Espace réservé du texte 9"/>
          <p:cNvSpPr>
            <a:spLocks noGrp="1"/>
          </p:cNvSpPr>
          <p:nvPr>
            <p:ph type="body" sz="quarter" idx="25" hasCustomPrompt="1"/>
          </p:nvPr>
        </p:nvSpPr>
        <p:spPr>
          <a:xfrm>
            <a:off x="7349372" y="3587750"/>
            <a:ext cx="4525127" cy="2062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Idée 3</a:t>
            </a:r>
          </a:p>
          <a:p>
            <a:pPr lvl="0"/>
            <a:endParaRPr lang="fr-FR"/>
          </a:p>
        </p:txBody>
      </p:sp>
      <p:sp>
        <p:nvSpPr>
          <p:cNvPr id="28" name="Espace réservé du texte 9"/>
          <p:cNvSpPr>
            <a:spLocks noGrp="1"/>
          </p:cNvSpPr>
          <p:nvPr>
            <p:ph type="body" sz="quarter" idx="26"/>
          </p:nvPr>
        </p:nvSpPr>
        <p:spPr>
          <a:xfrm>
            <a:off x="7349373" y="5148672"/>
            <a:ext cx="4525127" cy="873715"/>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29" name="Espace réservé du texte 9"/>
          <p:cNvSpPr>
            <a:spLocks noGrp="1"/>
          </p:cNvSpPr>
          <p:nvPr>
            <p:ph type="body" sz="quarter" idx="27" hasCustomPrompt="1"/>
          </p:nvPr>
        </p:nvSpPr>
        <p:spPr>
          <a:xfrm>
            <a:off x="7349372" y="4942387"/>
            <a:ext cx="4525127" cy="2062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Idée 4</a:t>
            </a:r>
          </a:p>
          <a:p>
            <a:pPr lvl="0"/>
            <a:endParaRPr lang="fr-FR"/>
          </a:p>
        </p:txBody>
      </p:sp>
      <p:sp>
        <p:nvSpPr>
          <p:cNvPr id="18" name="Espace réservé du texte 9"/>
          <p:cNvSpPr>
            <a:spLocks noGrp="1"/>
          </p:cNvSpPr>
          <p:nvPr>
            <p:ph type="body" sz="quarter" idx="29"/>
          </p:nvPr>
        </p:nvSpPr>
        <p:spPr>
          <a:xfrm>
            <a:off x="7349371" y="1084761"/>
            <a:ext cx="4525127" cy="873715"/>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22" name="Espace réservé du pied de page 1">
            <a:extLst>
              <a:ext uri="{FF2B5EF4-FFF2-40B4-BE49-F238E27FC236}">
                <a16:creationId xmlns:a16="http://schemas.microsoft.com/office/drawing/2014/main" id="{75DFA9B3-03FF-4A49-878E-50BFE41182BB}"/>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18600177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04_Specific-4 ideas with right image">
    <p:spTree>
      <p:nvGrpSpPr>
        <p:cNvPr id="1" name=""/>
        <p:cNvGrpSpPr/>
        <p:nvPr/>
      </p:nvGrpSpPr>
      <p:grpSpPr>
        <a:xfrm>
          <a:off x="0" y="0"/>
          <a:ext cx="0" cy="0"/>
          <a:chOff x="0" y="0"/>
          <a:chExt cx="0" cy="0"/>
        </a:xfrm>
      </p:grpSpPr>
      <p:sp>
        <p:nvSpPr>
          <p:cNvPr id="23" name="Espace réservé pour une image  22"/>
          <p:cNvSpPr>
            <a:spLocks noGrp="1"/>
          </p:cNvSpPr>
          <p:nvPr>
            <p:ph type="pic" sz="quarter" idx="28"/>
          </p:nvPr>
        </p:nvSpPr>
        <p:spPr>
          <a:xfrm>
            <a:off x="8507109" y="0"/>
            <a:ext cx="3675797" cy="6858000"/>
          </a:xfrm>
          <a:prstGeom prst="rect">
            <a:avLst/>
          </a:prstGeom>
          <a:ln w="57150">
            <a:noFill/>
          </a:ln>
        </p:spPr>
        <p:txBody>
          <a:bodyPr/>
          <a:lstStyle>
            <a:lvl1pPr>
              <a:defRPr sz="1100"/>
            </a:lvl1pPr>
          </a:lstStyle>
          <a:p>
            <a:r>
              <a:rPr lang="en-US"/>
              <a:t>Click icon to add picture</a:t>
            </a:r>
            <a:endParaRPr lang="fr-FR"/>
          </a:p>
        </p:txBody>
      </p:sp>
      <p:sp>
        <p:nvSpPr>
          <p:cNvPr id="8" name="Espace réservé du texte 11"/>
          <p:cNvSpPr>
            <a:spLocks noGrp="1"/>
          </p:cNvSpPr>
          <p:nvPr>
            <p:ph type="body" sz="quarter" idx="16" hasCustomPrompt="1"/>
          </p:nvPr>
        </p:nvSpPr>
        <p:spPr>
          <a:xfrm>
            <a:off x="341747" y="953475"/>
            <a:ext cx="1080000" cy="1080000"/>
          </a:xfrm>
          <a:prstGeom prst="rect">
            <a:avLst/>
          </a:prstGeom>
          <a:solidFill>
            <a:schemeClr val="tx1"/>
          </a:solidFill>
          <a:ln>
            <a:solidFill>
              <a:schemeClr val="tx1"/>
            </a:solidFill>
          </a:ln>
        </p:spPr>
        <p:txBody>
          <a:bodyPr anchor="ctr"/>
          <a:lstStyle>
            <a:lvl1pPr marL="0" indent="0" algn="ctr">
              <a:buNone/>
              <a:defRPr sz="3600" b="1">
                <a:solidFill>
                  <a:schemeClr val="bg1"/>
                </a:solidFill>
                <a:latin typeface="Arial Black" panose="020B0A04020102020204" pitchFamily="34" charset="0"/>
              </a:defRPr>
            </a:lvl1pPr>
          </a:lstStyle>
          <a:p>
            <a:pPr lvl="0"/>
            <a:r>
              <a:rPr lang="fr-FR"/>
              <a:t>1</a:t>
            </a:r>
          </a:p>
        </p:txBody>
      </p:sp>
      <p:sp>
        <p:nvSpPr>
          <p:cNvPr id="9" name="Espace réservé du texte 11"/>
          <p:cNvSpPr>
            <a:spLocks noGrp="1"/>
          </p:cNvSpPr>
          <p:nvPr>
            <p:ph type="body" sz="quarter" idx="17" hasCustomPrompt="1"/>
          </p:nvPr>
        </p:nvSpPr>
        <p:spPr>
          <a:xfrm>
            <a:off x="341747" y="2308112"/>
            <a:ext cx="1080000" cy="1080000"/>
          </a:xfrm>
          <a:prstGeom prst="rect">
            <a:avLst/>
          </a:prstGeom>
          <a:solidFill>
            <a:schemeClr val="tx1"/>
          </a:solidFill>
          <a:ln>
            <a:solidFill>
              <a:schemeClr val="tx1"/>
            </a:solidFill>
          </a:ln>
        </p:spPr>
        <p:txBody>
          <a:bodyPr anchor="ctr"/>
          <a:lstStyle>
            <a:lvl1pPr marL="0" indent="0" algn="ctr">
              <a:buNone/>
              <a:defRPr sz="3600" b="1">
                <a:solidFill>
                  <a:schemeClr val="bg1"/>
                </a:solidFill>
                <a:latin typeface="Arial Black" panose="020B0A04020102020204" pitchFamily="34" charset="0"/>
              </a:defRPr>
            </a:lvl1pPr>
          </a:lstStyle>
          <a:p>
            <a:pPr lvl="0"/>
            <a:r>
              <a:rPr lang="fr-FR"/>
              <a:t>2</a:t>
            </a:r>
          </a:p>
        </p:txBody>
      </p:sp>
      <p:sp>
        <p:nvSpPr>
          <p:cNvPr id="10" name="Espace réservé du texte 11"/>
          <p:cNvSpPr>
            <a:spLocks noGrp="1"/>
          </p:cNvSpPr>
          <p:nvPr>
            <p:ph type="body" sz="quarter" idx="18" hasCustomPrompt="1"/>
          </p:nvPr>
        </p:nvSpPr>
        <p:spPr>
          <a:xfrm>
            <a:off x="341747" y="3662749"/>
            <a:ext cx="1080000" cy="1080000"/>
          </a:xfrm>
          <a:prstGeom prst="rect">
            <a:avLst/>
          </a:prstGeom>
          <a:solidFill>
            <a:schemeClr val="tx1"/>
          </a:solidFill>
          <a:ln>
            <a:solidFill>
              <a:schemeClr val="tx1"/>
            </a:solidFill>
          </a:ln>
        </p:spPr>
        <p:txBody>
          <a:bodyPr anchor="ctr"/>
          <a:lstStyle>
            <a:lvl1pPr marL="0" indent="0" algn="ctr">
              <a:buNone/>
              <a:defRPr sz="3600" b="1">
                <a:solidFill>
                  <a:schemeClr val="bg1"/>
                </a:solidFill>
                <a:latin typeface="Arial Black" panose="020B0A04020102020204" pitchFamily="34" charset="0"/>
              </a:defRPr>
            </a:lvl1pPr>
          </a:lstStyle>
          <a:p>
            <a:pPr lvl="0"/>
            <a:r>
              <a:rPr lang="fr-FR"/>
              <a:t>3</a:t>
            </a:r>
          </a:p>
        </p:txBody>
      </p:sp>
      <p:sp>
        <p:nvSpPr>
          <p:cNvPr id="11" name="Espace réservé du texte 11"/>
          <p:cNvSpPr>
            <a:spLocks noGrp="1"/>
          </p:cNvSpPr>
          <p:nvPr>
            <p:ph type="body" sz="quarter" idx="19" hasCustomPrompt="1"/>
          </p:nvPr>
        </p:nvSpPr>
        <p:spPr>
          <a:xfrm>
            <a:off x="341747" y="5017386"/>
            <a:ext cx="1080000" cy="1080000"/>
          </a:xfrm>
          <a:prstGeom prst="rect">
            <a:avLst/>
          </a:prstGeom>
          <a:solidFill>
            <a:schemeClr val="tx1"/>
          </a:solidFill>
          <a:ln>
            <a:solidFill>
              <a:schemeClr val="tx1"/>
            </a:solidFill>
          </a:ln>
        </p:spPr>
        <p:txBody>
          <a:bodyPr anchor="ctr"/>
          <a:lstStyle>
            <a:lvl1pPr marL="0" indent="0" algn="ctr">
              <a:buNone/>
              <a:defRPr sz="3600" b="1">
                <a:solidFill>
                  <a:schemeClr val="bg1"/>
                </a:solidFill>
                <a:latin typeface="Arial Black" panose="020B0A04020102020204" pitchFamily="34" charset="0"/>
              </a:defRPr>
            </a:lvl1pPr>
          </a:lstStyle>
          <a:p>
            <a:pPr lvl="0"/>
            <a:r>
              <a:rPr lang="fr-FR"/>
              <a:t>4</a:t>
            </a:r>
          </a:p>
        </p:txBody>
      </p:sp>
      <p:sp>
        <p:nvSpPr>
          <p:cNvPr id="12" name="Espace réservé du texte 9"/>
          <p:cNvSpPr>
            <a:spLocks noGrp="1"/>
          </p:cNvSpPr>
          <p:nvPr>
            <p:ph type="body" sz="quarter" idx="20"/>
          </p:nvPr>
        </p:nvSpPr>
        <p:spPr>
          <a:xfrm>
            <a:off x="1557038" y="1170392"/>
            <a:ext cx="5989071" cy="863083"/>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3" name="Espace réservé du texte 9"/>
          <p:cNvSpPr>
            <a:spLocks noGrp="1"/>
          </p:cNvSpPr>
          <p:nvPr>
            <p:ph type="body" sz="quarter" idx="21"/>
          </p:nvPr>
        </p:nvSpPr>
        <p:spPr>
          <a:xfrm>
            <a:off x="1557037" y="953475"/>
            <a:ext cx="5989072" cy="2062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4" name="Espace réservé du texte 9"/>
          <p:cNvSpPr>
            <a:spLocks noGrp="1"/>
          </p:cNvSpPr>
          <p:nvPr>
            <p:ph type="body" sz="quarter" idx="22"/>
          </p:nvPr>
        </p:nvSpPr>
        <p:spPr>
          <a:xfrm>
            <a:off x="1557038" y="2525029"/>
            <a:ext cx="5989071" cy="863083"/>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5" name="Espace réservé du texte 9"/>
          <p:cNvSpPr>
            <a:spLocks noGrp="1"/>
          </p:cNvSpPr>
          <p:nvPr>
            <p:ph type="body" sz="quarter" idx="23"/>
          </p:nvPr>
        </p:nvSpPr>
        <p:spPr>
          <a:xfrm>
            <a:off x="1557037" y="2308112"/>
            <a:ext cx="5989072" cy="2062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6" name="Espace réservé du texte 9"/>
          <p:cNvSpPr>
            <a:spLocks noGrp="1"/>
          </p:cNvSpPr>
          <p:nvPr>
            <p:ph type="body" sz="quarter" idx="24"/>
          </p:nvPr>
        </p:nvSpPr>
        <p:spPr>
          <a:xfrm>
            <a:off x="1557038" y="3926981"/>
            <a:ext cx="5989071" cy="815768"/>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7" name="Espace réservé du texte 9"/>
          <p:cNvSpPr>
            <a:spLocks noGrp="1"/>
          </p:cNvSpPr>
          <p:nvPr>
            <p:ph type="body" sz="quarter" idx="25"/>
          </p:nvPr>
        </p:nvSpPr>
        <p:spPr>
          <a:xfrm>
            <a:off x="1557037" y="3662749"/>
            <a:ext cx="5989072" cy="24629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8" name="Espace réservé du texte 9"/>
          <p:cNvSpPr>
            <a:spLocks noGrp="1"/>
          </p:cNvSpPr>
          <p:nvPr>
            <p:ph type="body" sz="quarter" idx="26"/>
          </p:nvPr>
        </p:nvSpPr>
        <p:spPr>
          <a:xfrm>
            <a:off x="1557038" y="5228987"/>
            <a:ext cx="5989072" cy="868399"/>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9" name="Espace réservé du texte 9"/>
          <p:cNvSpPr>
            <a:spLocks noGrp="1"/>
          </p:cNvSpPr>
          <p:nvPr>
            <p:ph type="body" sz="quarter" idx="27"/>
          </p:nvPr>
        </p:nvSpPr>
        <p:spPr>
          <a:xfrm>
            <a:off x="1557037" y="5017386"/>
            <a:ext cx="5989072" cy="2062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24" name="Espace réservé du texte 21"/>
          <p:cNvSpPr>
            <a:spLocks noGrp="1"/>
          </p:cNvSpPr>
          <p:nvPr>
            <p:ph type="body" sz="quarter" idx="14" hasCustomPrompt="1"/>
          </p:nvPr>
        </p:nvSpPr>
        <p:spPr>
          <a:xfrm>
            <a:off x="8895551" y="2427246"/>
            <a:ext cx="2862339" cy="720126"/>
          </a:xfrm>
          <a:prstGeom prst="rect">
            <a:avLst/>
          </a:prstGeom>
        </p:spPr>
        <p:txBody>
          <a:bodyPr/>
          <a:lstStyle>
            <a:lvl1pPr marL="0" indent="0">
              <a:buNone/>
              <a:defRPr sz="2200" b="1" cap="all" spc="0" baseline="0">
                <a:solidFill>
                  <a:schemeClr val="bg1"/>
                </a:solidFill>
                <a:latin typeface="+mj-lt"/>
              </a:defRPr>
            </a:lvl1pPr>
          </a:lstStyle>
          <a:p>
            <a:pPr lvl="0"/>
            <a:r>
              <a:rPr lang="fr-FR"/>
              <a:t>Partie 1</a:t>
            </a:r>
          </a:p>
        </p:txBody>
      </p:sp>
      <p:sp>
        <p:nvSpPr>
          <p:cNvPr id="29" name="Espace réservé du texte 9"/>
          <p:cNvSpPr>
            <a:spLocks noGrp="1"/>
          </p:cNvSpPr>
          <p:nvPr>
            <p:ph type="body" sz="quarter" idx="31" hasCustomPrompt="1"/>
          </p:nvPr>
        </p:nvSpPr>
        <p:spPr>
          <a:xfrm>
            <a:off x="8895552" y="3677236"/>
            <a:ext cx="1838981" cy="23180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Vos enjeux</a:t>
            </a:r>
          </a:p>
          <a:p>
            <a:pPr lvl="0"/>
            <a:endParaRPr lang="fr-FR"/>
          </a:p>
        </p:txBody>
      </p:sp>
      <p:sp>
        <p:nvSpPr>
          <p:cNvPr id="27" name="Espace réservé du texte 9"/>
          <p:cNvSpPr>
            <a:spLocks noGrp="1"/>
          </p:cNvSpPr>
          <p:nvPr>
            <p:ph type="body" sz="quarter" idx="30" hasCustomPrompt="1"/>
          </p:nvPr>
        </p:nvSpPr>
        <p:spPr>
          <a:xfrm>
            <a:off x="8895551" y="3926981"/>
            <a:ext cx="2748509" cy="77427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latin typeface="+mn-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err="1"/>
              <a:t>Lorem</a:t>
            </a:r>
            <a:r>
              <a:rPr lang="fr-FR"/>
              <a:t> </a:t>
            </a:r>
            <a:r>
              <a:rPr lang="fr-FR" err="1"/>
              <a:t>ipsum</a:t>
            </a:r>
            <a:r>
              <a:rPr lang="fr-FR"/>
              <a:t> </a:t>
            </a:r>
            <a:r>
              <a:rPr lang="fr-FR" err="1"/>
              <a:t>dolor</a:t>
            </a:r>
            <a:r>
              <a:rPr lang="fr-FR"/>
              <a:t> </a:t>
            </a:r>
            <a:r>
              <a:rPr lang="fr-FR" err="1"/>
              <a:t>sit</a:t>
            </a:r>
            <a:r>
              <a:rPr lang="fr-FR"/>
              <a:t> </a:t>
            </a:r>
            <a:r>
              <a:rPr lang="fr-FR" err="1"/>
              <a:t>amet</a:t>
            </a:r>
            <a:r>
              <a:rPr lang="fr-FR"/>
              <a:t>, </a:t>
            </a:r>
            <a:r>
              <a:rPr lang="fr-FR" err="1"/>
              <a:t>consectetur</a:t>
            </a:r>
            <a:r>
              <a:rPr lang="fr-FR"/>
              <a:t> </a:t>
            </a:r>
            <a:r>
              <a:rPr lang="fr-FR" err="1"/>
              <a:t>adipiscing</a:t>
            </a:r>
            <a:r>
              <a:rPr lang="fr-FR"/>
              <a:t>  </a:t>
            </a:r>
            <a:r>
              <a:rPr lang="fr-FR" err="1"/>
              <a:t>elit</a:t>
            </a:r>
            <a:r>
              <a:rPr lang="fr-FR"/>
              <a:t>. </a:t>
            </a:r>
            <a:r>
              <a:rPr lang="fr-FR" err="1"/>
              <a:t>Etiam</a:t>
            </a:r>
            <a:r>
              <a:rPr lang="fr-FR"/>
              <a:t> </a:t>
            </a:r>
            <a:r>
              <a:rPr lang="fr-FR" err="1"/>
              <a:t>sed</a:t>
            </a:r>
            <a:r>
              <a:rPr lang="fr-FR"/>
              <a:t> </a:t>
            </a:r>
            <a:r>
              <a:rPr lang="fr-FR" err="1"/>
              <a:t>turpis</a:t>
            </a:r>
            <a:r>
              <a:rPr lang="fr-FR"/>
              <a:t> a </a:t>
            </a:r>
            <a:r>
              <a:rPr lang="fr-FR" err="1"/>
              <a:t>metus</a:t>
            </a:r>
            <a:r>
              <a:rPr lang="fr-FR"/>
              <a:t> </a:t>
            </a:r>
            <a:r>
              <a:rPr lang="fr-FR" err="1"/>
              <a:t>placerat</a:t>
            </a:r>
            <a:r>
              <a:rPr lang="fr-FR"/>
              <a:t> </a:t>
            </a:r>
            <a:r>
              <a:rPr lang="fr-FR" err="1"/>
              <a:t>varius</a:t>
            </a:r>
            <a:r>
              <a:rPr lang="fr-FR"/>
              <a:t>  </a:t>
            </a:r>
            <a:r>
              <a:rPr lang="fr-FR" err="1"/>
              <a:t>quis</a:t>
            </a:r>
            <a:r>
              <a:rPr lang="fr-FR"/>
              <a:t> vitae </a:t>
            </a:r>
            <a:r>
              <a:rPr lang="fr-FR" err="1"/>
              <a:t>nibh</a:t>
            </a:r>
            <a:r>
              <a:rPr lang="fr-FR"/>
              <a:t>. </a:t>
            </a:r>
          </a:p>
        </p:txBody>
      </p:sp>
      <p:sp>
        <p:nvSpPr>
          <p:cNvPr id="20" name="Espace réservé du pied de page 1">
            <a:extLst>
              <a:ext uri="{FF2B5EF4-FFF2-40B4-BE49-F238E27FC236}">
                <a16:creationId xmlns:a16="http://schemas.microsoft.com/office/drawing/2014/main" id="{05DB3B8D-9370-1D4A-94E6-25821EDF8EFF}"/>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5891755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04_Specific-5 ideas with left image">
    <p:spTree>
      <p:nvGrpSpPr>
        <p:cNvPr id="1" name=""/>
        <p:cNvGrpSpPr/>
        <p:nvPr/>
      </p:nvGrpSpPr>
      <p:grpSpPr>
        <a:xfrm>
          <a:off x="0" y="0"/>
          <a:ext cx="0" cy="0"/>
          <a:chOff x="0" y="0"/>
          <a:chExt cx="0" cy="0"/>
        </a:xfrm>
      </p:grpSpPr>
      <p:sp>
        <p:nvSpPr>
          <p:cNvPr id="2" name="Espace réservé du pied de page 1"/>
          <p:cNvSpPr>
            <a:spLocks noGrp="1"/>
          </p:cNvSpPr>
          <p:nvPr>
            <p:ph type="ftr" sz="quarter" idx="76"/>
          </p:nvPr>
        </p:nvSpPr>
        <p:spPr>
          <a:xfrm>
            <a:off x="337932" y="283655"/>
            <a:ext cx="1646316" cy="271549"/>
          </a:xfrm>
          <a:prstGeom prst="rect">
            <a:avLst/>
          </a:prstGeom>
        </p:spPr>
        <p:txBody>
          <a:bodyPr/>
          <a:lstStyle/>
          <a:p>
            <a:endParaRPr lang="fr-FR"/>
          </a:p>
        </p:txBody>
      </p:sp>
      <p:sp>
        <p:nvSpPr>
          <p:cNvPr id="4" name="Rectangle 3"/>
          <p:cNvSpPr/>
          <p:nvPr/>
        </p:nvSpPr>
        <p:spPr>
          <a:xfrm>
            <a:off x="-529" y="0"/>
            <a:ext cx="6891867"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Espace réservé du texte 4"/>
          <p:cNvSpPr>
            <a:spLocks noGrp="1"/>
          </p:cNvSpPr>
          <p:nvPr>
            <p:ph type="body" sz="quarter" idx="27" hasCustomPrompt="1"/>
          </p:nvPr>
        </p:nvSpPr>
        <p:spPr>
          <a:xfrm>
            <a:off x="642771" y="871261"/>
            <a:ext cx="5606323" cy="38443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b="1" cap="all" baseline="0">
                <a:solidFill>
                  <a:schemeClr val="bg1"/>
                </a:solidFill>
                <a:latin typeface="+mj-lt"/>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err="1"/>
              <a:t>Summary</a:t>
            </a:r>
            <a:endParaRPr lang="fr-FR"/>
          </a:p>
        </p:txBody>
      </p:sp>
      <p:sp>
        <p:nvSpPr>
          <p:cNvPr id="6" name="Espace réservé pour une image  5"/>
          <p:cNvSpPr>
            <a:spLocks noGrp="1"/>
          </p:cNvSpPr>
          <p:nvPr>
            <p:ph type="pic" sz="quarter" idx="28"/>
          </p:nvPr>
        </p:nvSpPr>
        <p:spPr>
          <a:xfrm>
            <a:off x="642938" y="1771650"/>
            <a:ext cx="6248400" cy="5086350"/>
          </a:xfrm>
          <a:prstGeom prst="rect">
            <a:avLst/>
          </a:prstGeom>
        </p:spPr>
        <p:txBody>
          <a:bodyPr/>
          <a:lstStyle/>
          <a:p>
            <a:r>
              <a:rPr lang="en-US"/>
              <a:t>Click icon to add picture</a:t>
            </a:r>
            <a:endParaRPr lang="fr-FR"/>
          </a:p>
        </p:txBody>
      </p:sp>
      <p:sp>
        <p:nvSpPr>
          <p:cNvPr id="7" name="object 12"/>
          <p:cNvSpPr/>
          <p:nvPr/>
        </p:nvSpPr>
        <p:spPr>
          <a:xfrm>
            <a:off x="4605414" y="1465872"/>
            <a:ext cx="4283037" cy="4461135"/>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14" name="Espace réservé du texte 9"/>
          <p:cNvSpPr>
            <a:spLocks noGrp="1"/>
          </p:cNvSpPr>
          <p:nvPr>
            <p:ph type="body" sz="quarter" idx="43"/>
          </p:nvPr>
        </p:nvSpPr>
        <p:spPr>
          <a:xfrm>
            <a:off x="8888981" y="1496598"/>
            <a:ext cx="2532553" cy="473802"/>
          </a:xfrm>
          <a:prstGeom prst="rect">
            <a:avLst/>
          </a:prstGeom>
          <a:noFill/>
          <a:ln>
            <a:noFill/>
          </a:ln>
        </p:spPr>
        <p:txBody>
          <a:bodyPr numCol="1" spcCol="468000"/>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5" name="Espace réservé du texte 9"/>
          <p:cNvSpPr>
            <a:spLocks noGrp="1"/>
          </p:cNvSpPr>
          <p:nvPr>
            <p:ph type="body" sz="quarter" idx="72"/>
          </p:nvPr>
        </p:nvSpPr>
        <p:spPr>
          <a:xfrm>
            <a:off x="9325682" y="2533631"/>
            <a:ext cx="2532553" cy="473802"/>
          </a:xfrm>
          <a:prstGeom prst="rect">
            <a:avLst/>
          </a:prstGeom>
          <a:noFill/>
          <a:ln>
            <a:noFill/>
          </a:ln>
        </p:spPr>
        <p:txBody>
          <a:bodyPr numCol="1" spcCol="468000"/>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6" name="Espace réservé du texte 9"/>
          <p:cNvSpPr>
            <a:spLocks noGrp="1"/>
          </p:cNvSpPr>
          <p:nvPr>
            <p:ph type="body" sz="quarter" idx="73"/>
          </p:nvPr>
        </p:nvSpPr>
        <p:spPr>
          <a:xfrm>
            <a:off x="9341657" y="3570664"/>
            <a:ext cx="2532553" cy="473802"/>
          </a:xfrm>
          <a:prstGeom prst="rect">
            <a:avLst/>
          </a:prstGeom>
          <a:noFill/>
          <a:ln>
            <a:noFill/>
          </a:ln>
        </p:spPr>
        <p:txBody>
          <a:bodyPr numCol="1" spcCol="468000"/>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7" name="Espace réservé du texte 9"/>
          <p:cNvSpPr>
            <a:spLocks noGrp="1"/>
          </p:cNvSpPr>
          <p:nvPr>
            <p:ph type="body" sz="quarter" idx="74"/>
          </p:nvPr>
        </p:nvSpPr>
        <p:spPr>
          <a:xfrm>
            <a:off x="9325681" y="4608524"/>
            <a:ext cx="2532553" cy="473802"/>
          </a:xfrm>
          <a:prstGeom prst="rect">
            <a:avLst/>
          </a:prstGeom>
          <a:noFill/>
          <a:ln>
            <a:noFill/>
          </a:ln>
        </p:spPr>
        <p:txBody>
          <a:bodyPr numCol="1" spcCol="468000"/>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8" name="Espace réservé du texte 9"/>
          <p:cNvSpPr>
            <a:spLocks noGrp="1"/>
          </p:cNvSpPr>
          <p:nvPr>
            <p:ph type="body" sz="quarter" idx="75"/>
          </p:nvPr>
        </p:nvSpPr>
        <p:spPr>
          <a:xfrm>
            <a:off x="8888980" y="5657105"/>
            <a:ext cx="2532553" cy="473802"/>
          </a:xfrm>
          <a:prstGeom prst="rect">
            <a:avLst/>
          </a:prstGeom>
          <a:noFill/>
          <a:ln>
            <a:noFill/>
          </a:ln>
        </p:spPr>
        <p:txBody>
          <a:bodyPr numCol="1" spcCol="468000"/>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24" name="Espace réservé du texte 23"/>
          <p:cNvSpPr>
            <a:spLocks noGrp="1"/>
          </p:cNvSpPr>
          <p:nvPr>
            <p:ph type="body" sz="quarter" idx="77" hasCustomPrompt="1"/>
          </p:nvPr>
        </p:nvSpPr>
        <p:spPr>
          <a:xfrm>
            <a:off x="8888413" y="1255713"/>
            <a:ext cx="874712" cy="209550"/>
          </a:xfrm>
          <a:prstGeom prst="rect">
            <a:avLst/>
          </a:prstGeom>
          <a:solidFill>
            <a:schemeClr val="tx1"/>
          </a:solidFill>
        </p:spPr>
        <p:txBody>
          <a:bodyPr/>
          <a:lstStyle>
            <a:lvl1pPr marL="0" indent="0">
              <a:buNone/>
              <a:defRPr sz="1200" b="1">
                <a:solidFill>
                  <a:schemeClr val="bg1"/>
                </a:solidFill>
              </a:defRPr>
            </a:lvl1pPr>
            <a:lvl2pPr>
              <a:defRPr sz="1200" b="1"/>
            </a:lvl2pPr>
            <a:lvl3pPr>
              <a:defRPr sz="1200" b="1"/>
            </a:lvl3pPr>
            <a:lvl4pPr>
              <a:defRPr sz="1200" b="1"/>
            </a:lvl4pPr>
            <a:lvl5pPr>
              <a:defRPr sz="1200" b="1"/>
            </a:lvl5pPr>
          </a:lstStyle>
          <a:p>
            <a:pPr lvl="0"/>
            <a:r>
              <a:rPr lang="fr-FR"/>
              <a:t>#1</a:t>
            </a:r>
          </a:p>
        </p:txBody>
      </p:sp>
      <p:sp>
        <p:nvSpPr>
          <p:cNvPr id="25" name="Espace réservé du texte 23"/>
          <p:cNvSpPr>
            <a:spLocks noGrp="1"/>
          </p:cNvSpPr>
          <p:nvPr>
            <p:ph type="body" sz="quarter" idx="78" hasCustomPrompt="1"/>
          </p:nvPr>
        </p:nvSpPr>
        <p:spPr>
          <a:xfrm>
            <a:off x="9325769" y="2292036"/>
            <a:ext cx="874712" cy="209550"/>
          </a:xfrm>
          <a:prstGeom prst="rect">
            <a:avLst/>
          </a:prstGeom>
          <a:solidFill>
            <a:schemeClr val="tx1"/>
          </a:solidFill>
        </p:spPr>
        <p:txBody>
          <a:bodyPr/>
          <a:lstStyle>
            <a:lvl1pPr marL="0" indent="0">
              <a:buNone/>
              <a:defRPr sz="1200" b="1">
                <a:solidFill>
                  <a:schemeClr val="bg1"/>
                </a:solidFill>
              </a:defRPr>
            </a:lvl1pPr>
            <a:lvl2pPr>
              <a:defRPr sz="1200" b="1"/>
            </a:lvl2pPr>
            <a:lvl3pPr>
              <a:defRPr sz="1200" b="1"/>
            </a:lvl3pPr>
            <a:lvl4pPr>
              <a:defRPr sz="1200" b="1"/>
            </a:lvl4pPr>
            <a:lvl5pPr>
              <a:defRPr sz="1200" b="1"/>
            </a:lvl5pPr>
          </a:lstStyle>
          <a:p>
            <a:pPr lvl="0"/>
            <a:r>
              <a:rPr lang="fr-FR"/>
              <a:t>#2</a:t>
            </a:r>
          </a:p>
        </p:txBody>
      </p:sp>
      <p:sp>
        <p:nvSpPr>
          <p:cNvPr id="26" name="Espace réservé du texte 23"/>
          <p:cNvSpPr>
            <a:spLocks noGrp="1"/>
          </p:cNvSpPr>
          <p:nvPr>
            <p:ph type="body" sz="quarter" idx="79" hasCustomPrompt="1"/>
          </p:nvPr>
        </p:nvSpPr>
        <p:spPr>
          <a:xfrm>
            <a:off x="9341657" y="3350097"/>
            <a:ext cx="874712" cy="209550"/>
          </a:xfrm>
          <a:prstGeom prst="rect">
            <a:avLst/>
          </a:prstGeom>
          <a:solidFill>
            <a:schemeClr val="tx1"/>
          </a:solidFill>
        </p:spPr>
        <p:txBody>
          <a:bodyPr/>
          <a:lstStyle>
            <a:lvl1pPr marL="0" indent="0">
              <a:buNone/>
              <a:defRPr sz="1200" b="1">
                <a:solidFill>
                  <a:schemeClr val="bg1"/>
                </a:solidFill>
              </a:defRPr>
            </a:lvl1pPr>
            <a:lvl2pPr>
              <a:defRPr sz="1200" b="1"/>
            </a:lvl2pPr>
            <a:lvl3pPr>
              <a:defRPr sz="1200" b="1"/>
            </a:lvl3pPr>
            <a:lvl4pPr>
              <a:defRPr sz="1200" b="1"/>
            </a:lvl4pPr>
            <a:lvl5pPr>
              <a:defRPr sz="1200" b="1"/>
            </a:lvl5pPr>
          </a:lstStyle>
          <a:p>
            <a:pPr lvl="0"/>
            <a:r>
              <a:rPr lang="fr-FR"/>
              <a:t>#3</a:t>
            </a:r>
          </a:p>
        </p:txBody>
      </p:sp>
      <p:sp>
        <p:nvSpPr>
          <p:cNvPr id="27" name="Espace réservé du texte 23"/>
          <p:cNvSpPr>
            <a:spLocks noGrp="1"/>
          </p:cNvSpPr>
          <p:nvPr>
            <p:ph type="body" sz="quarter" idx="80" hasCustomPrompt="1"/>
          </p:nvPr>
        </p:nvSpPr>
        <p:spPr>
          <a:xfrm>
            <a:off x="9325769" y="4387130"/>
            <a:ext cx="874712" cy="209550"/>
          </a:xfrm>
          <a:prstGeom prst="rect">
            <a:avLst/>
          </a:prstGeom>
          <a:solidFill>
            <a:schemeClr val="tx1"/>
          </a:solidFill>
        </p:spPr>
        <p:txBody>
          <a:bodyPr/>
          <a:lstStyle>
            <a:lvl1pPr marL="0" indent="0">
              <a:buNone/>
              <a:defRPr sz="1200" b="1">
                <a:solidFill>
                  <a:schemeClr val="bg1"/>
                </a:solidFill>
              </a:defRPr>
            </a:lvl1pPr>
            <a:lvl2pPr>
              <a:defRPr sz="1200" b="1"/>
            </a:lvl2pPr>
            <a:lvl3pPr>
              <a:defRPr sz="1200" b="1"/>
            </a:lvl3pPr>
            <a:lvl4pPr>
              <a:defRPr sz="1200" b="1"/>
            </a:lvl4pPr>
            <a:lvl5pPr>
              <a:defRPr sz="1200" b="1"/>
            </a:lvl5pPr>
          </a:lstStyle>
          <a:p>
            <a:pPr lvl="0"/>
            <a:r>
              <a:rPr lang="fr-FR"/>
              <a:t>#4</a:t>
            </a:r>
          </a:p>
        </p:txBody>
      </p:sp>
      <p:sp>
        <p:nvSpPr>
          <p:cNvPr id="28" name="Espace réservé du texte 23"/>
          <p:cNvSpPr>
            <a:spLocks noGrp="1"/>
          </p:cNvSpPr>
          <p:nvPr>
            <p:ph type="body" sz="quarter" idx="81" hasCustomPrompt="1"/>
          </p:nvPr>
        </p:nvSpPr>
        <p:spPr>
          <a:xfrm>
            <a:off x="8888325" y="5435180"/>
            <a:ext cx="874712" cy="209550"/>
          </a:xfrm>
          <a:prstGeom prst="rect">
            <a:avLst/>
          </a:prstGeom>
          <a:solidFill>
            <a:schemeClr val="tx1"/>
          </a:solidFill>
        </p:spPr>
        <p:txBody>
          <a:bodyPr/>
          <a:lstStyle>
            <a:lvl1pPr marL="0" indent="0">
              <a:buNone/>
              <a:defRPr sz="1200" b="1">
                <a:solidFill>
                  <a:schemeClr val="bg1"/>
                </a:solidFill>
              </a:defRPr>
            </a:lvl1pPr>
            <a:lvl2pPr>
              <a:defRPr sz="1200" b="1"/>
            </a:lvl2pPr>
            <a:lvl3pPr>
              <a:defRPr sz="1200" b="1"/>
            </a:lvl3pPr>
            <a:lvl4pPr>
              <a:defRPr sz="1200" b="1"/>
            </a:lvl4pPr>
            <a:lvl5pPr>
              <a:defRPr sz="1200" b="1"/>
            </a:lvl5pPr>
          </a:lstStyle>
          <a:p>
            <a:pPr lvl="0"/>
            <a:r>
              <a:rPr lang="fr-FR"/>
              <a:t>#5</a:t>
            </a:r>
          </a:p>
        </p:txBody>
      </p:sp>
    </p:spTree>
    <p:extLst>
      <p:ext uri="{BB962C8B-B14F-4D97-AF65-F5344CB8AC3E}">
        <p14:creationId xmlns:p14="http://schemas.microsoft.com/office/powerpoint/2010/main" val="29579558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04_Specific-with grey area">
    <p:spTree>
      <p:nvGrpSpPr>
        <p:cNvPr id="1" name=""/>
        <p:cNvGrpSpPr/>
        <p:nvPr/>
      </p:nvGrpSpPr>
      <p:grpSpPr>
        <a:xfrm>
          <a:off x="0" y="0"/>
          <a:ext cx="0" cy="0"/>
          <a:chOff x="0" y="0"/>
          <a:chExt cx="0" cy="0"/>
        </a:xfrm>
      </p:grpSpPr>
      <p:sp>
        <p:nvSpPr>
          <p:cNvPr id="8" name="Espace réservé du texte 7"/>
          <p:cNvSpPr>
            <a:spLocks noGrp="1"/>
          </p:cNvSpPr>
          <p:nvPr>
            <p:ph type="body" sz="quarter" idx="28"/>
          </p:nvPr>
        </p:nvSpPr>
        <p:spPr>
          <a:xfrm>
            <a:off x="349249" y="2041506"/>
            <a:ext cx="7117686" cy="1335839"/>
          </a:xfrm>
          <a:prstGeom prst="rect">
            <a:avLst/>
          </a:prstGeom>
        </p:spPr>
        <p:txBody>
          <a:bodyPr/>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i="0" baseline="0">
                <a:solidFill>
                  <a:schemeClr val="tx1"/>
                </a:solidFill>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1" name="Espace réservé pour une image  10"/>
          <p:cNvSpPr>
            <a:spLocks noGrp="1"/>
          </p:cNvSpPr>
          <p:nvPr>
            <p:ph type="pic" sz="quarter" idx="29"/>
          </p:nvPr>
        </p:nvSpPr>
        <p:spPr>
          <a:xfrm>
            <a:off x="7988300" y="0"/>
            <a:ext cx="4203700" cy="6858000"/>
          </a:xfrm>
          <a:prstGeom prst="rect">
            <a:avLst/>
          </a:prstGeom>
        </p:spPr>
        <p:txBody>
          <a:bodyPr/>
          <a:lstStyle>
            <a:lvl1pPr>
              <a:defRPr sz="1100"/>
            </a:lvl1pPr>
          </a:lstStyle>
          <a:p>
            <a:r>
              <a:rPr lang="en-US"/>
              <a:t>Click icon to add picture</a:t>
            </a:r>
            <a:endParaRPr lang="fr-FR"/>
          </a:p>
        </p:txBody>
      </p:sp>
      <p:sp>
        <p:nvSpPr>
          <p:cNvPr id="14" name="Espace réservé du texte 13"/>
          <p:cNvSpPr>
            <a:spLocks noGrp="1"/>
          </p:cNvSpPr>
          <p:nvPr>
            <p:ph type="body" sz="quarter" idx="33"/>
          </p:nvPr>
        </p:nvSpPr>
        <p:spPr>
          <a:xfrm>
            <a:off x="-1" y="4121150"/>
            <a:ext cx="7466935" cy="1689100"/>
          </a:xfrm>
          <a:prstGeom prst="rect">
            <a:avLst/>
          </a:prstGeom>
          <a:solidFill>
            <a:srgbClr val="EAEAEA"/>
          </a:solidFill>
          <a:ln>
            <a:solidFill>
              <a:srgbClr val="EAEAEA"/>
            </a:solidFill>
          </a:ln>
        </p:spPr>
        <p:txBody>
          <a:bodyPr lIns="900000" tIns="324000" rIns="900000" bIns="324000"/>
          <a:lstStyle>
            <a:lvl1pPr marL="0" indent="0">
              <a:lnSpc>
                <a:spcPts val="1500"/>
              </a:lnSpc>
              <a:buNone/>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0" name="Espace réservé du pied de page 1">
            <a:extLst>
              <a:ext uri="{FF2B5EF4-FFF2-40B4-BE49-F238E27FC236}">
                <a16:creationId xmlns:a16="http://schemas.microsoft.com/office/drawing/2014/main" id="{ACD558E9-BCAE-5347-8D3F-EFF15B89B186}"/>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2" name="Espace réservé du texte 4">
            <a:extLst>
              <a:ext uri="{FF2B5EF4-FFF2-40B4-BE49-F238E27FC236}">
                <a16:creationId xmlns:a16="http://schemas.microsoft.com/office/drawing/2014/main" id="{C7D8CF23-5D42-A94E-9D9B-7A5508526739}"/>
              </a:ext>
            </a:extLst>
          </p:cNvPr>
          <p:cNvSpPr>
            <a:spLocks noGrp="1"/>
          </p:cNvSpPr>
          <p:nvPr>
            <p:ph type="body" sz="quarter" idx="35" hasCustomPrompt="1"/>
          </p:nvPr>
        </p:nvSpPr>
        <p:spPr>
          <a:xfrm>
            <a:off x="337930" y="922713"/>
            <a:ext cx="7141201"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3" name="Espace réservé du texte 6">
            <a:extLst>
              <a:ext uri="{FF2B5EF4-FFF2-40B4-BE49-F238E27FC236}">
                <a16:creationId xmlns:a16="http://schemas.microsoft.com/office/drawing/2014/main" id="{8F26411B-2231-B541-8B67-E0E2F56FCC5B}"/>
              </a:ext>
            </a:extLst>
          </p:cNvPr>
          <p:cNvSpPr>
            <a:spLocks noGrp="1"/>
          </p:cNvSpPr>
          <p:nvPr>
            <p:ph type="body" sz="quarter" idx="10" hasCustomPrompt="1"/>
          </p:nvPr>
        </p:nvSpPr>
        <p:spPr>
          <a:xfrm>
            <a:off x="337932" y="564022"/>
            <a:ext cx="7141199"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39005463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04_Specific-Title on left image">
    <p:spTree>
      <p:nvGrpSpPr>
        <p:cNvPr id="1" name=""/>
        <p:cNvGrpSpPr/>
        <p:nvPr/>
      </p:nvGrpSpPr>
      <p:grpSpPr>
        <a:xfrm>
          <a:off x="0" y="0"/>
          <a:ext cx="0" cy="0"/>
          <a:chOff x="0" y="0"/>
          <a:chExt cx="0" cy="0"/>
        </a:xfrm>
      </p:grpSpPr>
      <p:sp>
        <p:nvSpPr>
          <p:cNvPr id="10" name="Espace réservé pour une image  9"/>
          <p:cNvSpPr>
            <a:spLocks noGrp="1"/>
          </p:cNvSpPr>
          <p:nvPr>
            <p:ph type="pic" sz="quarter" idx="10"/>
          </p:nvPr>
        </p:nvSpPr>
        <p:spPr>
          <a:xfrm>
            <a:off x="0" y="0"/>
            <a:ext cx="3938588" cy="6858000"/>
          </a:xfrm>
          <a:prstGeom prst="rect">
            <a:avLst/>
          </a:prstGeom>
        </p:spPr>
        <p:txBody>
          <a:bodyPr/>
          <a:lstStyle>
            <a:lvl1pPr>
              <a:defRPr sz="1100"/>
            </a:lvl1pPr>
          </a:lstStyle>
          <a:p>
            <a:r>
              <a:rPr lang="en-US"/>
              <a:t>Click icon to add picture</a:t>
            </a:r>
            <a:endParaRPr lang="fr-FR"/>
          </a:p>
        </p:txBody>
      </p:sp>
      <p:sp>
        <p:nvSpPr>
          <p:cNvPr id="11" name="Espace réservé du texte 4"/>
          <p:cNvSpPr>
            <a:spLocks noGrp="1"/>
          </p:cNvSpPr>
          <p:nvPr>
            <p:ph type="body" sz="quarter" idx="27"/>
          </p:nvPr>
        </p:nvSpPr>
        <p:spPr>
          <a:xfrm>
            <a:off x="4383993" y="1056489"/>
            <a:ext cx="7383684" cy="2956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a:latin typeface="Arial" panose="020B0604020202020204" pitchFamily="34" charset="0"/>
                <a:cs typeface="Arial" panose="020B0604020202020204" pitchFamily="34" charset="0"/>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
        <p:nvSpPr>
          <p:cNvPr id="12" name="Espace réservé du texte 9"/>
          <p:cNvSpPr>
            <a:spLocks noGrp="1"/>
          </p:cNvSpPr>
          <p:nvPr>
            <p:ph type="body" sz="quarter" idx="24"/>
          </p:nvPr>
        </p:nvSpPr>
        <p:spPr>
          <a:xfrm>
            <a:off x="4383993" y="1682496"/>
            <a:ext cx="7383684" cy="361089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3" name="Espace réservé du texte 6"/>
          <p:cNvSpPr>
            <a:spLocks noGrp="1"/>
          </p:cNvSpPr>
          <p:nvPr>
            <p:ph type="body" sz="quarter" idx="28" hasCustomPrompt="1"/>
          </p:nvPr>
        </p:nvSpPr>
        <p:spPr>
          <a:xfrm>
            <a:off x="315309" y="905810"/>
            <a:ext cx="3623279" cy="1876425"/>
          </a:xfrm>
          <a:prstGeom prst="rect">
            <a:avLst/>
          </a:prstGeom>
        </p:spPr>
        <p:txBody>
          <a:bodyPr/>
          <a:lstStyle>
            <a:lvl1pPr marL="0" indent="0">
              <a:buNone/>
              <a:defRPr sz="2200" b="1" cap="all" spc="0" baseline="0">
                <a:latin typeface="+mj-lt"/>
              </a:defRPr>
            </a:lvl1pPr>
          </a:lstStyle>
          <a:p>
            <a:pPr lvl="0"/>
            <a:r>
              <a:rPr lang="fr-FR"/>
              <a:t>Titre</a:t>
            </a:r>
          </a:p>
        </p:txBody>
      </p:sp>
    </p:spTree>
    <p:extLst>
      <p:ext uri="{BB962C8B-B14F-4D97-AF65-F5344CB8AC3E}">
        <p14:creationId xmlns:p14="http://schemas.microsoft.com/office/powerpoint/2010/main" val="172359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04_Specific-Full one of two">
    <p:bg>
      <p:bgRef idx="1001">
        <a:schemeClr val="bg1"/>
      </p:bgRef>
    </p:bg>
    <p:spTree>
      <p:nvGrpSpPr>
        <p:cNvPr id="1" name=""/>
        <p:cNvGrpSpPr/>
        <p:nvPr/>
      </p:nvGrpSpPr>
      <p:grpSpPr>
        <a:xfrm>
          <a:off x="0" y="0"/>
          <a:ext cx="0" cy="0"/>
          <a:chOff x="0" y="0"/>
          <a:chExt cx="0" cy="0"/>
        </a:xfrm>
      </p:grpSpPr>
      <p:sp>
        <p:nvSpPr>
          <p:cNvPr id="9" name="Espace réservé pour une image  8"/>
          <p:cNvSpPr>
            <a:spLocks noGrp="1"/>
          </p:cNvSpPr>
          <p:nvPr>
            <p:ph type="pic" sz="quarter" idx="11"/>
          </p:nvPr>
        </p:nvSpPr>
        <p:spPr>
          <a:xfrm>
            <a:off x="346075" y="819808"/>
            <a:ext cx="2147743" cy="5486400"/>
          </a:xfrm>
          <a:prstGeom prst="rect">
            <a:avLst/>
          </a:prstGeom>
        </p:spPr>
        <p:txBody>
          <a:bodyPr/>
          <a:lstStyle>
            <a:lvl1pPr marL="0" indent="0">
              <a:buNone/>
              <a:defRPr sz="1100"/>
            </a:lvl1pPr>
          </a:lstStyle>
          <a:p>
            <a:r>
              <a:rPr lang="en-US"/>
              <a:t>Click icon to add picture</a:t>
            </a:r>
            <a:endParaRPr lang="fr-FR"/>
          </a:p>
        </p:txBody>
      </p:sp>
      <p:sp>
        <p:nvSpPr>
          <p:cNvPr id="11" name="Espace réservé du texte 2"/>
          <p:cNvSpPr>
            <a:spLocks noGrp="1"/>
          </p:cNvSpPr>
          <p:nvPr>
            <p:ph type="body" sz="quarter" idx="26"/>
          </p:nvPr>
        </p:nvSpPr>
        <p:spPr>
          <a:xfrm>
            <a:off x="2932386" y="1426914"/>
            <a:ext cx="7134341" cy="343126"/>
          </a:xfrm>
          <a:prstGeom prst="rect">
            <a:avLst/>
          </a:prstGeom>
        </p:spPr>
        <p:txBody>
          <a:bodyPr/>
          <a:lstStyle>
            <a:lvl1pPr marL="0" indent="0">
              <a:buNone/>
              <a:defRPr lang="fr-FR" sz="1600" b="0" i="0" dirty="0" smtClean="0">
                <a:solidFill>
                  <a:schemeClr val="tx1"/>
                </a:solidFill>
                <a:latin typeface="Arial" panose="020B0604020202020204" pitchFamily="34" charset="0"/>
                <a:ea typeface="+mj-ea"/>
                <a:cs typeface="Arial" panose="020B0604020202020204" pitchFamily="34" charset="0"/>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stStyle>
          <a:p>
            <a:pPr lvl="0"/>
            <a:r>
              <a:rPr lang="en-US"/>
              <a:t>Click to edit Master text styles</a:t>
            </a:r>
          </a:p>
        </p:txBody>
      </p:sp>
      <p:sp>
        <p:nvSpPr>
          <p:cNvPr id="12" name="Espace réservé du texte 4"/>
          <p:cNvSpPr>
            <a:spLocks noGrp="1"/>
          </p:cNvSpPr>
          <p:nvPr>
            <p:ph type="body" sz="quarter" idx="27"/>
          </p:nvPr>
        </p:nvSpPr>
        <p:spPr>
          <a:xfrm>
            <a:off x="2932386" y="1995698"/>
            <a:ext cx="8954814" cy="685165"/>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0">
                <a:latin typeface="Arial" panose="020B0604020202020204" pitchFamily="34" charset="0"/>
                <a:cs typeface="Arial" panose="020B0604020202020204" pitchFamily="34" charset="0"/>
              </a:defRPr>
            </a:lvl1pPr>
            <a:lvl2pPr>
              <a:defRPr sz="1100">
                <a:latin typeface="+mj-lt"/>
              </a:defRPr>
            </a:lvl2pPr>
            <a:lvl3pPr>
              <a:defRPr sz="1100">
                <a:latin typeface="+mj-lt"/>
              </a:defRPr>
            </a:lvl3pPr>
            <a:lvl4pPr>
              <a:defRPr sz="1100">
                <a:latin typeface="+mj-lt"/>
              </a:defRPr>
            </a:lvl4pPr>
            <a:lvl5pPr>
              <a:defRPr sz="1100">
                <a:latin typeface="+mj-lt"/>
              </a:defRPr>
            </a:lvl5pPr>
          </a:lstStyle>
          <a:p>
            <a:pPr lvl="0"/>
            <a:r>
              <a:rPr lang="en-US"/>
              <a:t>Click to edit Master text styles</a:t>
            </a:r>
          </a:p>
        </p:txBody>
      </p:sp>
      <p:sp>
        <p:nvSpPr>
          <p:cNvPr id="13" name="Espace réservé du texte 9"/>
          <p:cNvSpPr>
            <a:spLocks noGrp="1"/>
          </p:cNvSpPr>
          <p:nvPr>
            <p:ph type="body" sz="quarter" idx="24"/>
          </p:nvPr>
        </p:nvSpPr>
        <p:spPr>
          <a:xfrm>
            <a:off x="2932386" y="2908677"/>
            <a:ext cx="8954814" cy="2787931"/>
          </a:xfrm>
          <a:prstGeom prst="rect">
            <a:avLst/>
          </a:prstGeom>
        </p:spPr>
        <p:txBody>
          <a:bodyPr numCol="2" spcCol="360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5" name="Espace réservé du texte 14"/>
          <p:cNvSpPr>
            <a:spLocks noGrp="1"/>
          </p:cNvSpPr>
          <p:nvPr>
            <p:ph type="body" sz="quarter" idx="33" hasCustomPrompt="1"/>
          </p:nvPr>
        </p:nvSpPr>
        <p:spPr>
          <a:xfrm>
            <a:off x="10647745" y="770233"/>
            <a:ext cx="1198180" cy="690640"/>
          </a:xfrm>
          <a:prstGeom prst="rect">
            <a:avLst/>
          </a:prstGeom>
        </p:spPr>
        <p:txBody>
          <a:bodyPr anchor="ctr"/>
          <a:lstStyle>
            <a:lvl1pPr marL="0" indent="0" algn="ctr">
              <a:buNone/>
              <a:defRPr sz="4400" b="1">
                <a:solidFill>
                  <a:schemeClr val="bg1">
                    <a:lumMod val="90000"/>
                  </a:schemeClr>
                </a:solidFill>
                <a:latin typeface="+mj-lt"/>
              </a:defRPr>
            </a:lvl1pPr>
          </a:lstStyle>
          <a:p>
            <a:pPr lvl="0"/>
            <a:r>
              <a:rPr lang="fr-FR"/>
              <a:t>1/2</a:t>
            </a:r>
          </a:p>
        </p:txBody>
      </p:sp>
      <p:sp>
        <p:nvSpPr>
          <p:cNvPr id="22" name="Espace réservé du texte 6">
            <a:extLst>
              <a:ext uri="{FF2B5EF4-FFF2-40B4-BE49-F238E27FC236}">
                <a16:creationId xmlns:a16="http://schemas.microsoft.com/office/drawing/2014/main" id="{DB88CB0B-C187-4DC7-A8B1-948F6D9D11DF}"/>
              </a:ext>
            </a:extLst>
          </p:cNvPr>
          <p:cNvSpPr>
            <a:spLocks noGrp="1"/>
          </p:cNvSpPr>
          <p:nvPr>
            <p:ph type="body" sz="quarter" idx="34" hasCustomPrompt="1"/>
          </p:nvPr>
        </p:nvSpPr>
        <p:spPr>
          <a:xfrm>
            <a:off x="2932386" y="770233"/>
            <a:ext cx="7117686" cy="645000"/>
          </a:xfrm>
          <a:prstGeom prst="rect">
            <a:avLst/>
          </a:prstGeom>
        </p:spPr>
        <p:txBody>
          <a:bodyPr anchor="ctr"/>
          <a:lstStyle>
            <a:lvl1pPr marL="0" indent="0">
              <a:buNone/>
              <a:defRPr sz="2200" b="1" cap="all" spc="-150" baseline="0">
                <a:latin typeface="+mj-lt"/>
              </a:defRPr>
            </a:lvl1pPr>
          </a:lstStyle>
          <a:p>
            <a:pPr lvl="0"/>
            <a:r>
              <a:rPr lang="fr-FR"/>
              <a:t>Titre</a:t>
            </a:r>
          </a:p>
        </p:txBody>
      </p:sp>
      <p:sp>
        <p:nvSpPr>
          <p:cNvPr id="10" name="Espace réservé du pied de page 1">
            <a:extLst>
              <a:ext uri="{FF2B5EF4-FFF2-40B4-BE49-F238E27FC236}">
                <a16:creationId xmlns:a16="http://schemas.microsoft.com/office/drawing/2014/main" id="{03B894C4-F544-FC4D-92C3-114A14FE6EEA}"/>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72391492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01_Basic full_two-lines title">
    <p:spTree>
      <p:nvGrpSpPr>
        <p:cNvPr id="1" name=""/>
        <p:cNvGrpSpPr/>
        <p:nvPr/>
      </p:nvGrpSpPr>
      <p:grpSpPr>
        <a:xfrm>
          <a:off x="0" y="0"/>
          <a:ext cx="0" cy="0"/>
          <a:chOff x="0" y="0"/>
          <a:chExt cx="0" cy="0"/>
        </a:xfrm>
      </p:grpSpPr>
      <p:sp>
        <p:nvSpPr>
          <p:cNvPr id="5" name="Espace réservé du contenu 4"/>
          <p:cNvSpPr>
            <a:spLocks noGrp="1"/>
          </p:cNvSpPr>
          <p:nvPr>
            <p:ph sz="quarter" idx="16" hasCustomPrompt="1"/>
          </p:nvPr>
        </p:nvSpPr>
        <p:spPr>
          <a:xfrm>
            <a:off x="342900" y="1700613"/>
            <a:ext cx="11428686" cy="4467734"/>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6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10"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337931" y="1256005"/>
            <a:ext cx="11433654"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7"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337932" y="564022"/>
            <a:ext cx="11433654" cy="580885"/>
          </a:xfrm>
          <a:prstGeom prst="rect">
            <a:avLst/>
          </a:prstGeom>
        </p:spPr>
        <p:txBody>
          <a:bodyPr anchor="t" anchorCtr="0"/>
          <a:lstStyle>
            <a:lvl1pPr marL="0" indent="0">
              <a:buNone/>
              <a:defRPr sz="2200" b="1" cap="all" spc="-150" baseline="0">
                <a:latin typeface="+mj-lt"/>
              </a:defRPr>
            </a:lvl1pPr>
          </a:lstStyle>
          <a:p>
            <a:pPr lvl="0"/>
            <a:r>
              <a:rPr lang="fr-FR"/>
              <a:t>Titre</a:t>
            </a:r>
          </a:p>
        </p:txBody>
      </p:sp>
      <p:sp>
        <p:nvSpPr>
          <p:cNvPr id="8" name="Espace réservé du pied de page 1">
            <a:extLst>
              <a:ext uri="{FF2B5EF4-FFF2-40B4-BE49-F238E27FC236}">
                <a16:creationId xmlns:a16="http://schemas.microsoft.com/office/drawing/2014/main" id="{0D5616C1-334D-49F8-AE31-292BDF57B69F}"/>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8234231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04_Specific-Full two of two">
    <p:spTree>
      <p:nvGrpSpPr>
        <p:cNvPr id="1" name=""/>
        <p:cNvGrpSpPr/>
        <p:nvPr/>
      </p:nvGrpSpPr>
      <p:grpSpPr>
        <a:xfrm>
          <a:off x="0" y="0"/>
          <a:ext cx="0" cy="0"/>
          <a:chOff x="0" y="0"/>
          <a:chExt cx="0" cy="0"/>
        </a:xfrm>
      </p:grpSpPr>
      <p:sp>
        <p:nvSpPr>
          <p:cNvPr id="8" name="Espace réservé pour une image  7"/>
          <p:cNvSpPr>
            <a:spLocks noGrp="1"/>
          </p:cNvSpPr>
          <p:nvPr>
            <p:ph type="pic" sz="quarter" idx="10"/>
          </p:nvPr>
        </p:nvSpPr>
        <p:spPr>
          <a:xfrm>
            <a:off x="8975834" y="2501460"/>
            <a:ext cx="2858979" cy="3804474"/>
          </a:xfrm>
          <a:prstGeom prst="rect">
            <a:avLst/>
          </a:prstGeom>
        </p:spPr>
        <p:txBody>
          <a:bodyPr/>
          <a:lstStyle>
            <a:lvl1pPr>
              <a:defRPr sz="1100"/>
            </a:lvl1pPr>
          </a:lstStyle>
          <a:p>
            <a:r>
              <a:rPr lang="en-US"/>
              <a:t>Click icon to add picture</a:t>
            </a:r>
            <a:endParaRPr lang="fr-FR"/>
          </a:p>
        </p:txBody>
      </p:sp>
      <p:sp>
        <p:nvSpPr>
          <p:cNvPr id="10" name="Espace réservé du texte 4"/>
          <p:cNvSpPr>
            <a:spLocks noGrp="1"/>
          </p:cNvSpPr>
          <p:nvPr>
            <p:ph type="body" sz="quarter" idx="27"/>
          </p:nvPr>
        </p:nvSpPr>
        <p:spPr>
          <a:xfrm>
            <a:off x="349274" y="1256426"/>
            <a:ext cx="8227167" cy="59339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600" b="1">
                <a:latin typeface="Arial" panose="020B0604020202020204" pitchFamily="34" charset="0"/>
                <a:cs typeface="Arial" panose="020B0604020202020204" pitchFamily="34" charset="0"/>
              </a:defRPr>
            </a:lvl1pPr>
            <a:lvl2pPr>
              <a:defRPr sz="1100">
                <a:latin typeface="+mj-lt"/>
              </a:defRPr>
            </a:lvl2pPr>
            <a:lvl3pPr>
              <a:defRPr sz="1100">
                <a:latin typeface="+mj-lt"/>
              </a:defRPr>
            </a:lvl3pPr>
            <a:lvl4pPr>
              <a:defRPr sz="1100">
                <a:latin typeface="+mj-lt"/>
              </a:defRPr>
            </a:lvl4pPr>
            <a:lvl5pPr>
              <a:defRPr sz="1100">
                <a:latin typeface="+mj-lt"/>
              </a:defRPr>
            </a:lvl5pPr>
          </a:lstStyle>
          <a:p>
            <a:pPr lvl="0"/>
            <a:r>
              <a:rPr lang="en-US"/>
              <a:t>Click to edit Master text styles</a:t>
            </a:r>
          </a:p>
        </p:txBody>
      </p:sp>
      <p:sp>
        <p:nvSpPr>
          <p:cNvPr id="11" name="Espace réservé du texte 9"/>
          <p:cNvSpPr>
            <a:spLocks noGrp="1"/>
          </p:cNvSpPr>
          <p:nvPr>
            <p:ph type="body" sz="quarter" idx="24"/>
          </p:nvPr>
        </p:nvSpPr>
        <p:spPr>
          <a:xfrm>
            <a:off x="349273" y="2501460"/>
            <a:ext cx="8227167" cy="3131670"/>
          </a:xfrm>
          <a:prstGeom prst="rect">
            <a:avLst/>
          </a:prstGeom>
        </p:spPr>
        <p:txBody>
          <a:bodyPr numCol="2" spcCol="360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2" name="Espace réservé du texte 4"/>
          <p:cNvSpPr>
            <a:spLocks noGrp="1"/>
          </p:cNvSpPr>
          <p:nvPr>
            <p:ph type="body" sz="quarter" idx="34"/>
          </p:nvPr>
        </p:nvSpPr>
        <p:spPr>
          <a:xfrm>
            <a:off x="349273" y="2003897"/>
            <a:ext cx="8227167" cy="245315"/>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0">
                <a:latin typeface="Arial" panose="020B0604020202020204" pitchFamily="34" charset="0"/>
                <a:cs typeface="Arial" panose="020B0604020202020204" pitchFamily="34" charset="0"/>
              </a:defRPr>
            </a:lvl1pPr>
            <a:lvl2pPr>
              <a:defRPr sz="1100">
                <a:latin typeface="+mj-lt"/>
              </a:defRPr>
            </a:lvl2pPr>
            <a:lvl3pPr>
              <a:defRPr sz="1100">
                <a:latin typeface="+mj-lt"/>
              </a:defRPr>
            </a:lvl3pPr>
            <a:lvl4pPr>
              <a:defRPr sz="1100">
                <a:latin typeface="+mj-lt"/>
              </a:defRPr>
            </a:lvl4pPr>
            <a:lvl5pPr>
              <a:defRPr sz="1100">
                <a:latin typeface="+mj-lt"/>
              </a:defRPr>
            </a:lvl5pPr>
          </a:lstStyle>
          <a:p>
            <a:pPr lvl="0"/>
            <a:r>
              <a:rPr lang="en-US"/>
              <a:t>Click to edit Master text styles</a:t>
            </a:r>
          </a:p>
        </p:txBody>
      </p:sp>
      <p:sp>
        <p:nvSpPr>
          <p:cNvPr id="16" name="Espace réservé du texte 14">
            <a:extLst>
              <a:ext uri="{FF2B5EF4-FFF2-40B4-BE49-F238E27FC236}">
                <a16:creationId xmlns:a16="http://schemas.microsoft.com/office/drawing/2014/main" id="{50F7BF43-4065-4C38-978D-28C8795C899A}"/>
              </a:ext>
            </a:extLst>
          </p:cNvPr>
          <p:cNvSpPr>
            <a:spLocks noGrp="1"/>
          </p:cNvSpPr>
          <p:nvPr>
            <p:ph type="body" sz="quarter" idx="33" hasCustomPrompt="1"/>
          </p:nvPr>
        </p:nvSpPr>
        <p:spPr>
          <a:xfrm>
            <a:off x="10647745" y="770233"/>
            <a:ext cx="1198180" cy="690640"/>
          </a:xfrm>
          <a:prstGeom prst="rect">
            <a:avLst/>
          </a:prstGeom>
        </p:spPr>
        <p:txBody>
          <a:bodyPr anchor="ctr"/>
          <a:lstStyle>
            <a:lvl1pPr marL="0" indent="0" algn="ctr">
              <a:buNone/>
              <a:defRPr sz="4400" b="1">
                <a:solidFill>
                  <a:schemeClr val="bg1">
                    <a:lumMod val="90000"/>
                  </a:schemeClr>
                </a:solidFill>
                <a:latin typeface="+mj-lt"/>
              </a:defRPr>
            </a:lvl1pPr>
          </a:lstStyle>
          <a:p>
            <a:pPr lvl="0"/>
            <a:r>
              <a:rPr lang="fr-FR"/>
              <a:t>2/2</a:t>
            </a:r>
          </a:p>
        </p:txBody>
      </p:sp>
      <p:sp>
        <p:nvSpPr>
          <p:cNvPr id="9" name="Espace réservé du pied de page 1">
            <a:extLst>
              <a:ext uri="{FF2B5EF4-FFF2-40B4-BE49-F238E27FC236}">
                <a16:creationId xmlns:a16="http://schemas.microsoft.com/office/drawing/2014/main" id="{59BED744-2C86-8A4C-8528-C27B0AFADEAB}"/>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33583014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04_Specific-wkeyword on black">
    <p:spTree>
      <p:nvGrpSpPr>
        <p:cNvPr id="1" name=""/>
        <p:cNvGrpSpPr/>
        <p:nvPr/>
      </p:nvGrpSpPr>
      <p:grpSpPr>
        <a:xfrm>
          <a:off x="0" y="0"/>
          <a:ext cx="0" cy="0"/>
          <a:chOff x="0" y="0"/>
          <a:chExt cx="0" cy="0"/>
        </a:xfrm>
      </p:grpSpPr>
      <p:sp>
        <p:nvSpPr>
          <p:cNvPr id="4" name="Espace réservé du texte 11"/>
          <p:cNvSpPr>
            <a:spLocks noGrp="1"/>
          </p:cNvSpPr>
          <p:nvPr>
            <p:ph type="body" sz="quarter" idx="16" hasCustomPrompt="1"/>
          </p:nvPr>
        </p:nvSpPr>
        <p:spPr>
          <a:xfrm>
            <a:off x="376277" y="2264323"/>
            <a:ext cx="1389460" cy="304800"/>
          </a:xfrm>
          <a:prstGeom prst="rect">
            <a:avLst/>
          </a:prstGeom>
          <a:solidFill>
            <a:schemeClr val="tx1"/>
          </a:solidFill>
          <a:ln>
            <a:solidFill>
              <a:schemeClr val="tx1"/>
            </a:solidFill>
          </a:ln>
        </p:spPr>
        <p:txBody>
          <a:bodyPr lIns="180000" bIns="36000" anchor="b" anchorCtr="0"/>
          <a:lstStyle>
            <a:lvl1pPr marL="0" indent="0" algn="l">
              <a:buNone/>
              <a:defRPr sz="1400" b="1" baseline="0">
                <a:solidFill>
                  <a:schemeClr val="bg1"/>
                </a:solidFill>
                <a:latin typeface="Arial" panose="020B0604020202020204" pitchFamily="34" charset="0"/>
                <a:cs typeface="Arial" panose="020B0604020202020204" pitchFamily="34" charset="0"/>
              </a:defRPr>
            </a:lvl1pPr>
          </a:lstStyle>
          <a:p>
            <a:pPr lvl="0"/>
            <a:r>
              <a:rPr lang="fr-FR"/>
              <a:t>Texte</a:t>
            </a:r>
          </a:p>
        </p:txBody>
      </p:sp>
      <p:sp>
        <p:nvSpPr>
          <p:cNvPr id="5" name="Espace réservé du texte 11"/>
          <p:cNvSpPr>
            <a:spLocks noGrp="1"/>
          </p:cNvSpPr>
          <p:nvPr>
            <p:ph type="body" sz="quarter" idx="28" hasCustomPrompt="1"/>
          </p:nvPr>
        </p:nvSpPr>
        <p:spPr>
          <a:xfrm>
            <a:off x="4376510" y="2264323"/>
            <a:ext cx="3579820" cy="304800"/>
          </a:xfrm>
          <a:prstGeom prst="rect">
            <a:avLst/>
          </a:prstGeom>
          <a:solidFill>
            <a:schemeClr val="tx1"/>
          </a:solidFill>
          <a:ln>
            <a:solidFill>
              <a:schemeClr val="tx1"/>
            </a:solidFill>
          </a:ln>
        </p:spPr>
        <p:txBody>
          <a:bodyPr lIns="180000" bIns="36000" anchor="b" anchorCtr="0"/>
          <a:lstStyle>
            <a:lvl1pPr>
              <a:defRPr lang="fr-FR" sz="1400" b="1" baseline="0" dirty="0">
                <a:solidFill>
                  <a:schemeClr val="bg1"/>
                </a:solidFill>
                <a:latin typeface="Arial" panose="020B0604020202020204" pitchFamily="34" charset="0"/>
                <a:cs typeface="Arial" panose="020B0604020202020204" pitchFamily="34" charset="0"/>
              </a:defRPr>
            </a:lvl1pPr>
          </a:lstStyle>
          <a:p>
            <a:pPr marL="0" lvl="0" indent="0">
              <a:buNone/>
            </a:pPr>
            <a:r>
              <a:rPr lang="fr-FR"/>
              <a:t>Texte</a:t>
            </a:r>
          </a:p>
        </p:txBody>
      </p:sp>
      <p:sp>
        <p:nvSpPr>
          <p:cNvPr id="6" name="Espace réservé pour une image  7"/>
          <p:cNvSpPr>
            <a:spLocks noGrp="1"/>
          </p:cNvSpPr>
          <p:nvPr>
            <p:ph type="pic" sz="quarter" idx="10"/>
          </p:nvPr>
        </p:nvSpPr>
        <p:spPr>
          <a:xfrm>
            <a:off x="8818180" y="1068899"/>
            <a:ext cx="3035558" cy="4921997"/>
          </a:xfrm>
          <a:prstGeom prst="rect">
            <a:avLst/>
          </a:prstGeom>
        </p:spPr>
        <p:txBody>
          <a:bodyPr/>
          <a:lstStyle>
            <a:lvl1pPr>
              <a:defRPr sz="1100"/>
            </a:lvl1pPr>
          </a:lstStyle>
          <a:p>
            <a:r>
              <a:rPr lang="en-US"/>
              <a:t>Click icon to add picture</a:t>
            </a:r>
            <a:endParaRPr lang="fr-FR"/>
          </a:p>
        </p:txBody>
      </p:sp>
      <p:sp>
        <p:nvSpPr>
          <p:cNvPr id="7" name="Espace réservé du texte 11"/>
          <p:cNvSpPr>
            <a:spLocks noGrp="1"/>
          </p:cNvSpPr>
          <p:nvPr>
            <p:ph type="body" sz="quarter" idx="29" hasCustomPrompt="1"/>
          </p:nvPr>
        </p:nvSpPr>
        <p:spPr>
          <a:xfrm>
            <a:off x="9210675" y="5318235"/>
            <a:ext cx="2981325" cy="672662"/>
          </a:xfrm>
          <a:prstGeom prst="rect">
            <a:avLst/>
          </a:prstGeom>
          <a:solidFill>
            <a:schemeClr val="tx1"/>
          </a:solidFill>
          <a:ln>
            <a:solidFill>
              <a:schemeClr val="tx1"/>
            </a:solidFill>
          </a:ln>
        </p:spPr>
        <p:txBody>
          <a:bodyPr lIns="180000" bIns="108000" anchor="b" anchorCtr="0"/>
          <a:lstStyle>
            <a:lvl1pPr marL="0" indent="0" algn="l">
              <a:buNone/>
              <a:defRPr sz="2400" b="1" baseline="0">
                <a:solidFill>
                  <a:schemeClr val="bg1"/>
                </a:solidFill>
                <a:latin typeface="+mj-lt"/>
              </a:defRPr>
            </a:lvl1pPr>
          </a:lstStyle>
          <a:p>
            <a:pPr lvl="0"/>
            <a:r>
              <a:rPr lang="fr-FR"/>
              <a:t>Un mot clé</a:t>
            </a:r>
          </a:p>
        </p:txBody>
      </p:sp>
      <p:sp>
        <p:nvSpPr>
          <p:cNvPr id="8" name="Espace réservé du texte 9"/>
          <p:cNvSpPr>
            <a:spLocks noGrp="1"/>
          </p:cNvSpPr>
          <p:nvPr>
            <p:ph type="body" sz="quarter" idx="22"/>
          </p:nvPr>
        </p:nvSpPr>
        <p:spPr>
          <a:xfrm>
            <a:off x="376278" y="3110405"/>
            <a:ext cx="7580052" cy="2648607"/>
          </a:xfrm>
          <a:prstGeom prst="rect">
            <a:avLst/>
          </a:prstGeom>
        </p:spPr>
        <p:txBody>
          <a:bodyPr numCol="2"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9" name="Espace réservé du texte 4"/>
          <p:cNvSpPr>
            <a:spLocks noGrp="1"/>
          </p:cNvSpPr>
          <p:nvPr>
            <p:ph type="body" sz="quarter" idx="34"/>
          </p:nvPr>
        </p:nvSpPr>
        <p:spPr>
          <a:xfrm>
            <a:off x="376277" y="2707436"/>
            <a:ext cx="3533572" cy="245315"/>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0" name="Espace réservé du texte 4"/>
          <p:cNvSpPr>
            <a:spLocks noGrp="1"/>
          </p:cNvSpPr>
          <p:nvPr>
            <p:ph type="body" sz="quarter" idx="35"/>
          </p:nvPr>
        </p:nvSpPr>
        <p:spPr>
          <a:xfrm>
            <a:off x="4376510" y="2707435"/>
            <a:ext cx="3579820"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2" name="Espace réservé du pied de page 1">
            <a:extLst>
              <a:ext uri="{FF2B5EF4-FFF2-40B4-BE49-F238E27FC236}">
                <a16:creationId xmlns:a16="http://schemas.microsoft.com/office/drawing/2014/main" id="{729F6889-8D8F-074B-8FA7-0B8697FE0220}"/>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5" name="Espace réservé du texte 4">
            <a:extLst>
              <a:ext uri="{FF2B5EF4-FFF2-40B4-BE49-F238E27FC236}">
                <a16:creationId xmlns:a16="http://schemas.microsoft.com/office/drawing/2014/main" id="{C29AF802-059B-D24D-A710-52474B2AB7F0}"/>
              </a:ext>
            </a:extLst>
          </p:cNvPr>
          <p:cNvSpPr>
            <a:spLocks noGrp="1"/>
          </p:cNvSpPr>
          <p:nvPr>
            <p:ph type="body" sz="quarter" idx="36" hasCustomPrompt="1"/>
          </p:nvPr>
        </p:nvSpPr>
        <p:spPr>
          <a:xfrm>
            <a:off x="337930" y="922713"/>
            <a:ext cx="7141201"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6" name="Espace réservé du texte 6">
            <a:extLst>
              <a:ext uri="{FF2B5EF4-FFF2-40B4-BE49-F238E27FC236}">
                <a16:creationId xmlns:a16="http://schemas.microsoft.com/office/drawing/2014/main" id="{1F746D87-70A3-004F-9B9E-9DFA04CA7BB4}"/>
              </a:ext>
            </a:extLst>
          </p:cNvPr>
          <p:cNvSpPr>
            <a:spLocks noGrp="1"/>
          </p:cNvSpPr>
          <p:nvPr>
            <p:ph type="body" sz="quarter" idx="37" hasCustomPrompt="1"/>
          </p:nvPr>
        </p:nvSpPr>
        <p:spPr>
          <a:xfrm>
            <a:off x="337932" y="564022"/>
            <a:ext cx="7141199"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27632366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04_Specific-single wkeyword on black">
    <p:spTree>
      <p:nvGrpSpPr>
        <p:cNvPr id="1" name=""/>
        <p:cNvGrpSpPr/>
        <p:nvPr/>
      </p:nvGrpSpPr>
      <p:grpSpPr>
        <a:xfrm>
          <a:off x="0" y="0"/>
          <a:ext cx="0" cy="0"/>
          <a:chOff x="0" y="0"/>
          <a:chExt cx="0" cy="0"/>
        </a:xfrm>
      </p:grpSpPr>
      <p:sp>
        <p:nvSpPr>
          <p:cNvPr id="6" name="Espace réservé du texte 9"/>
          <p:cNvSpPr>
            <a:spLocks noGrp="1"/>
          </p:cNvSpPr>
          <p:nvPr>
            <p:ph type="body" sz="quarter" idx="41"/>
          </p:nvPr>
        </p:nvSpPr>
        <p:spPr>
          <a:xfrm>
            <a:off x="695915" y="2171701"/>
            <a:ext cx="5907186" cy="3525092"/>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9" name="Espace réservé pour une image  8"/>
          <p:cNvSpPr>
            <a:spLocks noGrp="1"/>
          </p:cNvSpPr>
          <p:nvPr>
            <p:ph type="pic" sz="quarter" idx="42"/>
          </p:nvPr>
        </p:nvSpPr>
        <p:spPr>
          <a:xfrm>
            <a:off x="7873521" y="1159498"/>
            <a:ext cx="3374407" cy="4873625"/>
          </a:xfrm>
          <a:prstGeom prst="rect">
            <a:avLst/>
          </a:prstGeom>
        </p:spPr>
        <p:txBody>
          <a:bodyPr/>
          <a:lstStyle>
            <a:lvl1pPr marL="0" indent="0">
              <a:buNone/>
              <a:defRPr sz="1200">
                <a:latin typeface="Arial" panose="020B0604020202020204" pitchFamily="34" charset="0"/>
                <a:cs typeface="Arial" panose="020B0604020202020204" pitchFamily="34" charset="0"/>
              </a:defRPr>
            </a:lvl1pPr>
          </a:lstStyle>
          <a:p>
            <a:r>
              <a:rPr lang="en-US"/>
              <a:t>Click icon to add picture</a:t>
            </a:r>
            <a:endParaRPr lang="fr-FR"/>
          </a:p>
        </p:txBody>
      </p:sp>
      <p:sp>
        <p:nvSpPr>
          <p:cNvPr id="13" name="Espace réservé du texte 11">
            <a:extLst>
              <a:ext uri="{FF2B5EF4-FFF2-40B4-BE49-F238E27FC236}">
                <a16:creationId xmlns:a16="http://schemas.microsoft.com/office/drawing/2014/main" id="{139AA832-AD31-4BC8-8075-ABF7649B064C}"/>
              </a:ext>
            </a:extLst>
          </p:cNvPr>
          <p:cNvSpPr>
            <a:spLocks noGrp="1"/>
          </p:cNvSpPr>
          <p:nvPr>
            <p:ph type="body" sz="quarter" idx="29" hasCustomPrompt="1"/>
          </p:nvPr>
        </p:nvSpPr>
        <p:spPr>
          <a:xfrm>
            <a:off x="9616966" y="5355813"/>
            <a:ext cx="2575034" cy="672662"/>
          </a:xfrm>
          <a:prstGeom prst="rect">
            <a:avLst/>
          </a:prstGeom>
          <a:solidFill>
            <a:schemeClr val="tx1"/>
          </a:solidFill>
          <a:ln>
            <a:solidFill>
              <a:schemeClr val="tx1"/>
            </a:solidFill>
          </a:ln>
        </p:spPr>
        <p:txBody>
          <a:bodyPr lIns="180000" bIns="108000" anchor="b" anchorCtr="0"/>
          <a:lstStyle>
            <a:lvl1pPr marL="0" indent="0" algn="l">
              <a:buNone/>
              <a:defRPr sz="2400" b="1" baseline="0">
                <a:solidFill>
                  <a:schemeClr val="bg1"/>
                </a:solidFill>
                <a:latin typeface="+mj-lt"/>
              </a:defRPr>
            </a:lvl1pPr>
          </a:lstStyle>
          <a:p>
            <a:pPr lvl="0"/>
            <a:r>
              <a:rPr lang="fr-FR"/>
              <a:t>Un mot clé</a:t>
            </a:r>
          </a:p>
        </p:txBody>
      </p:sp>
      <p:sp>
        <p:nvSpPr>
          <p:cNvPr id="7" name="Espace réservé du pied de page 1">
            <a:extLst>
              <a:ext uri="{FF2B5EF4-FFF2-40B4-BE49-F238E27FC236}">
                <a16:creationId xmlns:a16="http://schemas.microsoft.com/office/drawing/2014/main" id="{F592F759-9D04-AD41-8B36-EC37FE503946}"/>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4" name="Espace réservé du texte 4"/>
          <p:cNvSpPr>
            <a:spLocks noGrp="1"/>
          </p:cNvSpPr>
          <p:nvPr>
            <p:ph type="body" sz="quarter" idx="27"/>
          </p:nvPr>
        </p:nvSpPr>
        <p:spPr>
          <a:xfrm>
            <a:off x="333231" y="1163492"/>
            <a:ext cx="5606323" cy="61561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b="1" cap="all" baseline="0">
                <a:latin typeface="Arial Black" panose="020B0A04020102020204" pitchFamily="34" charset="0"/>
              </a:defRPr>
            </a:lvl1pPr>
            <a:lvl2pPr>
              <a:defRPr sz="2400">
                <a:latin typeface="Arial Black" panose="020B0A04020102020204" pitchFamily="34" charset="0"/>
              </a:defRPr>
            </a:lvl2pPr>
            <a:lvl3pPr>
              <a:defRPr sz="2400">
                <a:latin typeface="Arial Black" panose="020B0A04020102020204" pitchFamily="34" charset="0"/>
              </a:defRPr>
            </a:lvl3pPr>
            <a:lvl4pPr>
              <a:defRPr sz="2400">
                <a:latin typeface="Arial Black" panose="020B0A04020102020204" pitchFamily="34" charset="0"/>
              </a:defRPr>
            </a:lvl4pPr>
            <a:lvl5pPr>
              <a:defRPr sz="2400">
                <a:latin typeface="Arial Black" panose="020B0A04020102020204" pitchFamily="34" charset="0"/>
              </a:defRPr>
            </a:lvl5pPr>
          </a:lstStyle>
          <a:p>
            <a:pPr lvl="0"/>
            <a:r>
              <a:rPr lang="en-US"/>
              <a:t>Click to edit Master text styles</a:t>
            </a:r>
          </a:p>
        </p:txBody>
      </p:sp>
    </p:spTree>
    <p:extLst>
      <p:ext uri="{BB962C8B-B14F-4D97-AF65-F5344CB8AC3E}">
        <p14:creationId xmlns:p14="http://schemas.microsoft.com/office/powerpoint/2010/main" val="8189926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04_Specific-4 ideas with images">
    <p:spTree>
      <p:nvGrpSpPr>
        <p:cNvPr id="1" name=""/>
        <p:cNvGrpSpPr/>
        <p:nvPr/>
      </p:nvGrpSpPr>
      <p:grpSpPr>
        <a:xfrm>
          <a:off x="0" y="0"/>
          <a:ext cx="0" cy="0"/>
          <a:chOff x="0" y="0"/>
          <a:chExt cx="0" cy="0"/>
        </a:xfrm>
      </p:grpSpPr>
      <p:sp>
        <p:nvSpPr>
          <p:cNvPr id="9" name="Espace réservé du texte 9"/>
          <p:cNvSpPr>
            <a:spLocks noGrp="1"/>
          </p:cNvSpPr>
          <p:nvPr>
            <p:ph type="body" sz="quarter" idx="22"/>
          </p:nvPr>
        </p:nvSpPr>
        <p:spPr>
          <a:xfrm>
            <a:off x="1206594" y="2285603"/>
            <a:ext cx="4416440" cy="1373442"/>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0" name="Espace réservé du texte 4"/>
          <p:cNvSpPr>
            <a:spLocks noGrp="1"/>
          </p:cNvSpPr>
          <p:nvPr>
            <p:ph type="body" sz="quarter" idx="34"/>
          </p:nvPr>
        </p:nvSpPr>
        <p:spPr>
          <a:xfrm>
            <a:off x="1206594" y="2040287"/>
            <a:ext cx="4416440"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2" name="Espace réservé du texte 9"/>
          <p:cNvSpPr>
            <a:spLocks noGrp="1"/>
          </p:cNvSpPr>
          <p:nvPr>
            <p:ph type="body" sz="quarter" idx="36"/>
          </p:nvPr>
        </p:nvSpPr>
        <p:spPr>
          <a:xfrm>
            <a:off x="1196083" y="4077615"/>
            <a:ext cx="4426951" cy="1373442"/>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3" name="Espace réservé du texte 4"/>
          <p:cNvSpPr>
            <a:spLocks noGrp="1"/>
          </p:cNvSpPr>
          <p:nvPr>
            <p:ph type="body" sz="quarter" idx="37"/>
          </p:nvPr>
        </p:nvSpPr>
        <p:spPr>
          <a:xfrm>
            <a:off x="1196083" y="3811279"/>
            <a:ext cx="4426951" cy="26633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5" name="Espace réservé pour une image  14"/>
          <p:cNvSpPr>
            <a:spLocks noGrp="1"/>
          </p:cNvSpPr>
          <p:nvPr>
            <p:ph type="pic" sz="quarter" idx="38"/>
          </p:nvPr>
        </p:nvSpPr>
        <p:spPr>
          <a:xfrm>
            <a:off x="525463" y="2041052"/>
            <a:ext cx="514350" cy="514350"/>
          </a:xfrm>
          <a:prstGeom prst="rect">
            <a:avLst/>
          </a:prstGeom>
        </p:spPr>
        <p:txBody>
          <a:bodyPr/>
          <a:lstStyle>
            <a:lvl1pPr>
              <a:defRPr sz="600"/>
            </a:lvl1pPr>
          </a:lstStyle>
          <a:p>
            <a:r>
              <a:rPr lang="en-US"/>
              <a:t>Click icon to add picture</a:t>
            </a:r>
            <a:endParaRPr lang="fr-FR"/>
          </a:p>
        </p:txBody>
      </p:sp>
      <p:sp>
        <p:nvSpPr>
          <p:cNvPr id="16" name="Espace réservé pour une image  14"/>
          <p:cNvSpPr>
            <a:spLocks noGrp="1"/>
          </p:cNvSpPr>
          <p:nvPr>
            <p:ph type="pic" sz="quarter" idx="39"/>
          </p:nvPr>
        </p:nvSpPr>
        <p:spPr>
          <a:xfrm>
            <a:off x="525463" y="3811279"/>
            <a:ext cx="514350" cy="514350"/>
          </a:xfrm>
          <a:prstGeom prst="rect">
            <a:avLst/>
          </a:prstGeom>
        </p:spPr>
        <p:txBody>
          <a:bodyPr/>
          <a:lstStyle>
            <a:lvl1pPr>
              <a:defRPr sz="600"/>
            </a:lvl1pPr>
          </a:lstStyle>
          <a:p>
            <a:r>
              <a:rPr lang="en-US"/>
              <a:t>Click icon to add picture</a:t>
            </a:r>
            <a:endParaRPr lang="fr-FR"/>
          </a:p>
        </p:txBody>
      </p:sp>
      <p:sp>
        <p:nvSpPr>
          <p:cNvPr id="17" name="Espace réservé du texte 9"/>
          <p:cNvSpPr>
            <a:spLocks noGrp="1"/>
          </p:cNvSpPr>
          <p:nvPr>
            <p:ph type="body" sz="quarter" idx="40"/>
          </p:nvPr>
        </p:nvSpPr>
        <p:spPr>
          <a:xfrm>
            <a:off x="7139683" y="2285603"/>
            <a:ext cx="4416440" cy="1373442"/>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8" name="Espace réservé du texte 4"/>
          <p:cNvSpPr>
            <a:spLocks noGrp="1"/>
          </p:cNvSpPr>
          <p:nvPr>
            <p:ph type="body" sz="quarter" idx="41"/>
          </p:nvPr>
        </p:nvSpPr>
        <p:spPr>
          <a:xfrm>
            <a:off x="7139683" y="2040287"/>
            <a:ext cx="4416440"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9" name="Espace réservé du texte 9"/>
          <p:cNvSpPr>
            <a:spLocks noGrp="1"/>
          </p:cNvSpPr>
          <p:nvPr>
            <p:ph type="body" sz="quarter" idx="42"/>
          </p:nvPr>
        </p:nvSpPr>
        <p:spPr>
          <a:xfrm>
            <a:off x="7129172" y="4077615"/>
            <a:ext cx="4426951" cy="1373442"/>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20" name="Espace réservé du texte 4"/>
          <p:cNvSpPr>
            <a:spLocks noGrp="1"/>
          </p:cNvSpPr>
          <p:nvPr>
            <p:ph type="body" sz="quarter" idx="43"/>
          </p:nvPr>
        </p:nvSpPr>
        <p:spPr>
          <a:xfrm>
            <a:off x="7129172" y="3811279"/>
            <a:ext cx="4426951" cy="26633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21" name="Espace réservé pour une image  14"/>
          <p:cNvSpPr>
            <a:spLocks noGrp="1"/>
          </p:cNvSpPr>
          <p:nvPr>
            <p:ph type="pic" sz="quarter" idx="44"/>
          </p:nvPr>
        </p:nvSpPr>
        <p:spPr>
          <a:xfrm>
            <a:off x="6458552" y="2041052"/>
            <a:ext cx="514350" cy="514350"/>
          </a:xfrm>
          <a:prstGeom prst="rect">
            <a:avLst/>
          </a:prstGeom>
        </p:spPr>
        <p:txBody>
          <a:bodyPr/>
          <a:lstStyle>
            <a:lvl1pPr>
              <a:defRPr sz="600"/>
            </a:lvl1pPr>
          </a:lstStyle>
          <a:p>
            <a:r>
              <a:rPr lang="en-US"/>
              <a:t>Click icon to add picture</a:t>
            </a:r>
            <a:endParaRPr lang="fr-FR"/>
          </a:p>
        </p:txBody>
      </p:sp>
      <p:sp>
        <p:nvSpPr>
          <p:cNvPr id="22" name="Espace réservé pour une image  14"/>
          <p:cNvSpPr>
            <a:spLocks noGrp="1"/>
          </p:cNvSpPr>
          <p:nvPr>
            <p:ph type="pic" sz="quarter" idx="45"/>
          </p:nvPr>
        </p:nvSpPr>
        <p:spPr>
          <a:xfrm>
            <a:off x="6458552" y="3811279"/>
            <a:ext cx="514350" cy="514350"/>
          </a:xfrm>
          <a:prstGeom prst="rect">
            <a:avLst/>
          </a:prstGeom>
        </p:spPr>
        <p:txBody>
          <a:bodyPr/>
          <a:lstStyle>
            <a:lvl1pPr>
              <a:defRPr sz="600"/>
            </a:lvl1pPr>
          </a:lstStyle>
          <a:p>
            <a:r>
              <a:rPr lang="en-US"/>
              <a:t>Click icon to add picture</a:t>
            </a:r>
            <a:endParaRPr lang="fr-FR"/>
          </a:p>
        </p:txBody>
      </p:sp>
      <p:sp>
        <p:nvSpPr>
          <p:cNvPr id="23" name="Espace réservé du pied de page 1">
            <a:extLst>
              <a:ext uri="{FF2B5EF4-FFF2-40B4-BE49-F238E27FC236}">
                <a16:creationId xmlns:a16="http://schemas.microsoft.com/office/drawing/2014/main" id="{5148ACA6-3274-7742-B700-B6FF24912755}"/>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26" name="Espace réservé du texte 6">
            <a:extLst>
              <a:ext uri="{FF2B5EF4-FFF2-40B4-BE49-F238E27FC236}">
                <a16:creationId xmlns:a16="http://schemas.microsoft.com/office/drawing/2014/main" id="{DC89AD55-6D6B-2548-860D-8579052B7094}"/>
              </a:ext>
            </a:extLst>
          </p:cNvPr>
          <p:cNvSpPr>
            <a:spLocks noGrp="1"/>
          </p:cNvSpPr>
          <p:nvPr>
            <p:ph type="body" sz="quarter" idx="10" hasCustomPrompt="1"/>
          </p:nvPr>
        </p:nvSpPr>
        <p:spPr>
          <a:xfrm>
            <a:off x="337932" y="564022"/>
            <a:ext cx="7129003"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12642822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04_Specific-3 ideas with one detached right image">
    <p:spTree>
      <p:nvGrpSpPr>
        <p:cNvPr id="1" name=""/>
        <p:cNvGrpSpPr/>
        <p:nvPr/>
      </p:nvGrpSpPr>
      <p:grpSpPr>
        <a:xfrm>
          <a:off x="0" y="0"/>
          <a:ext cx="0" cy="0"/>
          <a:chOff x="0" y="0"/>
          <a:chExt cx="0" cy="0"/>
        </a:xfrm>
      </p:grpSpPr>
      <p:sp>
        <p:nvSpPr>
          <p:cNvPr id="6" name="Espace réservé pour une image  5"/>
          <p:cNvSpPr>
            <a:spLocks noGrp="1"/>
          </p:cNvSpPr>
          <p:nvPr>
            <p:ph type="pic" sz="quarter" idx="33"/>
          </p:nvPr>
        </p:nvSpPr>
        <p:spPr>
          <a:xfrm>
            <a:off x="8177213" y="977900"/>
            <a:ext cx="3257550" cy="5170488"/>
          </a:xfrm>
          <a:prstGeom prst="rect">
            <a:avLst/>
          </a:prstGeom>
        </p:spPr>
        <p:txBody>
          <a:bodyPr/>
          <a:lstStyle>
            <a:lvl1pPr>
              <a:defRPr sz="1200">
                <a:latin typeface="Arial" panose="020B0604020202020204" pitchFamily="34" charset="0"/>
                <a:cs typeface="Arial" panose="020B0604020202020204" pitchFamily="34" charset="0"/>
              </a:defRPr>
            </a:lvl1pPr>
          </a:lstStyle>
          <a:p>
            <a:r>
              <a:rPr lang="en-US"/>
              <a:t>Click icon to add picture</a:t>
            </a:r>
            <a:endParaRPr lang="fr-FR"/>
          </a:p>
        </p:txBody>
      </p:sp>
      <p:sp>
        <p:nvSpPr>
          <p:cNvPr id="7" name="Espace réservé du texte 9"/>
          <p:cNvSpPr>
            <a:spLocks noGrp="1"/>
          </p:cNvSpPr>
          <p:nvPr>
            <p:ph type="body" sz="quarter" idx="22"/>
          </p:nvPr>
        </p:nvSpPr>
        <p:spPr>
          <a:xfrm>
            <a:off x="333231" y="2392641"/>
            <a:ext cx="7001286" cy="507710"/>
          </a:xfrm>
          <a:prstGeom prst="rect">
            <a:avLst/>
          </a:prstGeom>
        </p:spPr>
        <p:txBody>
          <a:bodyPr numCol="1" spcCol="468000"/>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8" name="Espace réservé du texte 4"/>
          <p:cNvSpPr>
            <a:spLocks noGrp="1"/>
          </p:cNvSpPr>
          <p:nvPr>
            <p:ph type="body" sz="quarter" idx="34"/>
          </p:nvPr>
        </p:nvSpPr>
        <p:spPr>
          <a:xfrm>
            <a:off x="333230" y="2147324"/>
            <a:ext cx="7001287"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stStyle>
          <a:p>
            <a:pPr lvl="0"/>
            <a:r>
              <a:rPr lang="en-US"/>
              <a:t>Click to edit Master text styles</a:t>
            </a:r>
          </a:p>
        </p:txBody>
      </p:sp>
      <p:sp>
        <p:nvSpPr>
          <p:cNvPr id="9" name="Espace réservé du texte 9"/>
          <p:cNvSpPr>
            <a:spLocks noGrp="1"/>
          </p:cNvSpPr>
          <p:nvPr>
            <p:ph type="body" sz="quarter" idx="35"/>
          </p:nvPr>
        </p:nvSpPr>
        <p:spPr>
          <a:xfrm>
            <a:off x="333231" y="3514000"/>
            <a:ext cx="7001286" cy="469466"/>
          </a:xfrm>
          <a:prstGeom prst="rect">
            <a:avLst/>
          </a:prstGeom>
        </p:spPr>
        <p:txBody>
          <a:bodyPr numCol="1" spcCol="468000"/>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0" name="Espace réservé du texte 4"/>
          <p:cNvSpPr>
            <a:spLocks noGrp="1"/>
          </p:cNvSpPr>
          <p:nvPr>
            <p:ph type="body" sz="quarter" idx="36"/>
          </p:nvPr>
        </p:nvSpPr>
        <p:spPr>
          <a:xfrm>
            <a:off x="333230" y="3268683"/>
            <a:ext cx="7001287"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1" name="Espace réservé du texte 9"/>
          <p:cNvSpPr>
            <a:spLocks noGrp="1"/>
          </p:cNvSpPr>
          <p:nvPr>
            <p:ph type="body" sz="quarter" idx="37"/>
          </p:nvPr>
        </p:nvSpPr>
        <p:spPr>
          <a:xfrm>
            <a:off x="333231" y="4635358"/>
            <a:ext cx="7001286" cy="522251"/>
          </a:xfrm>
          <a:prstGeom prst="rect">
            <a:avLst/>
          </a:prstGeom>
        </p:spPr>
        <p:txBody>
          <a:bodyPr numCol="1" spcCol="468000"/>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2" name="Espace réservé du texte 4"/>
          <p:cNvSpPr>
            <a:spLocks noGrp="1"/>
          </p:cNvSpPr>
          <p:nvPr>
            <p:ph type="body" sz="quarter" idx="38"/>
          </p:nvPr>
        </p:nvSpPr>
        <p:spPr>
          <a:xfrm>
            <a:off x="333230" y="4390042"/>
            <a:ext cx="7001287"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en-US"/>
              <a:t>Click to edit Master text styles</a:t>
            </a:r>
          </a:p>
        </p:txBody>
      </p:sp>
      <p:sp>
        <p:nvSpPr>
          <p:cNvPr id="13" name="Espace réservé du texte 6">
            <a:extLst>
              <a:ext uri="{FF2B5EF4-FFF2-40B4-BE49-F238E27FC236}">
                <a16:creationId xmlns:a16="http://schemas.microsoft.com/office/drawing/2014/main" id="{98ECCC5C-EBBC-4ACB-8B54-459CB5C01631}"/>
              </a:ext>
            </a:extLst>
          </p:cNvPr>
          <p:cNvSpPr>
            <a:spLocks noGrp="1"/>
          </p:cNvSpPr>
          <p:nvPr>
            <p:ph type="body" sz="quarter" idx="40" hasCustomPrompt="1"/>
          </p:nvPr>
        </p:nvSpPr>
        <p:spPr>
          <a:xfrm>
            <a:off x="337933" y="564022"/>
            <a:ext cx="6996584" cy="645000"/>
          </a:xfrm>
          <a:prstGeom prst="rect">
            <a:avLst/>
          </a:prstGeom>
        </p:spPr>
        <p:txBody>
          <a:bodyPr anchor="ctr"/>
          <a:lstStyle>
            <a:lvl1pPr marL="0" indent="0">
              <a:buNone/>
              <a:defRPr sz="2200" b="1" cap="all" spc="-150" baseline="0">
                <a:latin typeface="+mj-lt"/>
              </a:defRPr>
            </a:lvl1pPr>
          </a:lstStyle>
          <a:p>
            <a:pPr lvl="0"/>
            <a:r>
              <a:rPr lang="fr-FR"/>
              <a:t>Titre</a:t>
            </a:r>
          </a:p>
        </p:txBody>
      </p:sp>
      <p:sp>
        <p:nvSpPr>
          <p:cNvPr id="15" name="Espace réservé du pied de page 1">
            <a:extLst>
              <a:ext uri="{FF2B5EF4-FFF2-40B4-BE49-F238E27FC236}">
                <a16:creationId xmlns:a16="http://schemas.microsoft.com/office/drawing/2014/main" id="{A25ACEF5-7AE9-2645-87FC-F1D37896DF85}"/>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3664509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04_Specific-3 ideas with one detached left image">
    <p:spTree>
      <p:nvGrpSpPr>
        <p:cNvPr id="1" name=""/>
        <p:cNvGrpSpPr/>
        <p:nvPr/>
      </p:nvGrpSpPr>
      <p:grpSpPr>
        <a:xfrm>
          <a:off x="0" y="0"/>
          <a:ext cx="0" cy="0"/>
          <a:chOff x="0" y="0"/>
          <a:chExt cx="0" cy="0"/>
        </a:xfrm>
      </p:grpSpPr>
      <p:sp>
        <p:nvSpPr>
          <p:cNvPr id="6" name="Espace réservé du contenu 5"/>
          <p:cNvSpPr>
            <a:spLocks noGrp="1"/>
          </p:cNvSpPr>
          <p:nvPr>
            <p:ph sz="quarter" idx="33"/>
          </p:nvPr>
        </p:nvSpPr>
        <p:spPr>
          <a:xfrm>
            <a:off x="333231" y="1914524"/>
            <a:ext cx="4600719" cy="3751683"/>
          </a:xfrm>
          <a:prstGeom prst="rect">
            <a:avLst/>
          </a:prstGeom>
        </p:spPr>
        <p:txBody>
          <a:bodyPr/>
          <a:lstStyle>
            <a:lvl1pPr marL="0" indent="0">
              <a:buNone/>
              <a:defRPr sz="1200"/>
            </a:lvl1pPr>
          </a:lstStyle>
          <a:p>
            <a:pPr lvl="0"/>
            <a:r>
              <a:rPr lang="en-US"/>
              <a:t>Click to edit Master text styles</a:t>
            </a:r>
          </a:p>
        </p:txBody>
      </p:sp>
      <p:sp>
        <p:nvSpPr>
          <p:cNvPr id="7" name="Espace réservé pour une image  14"/>
          <p:cNvSpPr>
            <a:spLocks noGrp="1"/>
          </p:cNvSpPr>
          <p:nvPr>
            <p:ph type="pic" sz="quarter" idx="38"/>
          </p:nvPr>
        </p:nvSpPr>
        <p:spPr>
          <a:xfrm>
            <a:off x="5516562" y="2279103"/>
            <a:ext cx="484187" cy="454572"/>
          </a:xfrm>
          <a:prstGeom prst="rect">
            <a:avLst/>
          </a:prstGeom>
        </p:spPr>
        <p:txBody>
          <a:bodyPr/>
          <a:lstStyle>
            <a:lvl1pPr marL="0" indent="0">
              <a:buNone/>
              <a:defRPr sz="600"/>
            </a:lvl1pPr>
          </a:lstStyle>
          <a:p>
            <a:r>
              <a:rPr lang="en-US"/>
              <a:t>Click icon to add picture</a:t>
            </a:r>
            <a:endParaRPr lang="fr-FR"/>
          </a:p>
        </p:txBody>
      </p:sp>
      <p:sp>
        <p:nvSpPr>
          <p:cNvPr id="10" name="Espace réservé du texte 9"/>
          <p:cNvSpPr>
            <a:spLocks noGrp="1"/>
          </p:cNvSpPr>
          <p:nvPr>
            <p:ph type="body" sz="quarter" idx="41"/>
          </p:nvPr>
        </p:nvSpPr>
        <p:spPr>
          <a:xfrm>
            <a:off x="6158608" y="2159841"/>
            <a:ext cx="5709542" cy="840534"/>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mn-lt"/>
              </a:defRPr>
            </a:lvl1pPr>
            <a:lvl2pPr>
              <a:defRPr sz="1100"/>
            </a:lvl2pPr>
            <a:lvl3pPr>
              <a:defRPr sz="1100"/>
            </a:lvl3pPr>
            <a:lvl4pPr>
              <a:defRPr sz="1100"/>
            </a:lvl4pPr>
            <a:lvl5pPr>
              <a:defRPr sz="11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
        <p:nvSpPr>
          <p:cNvPr id="11" name="Espace réservé du texte 4"/>
          <p:cNvSpPr>
            <a:spLocks noGrp="1"/>
          </p:cNvSpPr>
          <p:nvPr>
            <p:ph type="body" sz="quarter" idx="42" hasCustomPrompt="1"/>
          </p:nvPr>
        </p:nvSpPr>
        <p:spPr>
          <a:xfrm>
            <a:off x="6158608" y="1914525"/>
            <a:ext cx="5709542"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mn-lt"/>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fr-FR"/>
              <a:t>Critère 1</a:t>
            </a:r>
          </a:p>
        </p:txBody>
      </p:sp>
      <p:sp>
        <p:nvSpPr>
          <p:cNvPr id="12" name="Espace réservé du texte 9"/>
          <p:cNvSpPr>
            <a:spLocks noGrp="1"/>
          </p:cNvSpPr>
          <p:nvPr>
            <p:ph type="body" sz="quarter" idx="43"/>
          </p:nvPr>
        </p:nvSpPr>
        <p:spPr>
          <a:xfrm>
            <a:off x="6158608" y="3494508"/>
            <a:ext cx="5709542" cy="840534"/>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mn-lt"/>
              </a:defRPr>
            </a:lvl1pPr>
            <a:lvl2pPr>
              <a:defRPr sz="1100"/>
            </a:lvl2pPr>
            <a:lvl3pPr>
              <a:defRPr sz="1100"/>
            </a:lvl3pPr>
            <a:lvl4pPr>
              <a:defRPr sz="1100"/>
            </a:lvl4pPr>
            <a:lvl5pPr>
              <a:defRPr sz="11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
        <p:nvSpPr>
          <p:cNvPr id="13" name="Espace réservé du texte 4"/>
          <p:cNvSpPr>
            <a:spLocks noGrp="1"/>
          </p:cNvSpPr>
          <p:nvPr>
            <p:ph type="body" sz="quarter" idx="44" hasCustomPrompt="1"/>
          </p:nvPr>
        </p:nvSpPr>
        <p:spPr>
          <a:xfrm>
            <a:off x="6158608" y="3249192"/>
            <a:ext cx="5709542" cy="24531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baseline="0">
                <a:latin typeface="+mn-lt"/>
              </a:defRPr>
            </a:lvl1pPr>
            <a:lvl2pPr>
              <a:defRPr sz="2400">
                <a:latin typeface="Arial Black" panose="020B0A04020102020204" pitchFamily="34" charset="0"/>
              </a:defRPr>
            </a:lvl2pPr>
            <a:lvl3pPr>
              <a:defRPr sz="2400">
                <a:latin typeface="Arial Black" panose="020B0A04020102020204" pitchFamily="34" charset="0"/>
              </a:defRPr>
            </a:lvl3pPr>
            <a:lvl4pPr>
              <a:defRPr sz="2400">
                <a:latin typeface="Arial Black" panose="020B0A04020102020204" pitchFamily="34" charset="0"/>
              </a:defRPr>
            </a:lvl4pPr>
            <a:lvl5pPr>
              <a:defRPr sz="2400">
                <a:latin typeface="Arial Black" panose="020B0A04020102020204" pitchFamily="34" charset="0"/>
              </a:defRPr>
            </a:lvl5pPr>
          </a:lstStyle>
          <a:p>
            <a:pPr lvl="0"/>
            <a:r>
              <a:rPr lang="fr-FR"/>
              <a:t>Critère 2</a:t>
            </a:r>
          </a:p>
        </p:txBody>
      </p:sp>
      <p:sp>
        <p:nvSpPr>
          <p:cNvPr id="14" name="Espace réservé du texte 9"/>
          <p:cNvSpPr>
            <a:spLocks noGrp="1"/>
          </p:cNvSpPr>
          <p:nvPr>
            <p:ph type="body" sz="quarter" idx="45"/>
          </p:nvPr>
        </p:nvSpPr>
        <p:spPr>
          <a:xfrm>
            <a:off x="6158608" y="4825674"/>
            <a:ext cx="5709542" cy="840534"/>
          </a:xfrm>
          <a:prstGeom prst="rect">
            <a:avLst/>
          </a:prstGeom>
        </p:spPr>
        <p:txBody>
          <a:bodyPr numCol="1" spcCol="468000"/>
          <a:lstStyle>
            <a:lvl1pPr marL="0" marR="0" indent="0" algn="just" defTabSz="914400" rtl="0" eaLnBrk="1" fontAlgn="auto" latinLnBrk="0" hangingPunct="1">
              <a:lnSpc>
                <a:spcPts val="1500"/>
              </a:lnSpc>
              <a:spcBef>
                <a:spcPts val="1000"/>
              </a:spcBef>
              <a:spcAft>
                <a:spcPts val="0"/>
              </a:spcAft>
              <a:buClrTx/>
              <a:buSzTx/>
              <a:buFont typeface="Arial" panose="020B0604020202020204" pitchFamily="34" charset="0"/>
              <a:buNone/>
              <a:tabLst/>
              <a:defRPr sz="1200">
                <a:latin typeface="+mn-lt"/>
              </a:defRPr>
            </a:lvl1pPr>
            <a:lvl2pPr>
              <a:defRPr sz="1100"/>
            </a:lvl2pPr>
            <a:lvl3pPr>
              <a:defRPr sz="1100"/>
            </a:lvl3pPr>
            <a:lvl4pPr>
              <a:defRPr sz="1100"/>
            </a:lvl4pPr>
            <a:lvl5pPr>
              <a:defRPr sz="11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
        <p:nvSpPr>
          <p:cNvPr id="15" name="Espace réservé du texte 4"/>
          <p:cNvSpPr>
            <a:spLocks noGrp="1"/>
          </p:cNvSpPr>
          <p:nvPr>
            <p:ph type="body" sz="quarter" idx="46" hasCustomPrompt="1"/>
          </p:nvPr>
        </p:nvSpPr>
        <p:spPr>
          <a:xfrm>
            <a:off x="6158608" y="4580358"/>
            <a:ext cx="5709542" cy="24531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1" baseline="0">
                <a:latin typeface="+mn-lt"/>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fr-FR"/>
              <a:t>Critère 3</a:t>
            </a:r>
          </a:p>
        </p:txBody>
      </p:sp>
      <p:sp>
        <p:nvSpPr>
          <p:cNvPr id="18" name="Espace réservé pour une image  14"/>
          <p:cNvSpPr>
            <a:spLocks noGrp="1"/>
          </p:cNvSpPr>
          <p:nvPr>
            <p:ph type="pic" sz="quarter" idx="47"/>
          </p:nvPr>
        </p:nvSpPr>
        <p:spPr>
          <a:xfrm>
            <a:off x="5516561" y="3573189"/>
            <a:ext cx="484187" cy="454572"/>
          </a:xfrm>
          <a:prstGeom prst="rect">
            <a:avLst/>
          </a:prstGeom>
        </p:spPr>
        <p:txBody>
          <a:bodyPr/>
          <a:lstStyle>
            <a:lvl1pPr marL="0" indent="0">
              <a:buNone/>
              <a:defRPr sz="600"/>
            </a:lvl1pPr>
          </a:lstStyle>
          <a:p>
            <a:r>
              <a:rPr lang="en-US"/>
              <a:t>Click icon to add picture</a:t>
            </a:r>
            <a:endParaRPr lang="fr-FR"/>
          </a:p>
        </p:txBody>
      </p:sp>
      <p:sp>
        <p:nvSpPr>
          <p:cNvPr id="19" name="Espace réservé pour une image  14"/>
          <p:cNvSpPr>
            <a:spLocks noGrp="1"/>
          </p:cNvSpPr>
          <p:nvPr>
            <p:ph type="pic" sz="quarter" idx="48"/>
          </p:nvPr>
        </p:nvSpPr>
        <p:spPr>
          <a:xfrm>
            <a:off x="5516561" y="4867275"/>
            <a:ext cx="484187" cy="454572"/>
          </a:xfrm>
          <a:prstGeom prst="rect">
            <a:avLst/>
          </a:prstGeom>
        </p:spPr>
        <p:txBody>
          <a:bodyPr/>
          <a:lstStyle>
            <a:lvl1pPr marL="0" indent="0">
              <a:buNone/>
              <a:defRPr sz="600"/>
            </a:lvl1pPr>
          </a:lstStyle>
          <a:p>
            <a:r>
              <a:rPr lang="en-US"/>
              <a:t>Click icon to add picture</a:t>
            </a:r>
            <a:endParaRPr lang="fr-FR"/>
          </a:p>
        </p:txBody>
      </p:sp>
      <p:sp>
        <p:nvSpPr>
          <p:cNvPr id="16" name="Espace réservé du texte 6">
            <a:extLst>
              <a:ext uri="{FF2B5EF4-FFF2-40B4-BE49-F238E27FC236}">
                <a16:creationId xmlns:a16="http://schemas.microsoft.com/office/drawing/2014/main" id="{98ECCC5C-EBBC-4ACB-8B54-459CB5C01631}"/>
              </a:ext>
            </a:extLst>
          </p:cNvPr>
          <p:cNvSpPr>
            <a:spLocks noGrp="1"/>
          </p:cNvSpPr>
          <p:nvPr>
            <p:ph type="body" sz="quarter" idx="40" hasCustomPrompt="1"/>
          </p:nvPr>
        </p:nvSpPr>
        <p:spPr>
          <a:xfrm>
            <a:off x="337933" y="564022"/>
            <a:ext cx="11414124" cy="645000"/>
          </a:xfrm>
          <a:prstGeom prst="rect">
            <a:avLst/>
          </a:prstGeom>
        </p:spPr>
        <p:txBody>
          <a:bodyPr anchor="ctr"/>
          <a:lstStyle>
            <a:lvl1pPr marL="0" indent="0">
              <a:buNone/>
              <a:defRPr sz="2200" b="1" cap="all" spc="-150" baseline="0">
                <a:latin typeface="+mj-lt"/>
              </a:defRPr>
            </a:lvl1pPr>
          </a:lstStyle>
          <a:p>
            <a:pPr lvl="0"/>
            <a:r>
              <a:rPr lang="fr-FR"/>
              <a:t>Titre</a:t>
            </a:r>
          </a:p>
        </p:txBody>
      </p:sp>
      <p:sp>
        <p:nvSpPr>
          <p:cNvPr id="17" name="Espace réservé du pied de page 1">
            <a:extLst>
              <a:ext uri="{FF2B5EF4-FFF2-40B4-BE49-F238E27FC236}">
                <a16:creationId xmlns:a16="http://schemas.microsoft.com/office/drawing/2014/main" id="{FFA83904-203E-1346-9FEB-8942D059F8E9}"/>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14621878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04_Specific-4 ideas with images + one big">
    <p:spTree>
      <p:nvGrpSpPr>
        <p:cNvPr id="1" name=""/>
        <p:cNvGrpSpPr/>
        <p:nvPr/>
      </p:nvGrpSpPr>
      <p:grpSpPr>
        <a:xfrm>
          <a:off x="0" y="0"/>
          <a:ext cx="0" cy="0"/>
          <a:chOff x="0" y="0"/>
          <a:chExt cx="0" cy="0"/>
        </a:xfrm>
      </p:grpSpPr>
      <p:sp>
        <p:nvSpPr>
          <p:cNvPr id="12" name="Espace réservé pour une image  11"/>
          <p:cNvSpPr>
            <a:spLocks noGrp="1"/>
          </p:cNvSpPr>
          <p:nvPr>
            <p:ph type="pic" sz="quarter" idx="42"/>
          </p:nvPr>
        </p:nvSpPr>
        <p:spPr>
          <a:xfrm>
            <a:off x="8439150" y="866775"/>
            <a:ext cx="3752850" cy="5991225"/>
          </a:xfrm>
          <a:prstGeom prst="rect">
            <a:avLst/>
          </a:prstGeom>
        </p:spPr>
        <p:txBody>
          <a:bodyPr/>
          <a:lstStyle>
            <a:lvl1pPr marL="0" indent="0">
              <a:buNone/>
              <a:defRPr sz="1200">
                <a:latin typeface="Arial" panose="020B0604020202020204" pitchFamily="34" charset="0"/>
                <a:cs typeface="Arial" panose="020B0604020202020204" pitchFamily="34" charset="0"/>
              </a:defRPr>
            </a:lvl1pPr>
          </a:lstStyle>
          <a:p>
            <a:r>
              <a:rPr lang="en-US"/>
              <a:t>Click icon to add picture</a:t>
            </a:r>
            <a:endParaRPr lang="fr-FR"/>
          </a:p>
        </p:txBody>
      </p:sp>
      <p:sp>
        <p:nvSpPr>
          <p:cNvPr id="13" name="Espace réservé du texte 9"/>
          <p:cNvSpPr>
            <a:spLocks noGrp="1"/>
          </p:cNvSpPr>
          <p:nvPr>
            <p:ph type="body" sz="quarter" idx="43"/>
          </p:nvPr>
        </p:nvSpPr>
        <p:spPr>
          <a:xfrm>
            <a:off x="1033220" y="2903805"/>
            <a:ext cx="3090104" cy="842023"/>
          </a:xfrm>
          <a:prstGeom prst="rect">
            <a:avLst/>
          </a:prstGeom>
        </p:spPr>
        <p:txBody>
          <a:bodyPr numCol="1" spcCol="468000"/>
          <a:lstStyle>
            <a:lvl1pPr marL="0" marR="0" indent="0" algn="just" defTabSz="914400" rtl="0" eaLnBrk="1" fontAlgn="auto" latinLnBrk="0" hangingPunct="1">
              <a:lnSpc>
                <a:spcPts val="1500"/>
              </a:lnSpc>
              <a:spcBef>
                <a:spcPts val="6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20" name="Espace réservé du texte 4"/>
          <p:cNvSpPr>
            <a:spLocks noGrp="1"/>
          </p:cNvSpPr>
          <p:nvPr>
            <p:ph type="body" sz="quarter" idx="47" hasCustomPrompt="1"/>
          </p:nvPr>
        </p:nvSpPr>
        <p:spPr>
          <a:xfrm>
            <a:off x="1033220" y="2646630"/>
            <a:ext cx="3090104"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fr-FR"/>
              <a:t>Critère</a:t>
            </a:r>
          </a:p>
        </p:txBody>
      </p:sp>
      <p:sp>
        <p:nvSpPr>
          <p:cNvPr id="22" name="Espace réservé du texte 9"/>
          <p:cNvSpPr>
            <a:spLocks noGrp="1"/>
          </p:cNvSpPr>
          <p:nvPr>
            <p:ph type="body" sz="quarter" idx="49"/>
          </p:nvPr>
        </p:nvSpPr>
        <p:spPr>
          <a:xfrm>
            <a:off x="1033220" y="4637355"/>
            <a:ext cx="3090104" cy="842023"/>
          </a:xfrm>
          <a:prstGeom prst="rect">
            <a:avLst/>
          </a:prstGeom>
        </p:spPr>
        <p:txBody>
          <a:bodyPr numCol="1" spcCol="468000"/>
          <a:lstStyle>
            <a:lvl1pPr marL="0" marR="0" indent="0" algn="just" defTabSz="914400" rtl="0" eaLnBrk="1" fontAlgn="auto" latinLnBrk="0" hangingPunct="1">
              <a:lnSpc>
                <a:spcPts val="1500"/>
              </a:lnSpc>
              <a:spcBef>
                <a:spcPts val="6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23" name="Espace réservé du texte 4"/>
          <p:cNvSpPr>
            <a:spLocks noGrp="1"/>
          </p:cNvSpPr>
          <p:nvPr>
            <p:ph type="body" sz="quarter" idx="50" hasCustomPrompt="1"/>
          </p:nvPr>
        </p:nvSpPr>
        <p:spPr>
          <a:xfrm>
            <a:off x="1033220" y="4380180"/>
            <a:ext cx="3090104"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fr-FR"/>
              <a:t>Critère</a:t>
            </a:r>
          </a:p>
        </p:txBody>
      </p:sp>
      <p:sp>
        <p:nvSpPr>
          <p:cNvPr id="25" name="Espace réservé du texte 9"/>
          <p:cNvSpPr>
            <a:spLocks noGrp="1"/>
          </p:cNvSpPr>
          <p:nvPr>
            <p:ph type="body" sz="quarter" idx="52"/>
          </p:nvPr>
        </p:nvSpPr>
        <p:spPr>
          <a:xfrm>
            <a:off x="4807122" y="2915664"/>
            <a:ext cx="3090104" cy="842023"/>
          </a:xfrm>
          <a:prstGeom prst="rect">
            <a:avLst/>
          </a:prstGeom>
        </p:spPr>
        <p:txBody>
          <a:bodyPr numCol="1" spcCol="468000"/>
          <a:lstStyle>
            <a:lvl1pPr marL="0" marR="0" indent="0" algn="just" defTabSz="914400" rtl="0" eaLnBrk="1" fontAlgn="auto" latinLnBrk="0" hangingPunct="1">
              <a:lnSpc>
                <a:spcPts val="1500"/>
              </a:lnSpc>
              <a:spcBef>
                <a:spcPts val="6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26" name="Espace réservé du texte 4"/>
          <p:cNvSpPr>
            <a:spLocks noGrp="1"/>
          </p:cNvSpPr>
          <p:nvPr>
            <p:ph type="body" sz="quarter" idx="53" hasCustomPrompt="1"/>
          </p:nvPr>
        </p:nvSpPr>
        <p:spPr>
          <a:xfrm>
            <a:off x="4807122" y="2658489"/>
            <a:ext cx="3090104"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fr-FR"/>
              <a:t>Critère</a:t>
            </a:r>
          </a:p>
        </p:txBody>
      </p:sp>
      <p:sp>
        <p:nvSpPr>
          <p:cNvPr id="28" name="Espace réservé du texte 9"/>
          <p:cNvSpPr>
            <a:spLocks noGrp="1"/>
          </p:cNvSpPr>
          <p:nvPr>
            <p:ph type="body" sz="quarter" idx="55"/>
          </p:nvPr>
        </p:nvSpPr>
        <p:spPr>
          <a:xfrm>
            <a:off x="4807122" y="4637355"/>
            <a:ext cx="3090104" cy="842023"/>
          </a:xfrm>
          <a:prstGeom prst="rect">
            <a:avLst/>
          </a:prstGeom>
        </p:spPr>
        <p:txBody>
          <a:bodyPr numCol="1" spcCol="468000"/>
          <a:lstStyle>
            <a:lvl1pPr marL="0" marR="0" indent="0" algn="just" defTabSz="914400" rtl="0" eaLnBrk="1" fontAlgn="auto" latinLnBrk="0" hangingPunct="1">
              <a:lnSpc>
                <a:spcPts val="1500"/>
              </a:lnSpc>
              <a:spcBef>
                <a:spcPts val="60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29" name="Espace réservé du texte 4"/>
          <p:cNvSpPr>
            <a:spLocks noGrp="1"/>
          </p:cNvSpPr>
          <p:nvPr>
            <p:ph type="body" sz="quarter" idx="56" hasCustomPrompt="1"/>
          </p:nvPr>
        </p:nvSpPr>
        <p:spPr>
          <a:xfrm>
            <a:off x="4807122" y="4380180"/>
            <a:ext cx="3090104"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1100">
                <a:latin typeface="Arial Black" panose="020B0A04020102020204" pitchFamily="34" charset="0"/>
              </a:defRPr>
            </a:lvl2pPr>
            <a:lvl3pPr>
              <a:defRPr sz="1100">
                <a:latin typeface="Arial Black" panose="020B0A04020102020204" pitchFamily="34" charset="0"/>
              </a:defRPr>
            </a:lvl3pPr>
            <a:lvl4pPr>
              <a:defRPr sz="1100">
                <a:latin typeface="Arial Black" panose="020B0A04020102020204" pitchFamily="34" charset="0"/>
              </a:defRPr>
            </a:lvl4pPr>
            <a:lvl5pPr>
              <a:defRPr sz="1100">
                <a:latin typeface="Arial Black" panose="020B0A04020102020204" pitchFamily="34" charset="0"/>
              </a:defRPr>
            </a:lvl5pPr>
          </a:lstStyle>
          <a:p>
            <a:pPr lvl="0"/>
            <a:r>
              <a:rPr lang="fr-FR"/>
              <a:t>Critère</a:t>
            </a:r>
          </a:p>
        </p:txBody>
      </p:sp>
      <p:sp>
        <p:nvSpPr>
          <p:cNvPr id="33" name="Espace réservé pour une image  32"/>
          <p:cNvSpPr>
            <a:spLocks noGrp="1"/>
          </p:cNvSpPr>
          <p:nvPr>
            <p:ph type="pic" sz="quarter" idx="57" hasCustomPrompt="1"/>
          </p:nvPr>
        </p:nvSpPr>
        <p:spPr>
          <a:xfrm>
            <a:off x="1033220" y="2260543"/>
            <a:ext cx="360000" cy="360000"/>
          </a:xfrm>
          <a:prstGeom prst="rect">
            <a:avLst/>
          </a:prstGeom>
        </p:spPr>
        <p:txBody>
          <a:bodyPr/>
          <a:lstStyle>
            <a:lvl1pPr marL="0" indent="0">
              <a:buNone/>
              <a:defRPr sz="600"/>
            </a:lvl1pPr>
          </a:lstStyle>
          <a:p>
            <a:r>
              <a:rPr lang="fr-FR"/>
              <a:t>icone</a:t>
            </a:r>
          </a:p>
        </p:txBody>
      </p:sp>
      <p:sp>
        <p:nvSpPr>
          <p:cNvPr id="37" name="Espace réservé pour une image  32"/>
          <p:cNvSpPr>
            <a:spLocks noGrp="1"/>
          </p:cNvSpPr>
          <p:nvPr>
            <p:ph type="pic" sz="quarter" idx="58" hasCustomPrompt="1"/>
          </p:nvPr>
        </p:nvSpPr>
        <p:spPr>
          <a:xfrm>
            <a:off x="4807122" y="2265272"/>
            <a:ext cx="360000" cy="360000"/>
          </a:xfrm>
          <a:prstGeom prst="rect">
            <a:avLst/>
          </a:prstGeom>
        </p:spPr>
        <p:txBody>
          <a:bodyPr/>
          <a:lstStyle>
            <a:lvl1pPr marL="0" indent="0">
              <a:buNone/>
              <a:defRPr sz="600"/>
            </a:lvl1pPr>
          </a:lstStyle>
          <a:p>
            <a:r>
              <a:rPr lang="fr-FR"/>
              <a:t>icone</a:t>
            </a:r>
          </a:p>
        </p:txBody>
      </p:sp>
      <p:sp>
        <p:nvSpPr>
          <p:cNvPr id="38" name="Espace réservé pour une image  32"/>
          <p:cNvSpPr>
            <a:spLocks noGrp="1"/>
          </p:cNvSpPr>
          <p:nvPr>
            <p:ph type="pic" sz="quarter" idx="59" hasCustomPrompt="1"/>
          </p:nvPr>
        </p:nvSpPr>
        <p:spPr>
          <a:xfrm>
            <a:off x="1033220" y="3997607"/>
            <a:ext cx="360000" cy="360000"/>
          </a:xfrm>
          <a:prstGeom prst="rect">
            <a:avLst/>
          </a:prstGeom>
        </p:spPr>
        <p:txBody>
          <a:bodyPr/>
          <a:lstStyle>
            <a:lvl1pPr marL="0" indent="0">
              <a:buNone/>
              <a:defRPr sz="600"/>
            </a:lvl1pPr>
          </a:lstStyle>
          <a:p>
            <a:r>
              <a:rPr lang="fr-FR"/>
              <a:t>icone</a:t>
            </a:r>
          </a:p>
        </p:txBody>
      </p:sp>
      <p:sp>
        <p:nvSpPr>
          <p:cNvPr id="39" name="Espace réservé pour une image  32"/>
          <p:cNvSpPr>
            <a:spLocks noGrp="1"/>
          </p:cNvSpPr>
          <p:nvPr>
            <p:ph type="pic" sz="quarter" idx="60" hasCustomPrompt="1"/>
          </p:nvPr>
        </p:nvSpPr>
        <p:spPr>
          <a:xfrm>
            <a:off x="4807122" y="3997607"/>
            <a:ext cx="360000" cy="360000"/>
          </a:xfrm>
          <a:prstGeom prst="rect">
            <a:avLst/>
          </a:prstGeom>
        </p:spPr>
        <p:txBody>
          <a:bodyPr/>
          <a:lstStyle>
            <a:lvl1pPr marL="0" indent="0">
              <a:buNone/>
              <a:defRPr sz="600"/>
            </a:lvl1pPr>
          </a:lstStyle>
          <a:p>
            <a:r>
              <a:rPr lang="fr-FR"/>
              <a:t>icone</a:t>
            </a:r>
          </a:p>
        </p:txBody>
      </p:sp>
      <p:sp>
        <p:nvSpPr>
          <p:cNvPr id="19" name="Espace réservé du pied de page 1">
            <a:extLst>
              <a:ext uri="{FF2B5EF4-FFF2-40B4-BE49-F238E27FC236}">
                <a16:creationId xmlns:a16="http://schemas.microsoft.com/office/drawing/2014/main" id="{B9C9861B-9BEF-654F-81C7-3D5546669788}"/>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30" name="Espace réservé du texte 4">
            <a:extLst>
              <a:ext uri="{FF2B5EF4-FFF2-40B4-BE49-F238E27FC236}">
                <a16:creationId xmlns:a16="http://schemas.microsoft.com/office/drawing/2014/main" id="{37C20484-7B42-914B-B5F6-4A0DFD90C8C5}"/>
              </a:ext>
            </a:extLst>
          </p:cNvPr>
          <p:cNvSpPr>
            <a:spLocks noGrp="1"/>
          </p:cNvSpPr>
          <p:nvPr>
            <p:ph type="body" sz="quarter" idx="35" hasCustomPrompt="1"/>
          </p:nvPr>
        </p:nvSpPr>
        <p:spPr>
          <a:xfrm>
            <a:off x="337930" y="922713"/>
            <a:ext cx="7141201"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31" name="Espace réservé du texte 6">
            <a:extLst>
              <a:ext uri="{FF2B5EF4-FFF2-40B4-BE49-F238E27FC236}">
                <a16:creationId xmlns:a16="http://schemas.microsoft.com/office/drawing/2014/main" id="{F10CB560-F19E-E547-81DB-A5CB6EDA83E2}"/>
              </a:ext>
            </a:extLst>
          </p:cNvPr>
          <p:cNvSpPr>
            <a:spLocks noGrp="1"/>
          </p:cNvSpPr>
          <p:nvPr>
            <p:ph type="body" sz="quarter" idx="10" hasCustomPrompt="1"/>
          </p:nvPr>
        </p:nvSpPr>
        <p:spPr>
          <a:xfrm>
            <a:off x="337932" y="564022"/>
            <a:ext cx="7141199"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25240864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04_Specific-3 ideas in blue">
    <p:spTree>
      <p:nvGrpSpPr>
        <p:cNvPr id="1" name=""/>
        <p:cNvGrpSpPr/>
        <p:nvPr/>
      </p:nvGrpSpPr>
      <p:grpSpPr>
        <a:xfrm>
          <a:off x="0" y="0"/>
          <a:ext cx="0" cy="0"/>
          <a:chOff x="0" y="0"/>
          <a:chExt cx="0" cy="0"/>
        </a:xfrm>
      </p:grpSpPr>
      <p:sp>
        <p:nvSpPr>
          <p:cNvPr id="5" name="Espace réservé du texte 4"/>
          <p:cNvSpPr>
            <a:spLocks noGrp="1"/>
          </p:cNvSpPr>
          <p:nvPr>
            <p:ph type="body" sz="quarter" idx="32"/>
          </p:nvPr>
        </p:nvSpPr>
        <p:spPr>
          <a:xfrm>
            <a:off x="1596623" y="2836893"/>
            <a:ext cx="10155434" cy="647597"/>
          </a:xfrm>
          <a:prstGeom prst="rect">
            <a:avLst/>
          </a:prstGeom>
        </p:spPr>
        <p:txBody>
          <a:bodyPr/>
          <a:lstStyle>
            <a:lvl1pPr marL="0" indent="0">
              <a:lnSpc>
                <a:spcPts val="1500"/>
              </a:lnSpc>
              <a:spcBef>
                <a:spcPts val="0"/>
              </a:spcBef>
              <a:buFont typeface="Arial" panose="020B0604020202020204" pitchFamily="34" charset="0"/>
              <a:buNone/>
              <a:defRPr sz="1200"/>
            </a:lvl1pPr>
            <a:lvl2pPr>
              <a:defRPr sz="1100"/>
            </a:lvl2pPr>
            <a:lvl3pPr>
              <a:defRPr sz="1100"/>
            </a:lvl3pPr>
            <a:lvl4pPr>
              <a:defRPr sz="1100"/>
            </a:lvl4pPr>
            <a:lvl5pPr>
              <a:defRPr sz="1100"/>
            </a:lvl5pPr>
          </a:lstStyle>
          <a:p>
            <a:pPr lvl="0"/>
            <a:r>
              <a:rPr lang="en-US"/>
              <a:t>Click to edit Master text styles</a:t>
            </a:r>
          </a:p>
        </p:txBody>
      </p:sp>
      <p:sp>
        <p:nvSpPr>
          <p:cNvPr id="16" name="Espace réservé du texte 15"/>
          <p:cNvSpPr>
            <a:spLocks noGrp="1"/>
          </p:cNvSpPr>
          <p:nvPr>
            <p:ph type="body" sz="quarter" idx="39" hasCustomPrompt="1"/>
          </p:nvPr>
        </p:nvSpPr>
        <p:spPr>
          <a:xfrm>
            <a:off x="688128" y="2819597"/>
            <a:ext cx="657581" cy="693300"/>
          </a:xfrm>
          <a:prstGeom prst="ellipse">
            <a:avLst/>
          </a:prstGeom>
          <a:solidFill>
            <a:schemeClr val="bg1"/>
          </a:solidFill>
          <a:ln>
            <a:solidFill>
              <a:srgbClr val="8CDDFF"/>
            </a:solidFill>
          </a:ln>
        </p:spPr>
        <p:txBody>
          <a:bodyPr anchor="ctr"/>
          <a:lstStyle>
            <a:lvl1pPr marL="0" indent="0" algn="ctr">
              <a:buNone/>
              <a:defRPr sz="1600">
                <a:solidFill>
                  <a:srgbClr val="8CDDFF"/>
                </a:solidFill>
                <a:latin typeface="+mj-lt"/>
              </a:defRPr>
            </a:lvl1pPr>
          </a:lstStyle>
          <a:p>
            <a:pPr lvl="0"/>
            <a:r>
              <a:rPr lang="fr-FR"/>
              <a:t>#1</a:t>
            </a:r>
          </a:p>
        </p:txBody>
      </p:sp>
      <p:sp>
        <p:nvSpPr>
          <p:cNvPr id="112" name="Espace réservé du texte 15"/>
          <p:cNvSpPr>
            <a:spLocks noGrp="1"/>
          </p:cNvSpPr>
          <p:nvPr>
            <p:ph type="body" sz="quarter" idx="40" hasCustomPrompt="1"/>
          </p:nvPr>
        </p:nvSpPr>
        <p:spPr>
          <a:xfrm>
            <a:off x="688128" y="3911966"/>
            <a:ext cx="657581" cy="693300"/>
          </a:xfrm>
          <a:prstGeom prst="ellipse">
            <a:avLst/>
          </a:prstGeom>
          <a:solidFill>
            <a:schemeClr val="bg1"/>
          </a:solidFill>
          <a:ln>
            <a:solidFill>
              <a:srgbClr val="98D5F0"/>
            </a:solidFill>
          </a:ln>
        </p:spPr>
        <p:txBody>
          <a:bodyPr anchor="ctr"/>
          <a:lstStyle>
            <a:lvl1pPr marL="0" indent="0" algn="ctr">
              <a:buNone/>
              <a:defRPr sz="1600">
                <a:solidFill>
                  <a:srgbClr val="98D5F0"/>
                </a:solidFill>
                <a:latin typeface="+mj-lt"/>
              </a:defRPr>
            </a:lvl1pPr>
          </a:lstStyle>
          <a:p>
            <a:pPr lvl="0"/>
            <a:r>
              <a:rPr lang="fr-FR"/>
              <a:t>#2</a:t>
            </a:r>
          </a:p>
        </p:txBody>
      </p:sp>
      <p:sp>
        <p:nvSpPr>
          <p:cNvPr id="113" name="Espace réservé du texte 15"/>
          <p:cNvSpPr>
            <a:spLocks noGrp="1"/>
          </p:cNvSpPr>
          <p:nvPr>
            <p:ph type="body" sz="quarter" idx="41" hasCustomPrompt="1"/>
          </p:nvPr>
        </p:nvSpPr>
        <p:spPr>
          <a:xfrm>
            <a:off x="688128" y="5004335"/>
            <a:ext cx="657581" cy="693300"/>
          </a:xfrm>
          <a:prstGeom prst="ellipse">
            <a:avLst/>
          </a:prstGeom>
          <a:solidFill>
            <a:schemeClr val="bg1"/>
          </a:solidFill>
          <a:ln>
            <a:solidFill>
              <a:srgbClr val="32AAE1"/>
            </a:solidFill>
          </a:ln>
        </p:spPr>
        <p:txBody>
          <a:bodyPr anchor="ctr"/>
          <a:lstStyle>
            <a:lvl1pPr marL="0" indent="0" algn="ctr">
              <a:buNone/>
              <a:defRPr sz="1600">
                <a:solidFill>
                  <a:srgbClr val="32AAE1"/>
                </a:solidFill>
                <a:latin typeface="+mj-lt"/>
              </a:defRPr>
            </a:lvl1pPr>
          </a:lstStyle>
          <a:p>
            <a:pPr lvl="0"/>
            <a:r>
              <a:rPr lang="fr-FR"/>
              <a:t>#3</a:t>
            </a:r>
          </a:p>
        </p:txBody>
      </p:sp>
      <p:sp>
        <p:nvSpPr>
          <p:cNvPr id="25" name="Espace réservé du texte 4"/>
          <p:cNvSpPr>
            <a:spLocks noGrp="1"/>
          </p:cNvSpPr>
          <p:nvPr>
            <p:ph type="body" sz="quarter" idx="42"/>
          </p:nvPr>
        </p:nvSpPr>
        <p:spPr>
          <a:xfrm>
            <a:off x="1596623" y="3929758"/>
            <a:ext cx="10155434" cy="647597"/>
          </a:xfrm>
          <a:prstGeom prst="rect">
            <a:avLst/>
          </a:prstGeom>
        </p:spPr>
        <p:txBody>
          <a:bodyPr/>
          <a:lstStyle>
            <a:lvl1pPr marL="0" indent="0">
              <a:lnSpc>
                <a:spcPct val="100000"/>
              </a:lnSpc>
              <a:spcBef>
                <a:spcPts val="0"/>
              </a:spcBef>
              <a:buFont typeface="Arial" panose="020B0604020202020204" pitchFamily="34" charset="0"/>
              <a:buNone/>
              <a:defRPr sz="1200"/>
            </a:lvl1pPr>
            <a:lvl2pPr>
              <a:defRPr sz="1100"/>
            </a:lvl2pPr>
            <a:lvl3pPr>
              <a:defRPr sz="1100"/>
            </a:lvl3pPr>
            <a:lvl4pPr>
              <a:defRPr sz="1100"/>
            </a:lvl4pPr>
            <a:lvl5pPr>
              <a:defRPr sz="1100"/>
            </a:lvl5pPr>
          </a:lstStyle>
          <a:p>
            <a:pPr lvl="0"/>
            <a:r>
              <a:rPr lang="en-US"/>
              <a:t>Click to edit Master text styles</a:t>
            </a:r>
          </a:p>
        </p:txBody>
      </p:sp>
      <p:sp>
        <p:nvSpPr>
          <p:cNvPr id="26" name="Espace réservé du texte 4"/>
          <p:cNvSpPr>
            <a:spLocks noGrp="1"/>
          </p:cNvSpPr>
          <p:nvPr>
            <p:ph type="body" sz="quarter" idx="43"/>
          </p:nvPr>
        </p:nvSpPr>
        <p:spPr>
          <a:xfrm>
            <a:off x="1596623" y="5027186"/>
            <a:ext cx="10155434" cy="647597"/>
          </a:xfrm>
          <a:prstGeom prst="rect">
            <a:avLst/>
          </a:prstGeom>
        </p:spPr>
        <p:txBody>
          <a:bodyPr/>
          <a:lstStyle>
            <a:lvl1pPr marL="0" indent="0">
              <a:lnSpc>
                <a:spcPct val="100000"/>
              </a:lnSpc>
              <a:spcBef>
                <a:spcPts val="0"/>
              </a:spcBef>
              <a:buFont typeface="Arial" panose="020B0604020202020204" pitchFamily="34" charset="0"/>
              <a:buNone/>
              <a:defRPr sz="1200"/>
            </a:lvl1pPr>
            <a:lvl2pPr>
              <a:defRPr sz="1100"/>
            </a:lvl2pPr>
            <a:lvl3pPr>
              <a:defRPr sz="1100"/>
            </a:lvl3pPr>
            <a:lvl4pPr>
              <a:defRPr sz="1100"/>
            </a:lvl4pPr>
            <a:lvl5pPr>
              <a:defRPr sz="1100"/>
            </a:lvl5pPr>
          </a:lstStyle>
          <a:p>
            <a:pPr lvl="0"/>
            <a:r>
              <a:rPr lang="en-US"/>
              <a:t>Click to edit Master text styles</a:t>
            </a:r>
          </a:p>
        </p:txBody>
      </p:sp>
      <p:sp>
        <p:nvSpPr>
          <p:cNvPr id="15" name="Espace réservé du texte 2">
            <a:extLst>
              <a:ext uri="{FF2B5EF4-FFF2-40B4-BE49-F238E27FC236}">
                <a16:creationId xmlns:a16="http://schemas.microsoft.com/office/drawing/2014/main" id="{2686BD5B-F9F1-461D-B44D-92D09B9BAC2D}"/>
              </a:ext>
            </a:extLst>
          </p:cNvPr>
          <p:cNvSpPr>
            <a:spLocks noGrp="1"/>
          </p:cNvSpPr>
          <p:nvPr>
            <p:ph type="body" sz="quarter" idx="44"/>
          </p:nvPr>
        </p:nvSpPr>
        <p:spPr>
          <a:xfrm>
            <a:off x="338138" y="2046289"/>
            <a:ext cx="11413919" cy="42165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a:defRPr sz="1100"/>
            </a:lvl2pPr>
            <a:lvl3pPr>
              <a:defRPr sz="1100"/>
            </a:lvl3pPr>
            <a:lvl4pPr>
              <a:defRPr sz="1100"/>
            </a:lvl4pPr>
            <a:lvl5pPr>
              <a:defRPr sz="1100"/>
            </a:lvl5pPr>
          </a:lstStyle>
          <a:p>
            <a:pPr lvl="0"/>
            <a:r>
              <a:rPr lang="en-US"/>
              <a:t>Click to edit Master text styles</a:t>
            </a:r>
          </a:p>
        </p:txBody>
      </p:sp>
      <p:sp>
        <p:nvSpPr>
          <p:cNvPr id="14" name="Espace réservé du pied de page 1">
            <a:extLst>
              <a:ext uri="{FF2B5EF4-FFF2-40B4-BE49-F238E27FC236}">
                <a16:creationId xmlns:a16="http://schemas.microsoft.com/office/drawing/2014/main" id="{5E35B4B0-5A29-6948-BBB2-47519A339F73}"/>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8" name="Espace réservé du texte 4">
            <a:extLst>
              <a:ext uri="{FF2B5EF4-FFF2-40B4-BE49-F238E27FC236}">
                <a16:creationId xmlns:a16="http://schemas.microsoft.com/office/drawing/2014/main" id="{9CEB7E3D-4D9F-0D49-AB8C-95E8F60F4FEF}"/>
              </a:ext>
            </a:extLst>
          </p:cNvPr>
          <p:cNvSpPr>
            <a:spLocks noGrp="1"/>
          </p:cNvSpPr>
          <p:nvPr>
            <p:ph type="body" sz="quarter" idx="35" hasCustomPrompt="1"/>
          </p:nvPr>
        </p:nvSpPr>
        <p:spPr>
          <a:xfrm>
            <a:off x="337930" y="922713"/>
            <a:ext cx="11433655"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9" name="Espace réservé du texte 6">
            <a:extLst>
              <a:ext uri="{FF2B5EF4-FFF2-40B4-BE49-F238E27FC236}">
                <a16:creationId xmlns:a16="http://schemas.microsoft.com/office/drawing/2014/main" id="{8E7ED1D0-FE4D-134C-A6D0-279F1C99A3C3}"/>
              </a:ext>
            </a:extLst>
          </p:cNvPr>
          <p:cNvSpPr>
            <a:spLocks noGrp="1"/>
          </p:cNvSpPr>
          <p:nvPr>
            <p:ph type="body" sz="quarter" idx="10" hasCustomPrompt="1"/>
          </p:nvPr>
        </p:nvSpPr>
        <p:spPr>
          <a:xfrm>
            <a:off x="337931" y="564022"/>
            <a:ext cx="11433653"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1909822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04_Specific-3 images and grey area">
    <p:spTree>
      <p:nvGrpSpPr>
        <p:cNvPr id="1" name=""/>
        <p:cNvGrpSpPr/>
        <p:nvPr/>
      </p:nvGrpSpPr>
      <p:grpSpPr>
        <a:xfrm>
          <a:off x="0" y="0"/>
          <a:ext cx="0" cy="0"/>
          <a:chOff x="0" y="0"/>
          <a:chExt cx="0" cy="0"/>
        </a:xfrm>
      </p:grpSpPr>
      <p:sp>
        <p:nvSpPr>
          <p:cNvPr id="3" name="Espace réservé du texte 2"/>
          <p:cNvSpPr>
            <a:spLocks noGrp="1"/>
          </p:cNvSpPr>
          <p:nvPr>
            <p:ph type="body" sz="quarter" idx="41"/>
          </p:nvPr>
        </p:nvSpPr>
        <p:spPr>
          <a:xfrm>
            <a:off x="638175" y="2167105"/>
            <a:ext cx="7820024" cy="2394386"/>
          </a:xfrm>
          <a:prstGeom prst="rect">
            <a:avLst/>
          </a:prstGeom>
          <a:solidFill>
            <a:schemeClr val="bg1">
              <a:lumMod val="90000"/>
            </a:schemeClr>
          </a:solidFill>
        </p:spPr>
        <p:txBody>
          <a:bodyPr/>
          <a:lstStyle>
            <a:lvl1pPr marL="0" indent="0">
              <a:lnSpc>
                <a:spcPts val="1500"/>
              </a:lnSpc>
              <a:buNone/>
              <a:defRPr sz="1200">
                <a:solidFill>
                  <a:schemeClr val="tx1"/>
                </a:solidFill>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5" name="Espace réservé du texte 4"/>
          <p:cNvSpPr>
            <a:spLocks noGrp="1"/>
          </p:cNvSpPr>
          <p:nvPr>
            <p:ph type="body" sz="quarter" idx="42"/>
          </p:nvPr>
        </p:nvSpPr>
        <p:spPr>
          <a:xfrm>
            <a:off x="641350" y="4792663"/>
            <a:ext cx="7820025" cy="1366837"/>
          </a:xfrm>
          <a:prstGeom prst="rect">
            <a:avLst/>
          </a:prstGeom>
        </p:spPr>
        <p:txBody>
          <a:bodyPr/>
          <a:lstStyle>
            <a:lvl1pPr marL="0" indent="0">
              <a:lnSpc>
                <a:spcPts val="1500"/>
              </a:lnSpc>
              <a:buNone/>
              <a:defRPr sz="120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32" name="Espace réservé pour une image  38"/>
          <p:cNvSpPr>
            <a:spLocks noGrp="1"/>
          </p:cNvSpPr>
          <p:nvPr>
            <p:ph type="pic" sz="quarter" idx="38"/>
          </p:nvPr>
        </p:nvSpPr>
        <p:spPr>
          <a:xfrm>
            <a:off x="9841454" y="2345780"/>
            <a:ext cx="735052" cy="748126"/>
          </a:xfrm>
          <a:prstGeom prst="rect">
            <a:avLst/>
          </a:prstGeom>
          <a:ln w="28575">
            <a:noFill/>
          </a:ln>
        </p:spPr>
        <p:txBody>
          <a:bodyPr/>
          <a:lstStyle>
            <a:lvl1pPr marL="0" indent="0">
              <a:buNone/>
              <a:defRPr sz="1100"/>
            </a:lvl1pPr>
          </a:lstStyle>
          <a:p>
            <a:r>
              <a:rPr lang="en-US"/>
              <a:t>Click icon to add picture</a:t>
            </a:r>
            <a:endParaRPr lang="fr-FR"/>
          </a:p>
        </p:txBody>
      </p:sp>
      <p:sp>
        <p:nvSpPr>
          <p:cNvPr id="33" name="Espace réservé pour une image  38"/>
          <p:cNvSpPr>
            <a:spLocks noGrp="1"/>
          </p:cNvSpPr>
          <p:nvPr>
            <p:ph type="pic" sz="quarter" idx="39"/>
          </p:nvPr>
        </p:nvSpPr>
        <p:spPr>
          <a:xfrm>
            <a:off x="9841454" y="3736665"/>
            <a:ext cx="735052" cy="748126"/>
          </a:xfrm>
          <a:prstGeom prst="rect">
            <a:avLst/>
          </a:prstGeom>
          <a:ln w="28575">
            <a:noFill/>
          </a:ln>
        </p:spPr>
        <p:txBody>
          <a:bodyPr/>
          <a:lstStyle>
            <a:lvl1pPr marL="0" indent="0">
              <a:buNone/>
              <a:defRPr sz="1100"/>
            </a:lvl1pPr>
          </a:lstStyle>
          <a:p>
            <a:r>
              <a:rPr lang="en-US"/>
              <a:t>Click icon to add picture</a:t>
            </a:r>
            <a:endParaRPr lang="fr-FR"/>
          </a:p>
        </p:txBody>
      </p:sp>
      <p:sp>
        <p:nvSpPr>
          <p:cNvPr id="34" name="Espace réservé pour une image  38"/>
          <p:cNvSpPr>
            <a:spLocks noGrp="1"/>
          </p:cNvSpPr>
          <p:nvPr>
            <p:ph type="pic" sz="quarter" idx="40"/>
          </p:nvPr>
        </p:nvSpPr>
        <p:spPr>
          <a:xfrm>
            <a:off x="9841454" y="5184725"/>
            <a:ext cx="735052" cy="748126"/>
          </a:xfrm>
          <a:prstGeom prst="rect">
            <a:avLst/>
          </a:prstGeom>
          <a:ln w="28575">
            <a:noFill/>
          </a:ln>
        </p:spPr>
        <p:txBody>
          <a:bodyPr/>
          <a:lstStyle>
            <a:lvl1pPr marL="0" indent="0">
              <a:buNone/>
              <a:defRPr sz="1100"/>
            </a:lvl1pPr>
          </a:lstStyle>
          <a:p>
            <a:r>
              <a:rPr lang="en-US"/>
              <a:t>Click icon to add picture</a:t>
            </a:r>
            <a:endParaRPr lang="fr-FR"/>
          </a:p>
        </p:txBody>
      </p:sp>
      <p:sp>
        <p:nvSpPr>
          <p:cNvPr id="10" name="Espace réservé du pied de page 1">
            <a:extLst>
              <a:ext uri="{FF2B5EF4-FFF2-40B4-BE49-F238E27FC236}">
                <a16:creationId xmlns:a16="http://schemas.microsoft.com/office/drawing/2014/main" id="{EF328428-03C6-224C-BBA0-FF5172968E03}"/>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1" name="Espace réservé du texte 4">
            <a:extLst>
              <a:ext uri="{FF2B5EF4-FFF2-40B4-BE49-F238E27FC236}">
                <a16:creationId xmlns:a16="http://schemas.microsoft.com/office/drawing/2014/main" id="{9CEB7E3D-4D9F-0D49-AB8C-95E8F60F4FEF}"/>
              </a:ext>
            </a:extLst>
          </p:cNvPr>
          <p:cNvSpPr>
            <a:spLocks noGrp="1"/>
          </p:cNvSpPr>
          <p:nvPr>
            <p:ph type="body" sz="quarter" idx="35" hasCustomPrompt="1"/>
          </p:nvPr>
        </p:nvSpPr>
        <p:spPr>
          <a:xfrm>
            <a:off x="337930" y="922713"/>
            <a:ext cx="11433655"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4" name="Espace réservé du texte 6">
            <a:extLst>
              <a:ext uri="{FF2B5EF4-FFF2-40B4-BE49-F238E27FC236}">
                <a16:creationId xmlns:a16="http://schemas.microsoft.com/office/drawing/2014/main" id="{8E7ED1D0-FE4D-134C-A6D0-279F1C99A3C3}"/>
              </a:ext>
            </a:extLst>
          </p:cNvPr>
          <p:cNvSpPr>
            <a:spLocks noGrp="1"/>
          </p:cNvSpPr>
          <p:nvPr>
            <p:ph type="body" sz="quarter" idx="10" hasCustomPrompt="1"/>
          </p:nvPr>
        </p:nvSpPr>
        <p:spPr>
          <a:xfrm>
            <a:off x="337931" y="564022"/>
            <a:ext cx="11433653"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24285130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05_Specific-Deliverable 01">
    <p:spTree>
      <p:nvGrpSpPr>
        <p:cNvPr id="1" name=""/>
        <p:cNvGrpSpPr/>
        <p:nvPr/>
      </p:nvGrpSpPr>
      <p:grpSpPr>
        <a:xfrm>
          <a:off x="0" y="0"/>
          <a:ext cx="0" cy="0"/>
          <a:chOff x="0" y="0"/>
          <a:chExt cx="0" cy="0"/>
        </a:xfrm>
      </p:grpSpPr>
      <p:sp>
        <p:nvSpPr>
          <p:cNvPr id="7" name="Espace réservé du texte 6"/>
          <p:cNvSpPr>
            <a:spLocks noGrp="1"/>
          </p:cNvSpPr>
          <p:nvPr>
            <p:ph type="body" sz="quarter" idx="72" hasCustomPrompt="1"/>
          </p:nvPr>
        </p:nvSpPr>
        <p:spPr>
          <a:xfrm>
            <a:off x="9248050" y="359855"/>
            <a:ext cx="2622495" cy="282789"/>
          </a:xfrm>
          <a:prstGeom prst="rect">
            <a:avLst/>
          </a:prstGeom>
          <a:solidFill>
            <a:schemeClr val="bg1"/>
          </a:solidFill>
        </p:spPr>
        <p:txBody>
          <a:bodyPr anchor="ctr"/>
          <a:lstStyle>
            <a:lvl1pPr marL="0" indent="0" algn="r">
              <a:buNone/>
              <a:defRPr lang="fr-FR" sz="900" kern="1200" dirty="0" smtClean="0">
                <a:solidFill>
                  <a:schemeClr val="tx1"/>
                </a:solidFill>
                <a:latin typeface="+mn-lt"/>
                <a:ea typeface="+mn-ea"/>
                <a:cs typeface="+mn-cs"/>
              </a:defRPr>
            </a:lvl1pPr>
          </a:lstStyle>
          <a:p>
            <a:pPr lvl="0"/>
            <a:r>
              <a:rPr lang="fr-FR"/>
              <a:t>Exemple de livrables</a:t>
            </a:r>
          </a:p>
        </p:txBody>
      </p:sp>
      <p:sp>
        <p:nvSpPr>
          <p:cNvPr id="39" name="Espace réservé du texte 4"/>
          <p:cNvSpPr>
            <a:spLocks noGrp="1"/>
          </p:cNvSpPr>
          <p:nvPr>
            <p:ph type="body" sz="quarter" idx="42" hasCustomPrompt="1"/>
          </p:nvPr>
        </p:nvSpPr>
        <p:spPr>
          <a:xfrm>
            <a:off x="337932" y="2320299"/>
            <a:ext cx="7095404" cy="422902"/>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Illustration</a:t>
            </a:r>
          </a:p>
        </p:txBody>
      </p:sp>
      <p:sp>
        <p:nvSpPr>
          <p:cNvPr id="4" name="Espace réservé pour une image  3"/>
          <p:cNvSpPr>
            <a:spLocks noGrp="1"/>
          </p:cNvSpPr>
          <p:nvPr>
            <p:ph type="pic" sz="quarter" idx="73"/>
          </p:nvPr>
        </p:nvSpPr>
        <p:spPr>
          <a:xfrm>
            <a:off x="345174" y="2743201"/>
            <a:ext cx="7086404" cy="3130764"/>
          </a:xfrm>
          <a:prstGeom prst="rect">
            <a:avLst/>
          </a:prstGeom>
        </p:spPr>
        <p:txBody>
          <a:bodyPr/>
          <a:lstStyle>
            <a:lvl1pPr marL="0" indent="0">
              <a:lnSpc>
                <a:spcPts val="1500"/>
              </a:lnSpc>
              <a:buNone/>
              <a:defRPr sz="1200">
                <a:latin typeface="Arial" panose="020B0604020202020204" pitchFamily="34" charset="0"/>
                <a:cs typeface="Arial" panose="020B0604020202020204" pitchFamily="34" charset="0"/>
              </a:defRPr>
            </a:lvl1pPr>
          </a:lstStyle>
          <a:p>
            <a:r>
              <a:rPr lang="en-US"/>
              <a:t>Click icon to add picture</a:t>
            </a:r>
            <a:endParaRPr lang="fr-FR"/>
          </a:p>
        </p:txBody>
      </p:sp>
      <p:sp>
        <p:nvSpPr>
          <p:cNvPr id="41" name="Espace réservé du texte 15"/>
          <p:cNvSpPr>
            <a:spLocks noGrp="1"/>
          </p:cNvSpPr>
          <p:nvPr>
            <p:ph type="body" sz="quarter" idx="17"/>
          </p:nvPr>
        </p:nvSpPr>
        <p:spPr>
          <a:xfrm>
            <a:off x="7880465" y="2743201"/>
            <a:ext cx="3990080" cy="3130763"/>
          </a:xfrm>
          <a:prstGeom prst="rect">
            <a:avLst/>
          </a:prstGeom>
        </p:spPr>
        <p:txBody>
          <a:bodyPr>
            <a:noAutofit/>
          </a:bodyPr>
          <a:lstStyle>
            <a:lvl1pPr marL="0" indent="0">
              <a:lnSpc>
                <a:spcPts val="1500"/>
              </a:lnSpc>
              <a:spcBef>
                <a:spcPts val="0"/>
              </a:spcBef>
              <a:buFont typeface="Arial" panose="020B0604020202020204" pitchFamily="34" charset="0"/>
              <a:buNone/>
              <a:defRPr sz="1200" b="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43" name="Espace réservé du texte 4"/>
          <p:cNvSpPr>
            <a:spLocks noGrp="1"/>
          </p:cNvSpPr>
          <p:nvPr>
            <p:ph type="body" sz="quarter" idx="74" hasCustomPrompt="1"/>
          </p:nvPr>
        </p:nvSpPr>
        <p:spPr>
          <a:xfrm>
            <a:off x="7880465" y="2320299"/>
            <a:ext cx="3990080" cy="422902"/>
          </a:xfrm>
          <a:prstGeom prst="rect">
            <a:avLst/>
          </a:prstGeom>
        </p:spPr>
        <p:txBody>
          <a:bodyPr/>
          <a:lstStyle>
            <a:lvl1pPr>
              <a:defRPr lang="fr-FR" sz="1400" b="1" baseline="0" dirty="0">
                <a:latin typeface="Arial" panose="020B0604020202020204" pitchFamily="34" charset="0"/>
                <a:cs typeface="Arial" panose="020B0604020202020204" pitchFamily="34" charset="0"/>
              </a:defRPr>
            </a:lvl1pPr>
          </a:lstStyle>
          <a:p>
            <a:pPr marL="0" marR="0" lvl="0" indent="0" fontAlgn="auto">
              <a:spcAft>
                <a:spcPts val="0"/>
              </a:spcAft>
              <a:buClrTx/>
              <a:buSzTx/>
              <a:buNone/>
              <a:tabLst/>
            </a:pPr>
            <a:r>
              <a:rPr lang="fr-FR"/>
              <a:t>Description / points d’attention / éléments de différenciation</a:t>
            </a:r>
          </a:p>
        </p:txBody>
      </p:sp>
      <p:sp>
        <p:nvSpPr>
          <p:cNvPr id="12" name="Espace réservé du texte 4">
            <a:extLst>
              <a:ext uri="{FF2B5EF4-FFF2-40B4-BE49-F238E27FC236}">
                <a16:creationId xmlns:a16="http://schemas.microsoft.com/office/drawing/2014/main" id="{DA16E3FC-8F3F-4DC0-A29C-B3D00336E8FB}"/>
              </a:ext>
            </a:extLst>
          </p:cNvPr>
          <p:cNvSpPr>
            <a:spLocks noGrp="1"/>
          </p:cNvSpPr>
          <p:nvPr>
            <p:ph type="body" sz="quarter" idx="43"/>
          </p:nvPr>
        </p:nvSpPr>
        <p:spPr>
          <a:xfrm>
            <a:off x="337932" y="1239612"/>
            <a:ext cx="11413919" cy="273879"/>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baseline="0">
                <a:latin typeface="Arial" panose="020B0604020202020204" pitchFamily="34" charset="0"/>
                <a:cs typeface="Arial" panose="020B0604020202020204" pitchFamily="34" charset="0"/>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stStyle>
          <a:p>
            <a:pPr lvl="0"/>
            <a:r>
              <a:rPr lang="en-US"/>
              <a:t>Click to edit Master text styles</a:t>
            </a:r>
          </a:p>
        </p:txBody>
      </p:sp>
      <p:sp>
        <p:nvSpPr>
          <p:cNvPr id="14" name="Espace réservé du texte 6">
            <a:extLst>
              <a:ext uri="{FF2B5EF4-FFF2-40B4-BE49-F238E27FC236}">
                <a16:creationId xmlns:a16="http://schemas.microsoft.com/office/drawing/2014/main" id="{FD92F58E-2BB2-4716-AB6D-4E340CB32695}"/>
              </a:ext>
            </a:extLst>
          </p:cNvPr>
          <p:cNvSpPr>
            <a:spLocks noGrp="1"/>
          </p:cNvSpPr>
          <p:nvPr>
            <p:ph type="body" sz="quarter" idx="75" hasCustomPrompt="1"/>
          </p:nvPr>
        </p:nvSpPr>
        <p:spPr>
          <a:xfrm>
            <a:off x="337933" y="564022"/>
            <a:ext cx="11414124" cy="645000"/>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b="1" cap="all" spc="-150" baseline="0">
                <a:latin typeface="+mj-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Nom du livrable</a:t>
            </a:r>
          </a:p>
        </p:txBody>
      </p:sp>
      <p:sp>
        <p:nvSpPr>
          <p:cNvPr id="10" name="Espace réservé du pied de page 1">
            <a:extLst>
              <a:ext uri="{FF2B5EF4-FFF2-40B4-BE49-F238E27FC236}">
                <a16:creationId xmlns:a16="http://schemas.microsoft.com/office/drawing/2014/main" id="{CEAC2749-3726-D34B-8390-C83E0F5EE0A4}"/>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284001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01_Basic_without content_one-line title">
    <p:spTree>
      <p:nvGrpSpPr>
        <p:cNvPr id="1" name=""/>
        <p:cNvGrpSpPr/>
        <p:nvPr/>
      </p:nvGrpSpPr>
      <p:grpSpPr>
        <a:xfrm>
          <a:off x="0" y="0"/>
          <a:ext cx="0" cy="0"/>
          <a:chOff x="0" y="0"/>
          <a:chExt cx="0" cy="0"/>
        </a:xfrm>
      </p:grpSpPr>
      <p:sp>
        <p:nvSpPr>
          <p:cNvPr id="6" name="Espace réservé du pied de page 1">
            <a:extLst>
              <a:ext uri="{FF2B5EF4-FFF2-40B4-BE49-F238E27FC236}">
                <a16:creationId xmlns:a16="http://schemas.microsoft.com/office/drawing/2014/main" id="{6FC99BD5-6DA7-A047-B06E-9C4793317FE1}"/>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9" name="Espace réservé du texte 4">
            <a:extLst>
              <a:ext uri="{FF2B5EF4-FFF2-40B4-BE49-F238E27FC236}">
                <a16:creationId xmlns:a16="http://schemas.microsoft.com/office/drawing/2014/main" id="{F023E6D2-3D22-9B48-8C21-FB41C7354235}"/>
              </a:ext>
            </a:extLst>
          </p:cNvPr>
          <p:cNvSpPr>
            <a:spLocks noGrp="1"/>
          </p:cNvSpPr>
          <p:nvPr>
            <p:ph type="body" sz="quarter" idx="35" hasCustomPrompt="1"/>
          </p:nvPr>
        </p:nvSpPr>
        <p:spPr>
          <a:xfrm>
            <a:off x="337931" y="922713"/>
            <a:ext cx="11433654"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1" name="Espace réservé du texte 6">
            <a:extLst>
              <a:ext uri="{FF2B5EF4-FFF2-40B4-BE49-F238E27FC236}">
                <a16:creationId xmlns:a16="http://schemas.microsoft.com/office/drawing/2014/main" id="{F3B92F5A-69A7-1745-A726-2A3838084F5D}"/>
              </a:ext>
            </a:extLst>
          </p:cNvPr>
          <p:cNvSpPr>
            <a:spLocks noGrp="1"/>
          </p:cNvSpPr>
          <p:nvPr>
            <p:ph type="body" sz="quarter" idx="10" hasCustomPrompt="1"/>
          </p:nvPr>
        </p:nvSpPr>
        <p:spPr>
          <a:xfrm>
            <a:off x="337933" y="564022"/>
            <a:ext cx="11433652"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41914587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05_Specific-Deliverable 02">
    <p:spTree>
      <p:nvGrpSpPr>
        <p:cNvPr id="1" name=""/>
        <p:cNvGrpSpPr/>
        <p:nvPr/>
      </p:nvGrpSpPr>
      <p:grpSpPr>
        <a:xfrm>
          <a:off x="0" y="0"/>
          <a:ext cx="0" cy="0"/>
          <a:chOff x="0" y="0"/>
          <a:chExt cx="0" cy="0"/>
        </a:xfrm>
      </p:grpSpPr>
      <p:sp>
        <p:nvSpPr>
          <p:cNvPr id="39" name="Espace réservé du texte 4"/>
          <p:cNvSpPr>
            <a:spLocks noGrp="1"/>
          </p:cNvSpPr>
          <p:nvPr>
            <p:ph type="body" sz="quarter" idx="42" hasCustomPrompt="1"/>
          </p:nvPr>
        </p:nvSpPr>
        <p:spPr>
          <a:xfrm>
            <a:off x="337932" y="2320299"/>
            <a:ext cx="3997296" cy="245316"/>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Exemple de sommaire</a:t>
            </a:r>
          </a:p>
        </p:txBody>
      </p:sp>
      <p:sp>
        <p:nvSpPr>
          <p:cNvPr id="4" name="Espace réservé pour une image  3"/>
          <p:cNvSpPr>
            <a:spLocks noGrp="1"/>
          </p:cNvSpPr>
          <p:nvPr>
            <p:ph type="pic" sz="quarter" idx="73"/>
          </p:nvPr>
        </p:nvSpPr>
        <p:spPr>
          <a:xfrm>
            <a:off x="5619404" y="2572195"/>
            <a:ext cx="6251141" cy="3130764"/>
          </a:xfrm>
          <a:prstGeom prst="rect">
            <a:avLst/>
          </a:prstGeom>
        </p:spPr>
        <p:txBody>
          <a:bodyPr/>
          <a:lstStyle>
            <a:lvl1pPr marL="0" indent="0">
              <a:lnSpc>
                <a:spcPts val="1500"/>
              </a:lnSpc>
              <a:buNone/>
              <a:defRPr sz="1200">
                <a:latin typeface="Arial" panose="020B0604020202020204" pitchFamily="34" charset="0"/>
                <a:cs typeface="Arial" panose="020B0604020202020204" pitchFamily="34" charset="0"/>
              </a:defRPr>
            </a:lvl1pPr>
          </a:lstStyle>
          <a:p>
            <a:r>
              <a:rPr lang="en-US"/>
              <a:t>Click icon to add picture</a:t>
            </a:r>
            <a:endParaRPr lang="fr-FR"/>
          </a:p>
        </p:txBody>
      </p:sp>
      <p:sp>
        <p:nvSpPr>
          <p:cNvPr id="41" name="Espace réservé du texte 15"/>
          <p:cNvSpPr>
            <a:spLocks noGrp="1"/>
          </p:cNvSpPr>
          <p:nvPr>
            <p:ph type="body" sz="quarter" idx="17"/>
          </p:nvPr>
        </p:nvSpPr>
        <p:spPr>
          <a:xfrm>
            <a:off x="345148" y="2572196"/>
            <a:ext cx="3990080" cy="3130763"/>
          </a:xfrm>
          <a:prstGeom prst="rect">
            <a:avLst/>
          </a:prstGeom>
        </p:spPr>
        <p:txBody>
          <a:bodyPr>
            <a:noAutofit/>
          </a:bodyPr>
          <a:lstStyle>
            <a:lvl1pPr marL="171450" indent="-171450">
              <a:lnSpc>
                <a:spcPts val="1500"/>
              </a:lnSpc>
              <a:spcBef>
                <a:spcPts val="0"/>
              </a:spcBef>
              <a:buFont typeface="Arial" panose="020B0604020202020204" pitchFamily="34" charset="0"/>
              <a:buChar char="•"/>
              <a:defRPr sz="1200" b="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b="0"/>
              <a:t>Click to edit Master text styles</a:t>
            </a:r>
          </a:p>
        </p:txBody>
      </p:sp>
      <p:sp>
        <p:nvSpPr>
          <p:cNvPr id="43" name="Espace réservé du texte 4"/>
          <p:cNvSpPr>
            <a:spLocks noGrp="1"/>
          </p:cNvSpPr>
          <p:nvPr>
            <p:ph type="body" sz="quarter" idx="74" hasCustomPrompt="1"/>
          </p:nvPr>
        </p:nvSpPr>
        <p:spPr>
          <a:xfrm>
            <a:off x="5619404" y="2320298"/>
            <a:ext cx="6251141" cy="251897"/>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400" b="1" baseline="0">
                <a:latin typeface="Arial" panose="020B0604020202020204" pitchFamily="34" charset="0"/>
                <a:cs typeface="Arial" panose="020B0604020202020204" pitchFamily="34" charset="0"/>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Zoom sur le livrable</a:t>
            </a:r>
          </a:p>
        </p:txBody>
      </p:sp>
      <p:sp>
        <p:nvSpPr>
          <p:cNvPr id="13" name="Espace réservé du texte 6">
            <a:extLst>
              <a:ext uri="{FF2B5EF4-FFF2-40B4-BE49-F238E27FC236}">
                <a16:creationId xmlns:a16="http://schemas.microsoft.com/office/drawing/2014/main" id="{8545DEC4-0FB5-47FF-B1CE-C3FBE023A7FB}"/>
              </a:ext>
            </a:extLst>
          </p:cNvPr>
          <p:cNvSpPr>
            <a:spLocks noGrp="1"/>
          </p:cNvSpPr>
          <p:nvPr>
            <p:ph type="body" sz="quarter" idx="72" hasCustomPrompt="1"/>
          </p:nvPr>
        </p:nvSpPr>
        <p:spPr>
          <a:xfrm>
            <a:off x="9248050" y="359855"/>
            <a:ext cx="2622495" cy="282789"/>
          </a:xfrm>
          <a:prstGeom prst="rect">
            <a:avLst/>
          </a:prstGeom>
          <a:solidFill>
            <a:schemeClr val="bg1"/>
          </a:solidFill>
        </p:spPr>
        <p:txBody>
          <a:bodyPr anchor="ctr"/>
          <a:lstStyle>
            <a:lvl1pPr marL="0" indent="0" algn="r">
              <a:buNone/>
              <a:defRPr lang="fr-FR" sz="900" kern="1200" dirty="0" smtClean="0">
                <a:solidFill>
                  <a:schemeClr val="tx1"/>
                </a:solidFill>
                <a:latin typeface="+mn-lt"/>
                <a:ea typeface="+mn-ea"/>
                <a:cs typeface="+mn-cs"/>
              </a:defRPr>
            </a:lvl1pPr>
          </a:lstStyle>
          <a:p>
            <a:pPr lvl="0"/>
            <a:r>
              <a:rPr lang="fr-FR"/>
              <a:t>Exemple de livrables</a:t>
            </a:r>
          </a:p>
        </p:txBody>
      </p:sp>
      <p:sp>
        <p:nvSpPr>
          <p:cNvPr id="11" name="Espace réservé du texte 4">
            <a:extLst>
              <a:ext uri="{FF2B5EF4-FFF2-40B4-BE49-F238E27FC236}">
                <a16:creationId xmlns:a16="http://schemas.microsoft.com/office/drawing/2014/main" id="{DA16E3FC-8F3F-4DC0-A29C-B3D00336E8FB}"/>
              </a:ext>
            </a:extLst>
          </p:cNvPr>
          <p:cNvSpPr>
            <a:spLocks noGrp="1"/>
          </p:cNvSpPr>
          <p:nvPr>
            <p:ph type="body" sz="quarter" idx="43"/>
          </p:nvPr>
        </p:nvSpPr>
        <p:spPr>
          <a:xfrm>
            <a:off x="337932" y="1239612"/>
            <a:ext cx="11413919" cy="273879"/>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baseline="0">
                <a:latin typeface="Arial" panose="020B0604020202020204" pitchFamily="34" charset="0"/>
                <a:cs typeface="Arial" panose="020B0604020202020204" pitchFamily="34" charset="0"/>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stStyle>
          <a:p>
            <a:pPr lvl="0"/>
            <a:r>
              <a:rPr lang="en-US"/>
              <a:t>Click to edit Master text styles</a:t>
            </a:r>
          </a:p>
        </p:txBody>
      </p:sp>
      <p:sp>
        <p:nvSpPr>
          <p:cNvPr id="14" name="Espace réservé du texte 6">
            <a:extLst>
              <a:ext uri="{FF2B5EF4-FFF2-40B4-BE49-F238E27FC236}">
                <a16:creationId xmlns:a16="http://schemas.microsoft.com/office/drawing/2014/main" id="{FD92F58E-2BB2-4716-AB6D-4E340CB32695}"/>
              </a:ext>
            </a:extLst>
          </p:cNvPr>
          <p:cNvSpPr>
            <a:spLocks noGrp="1"/>
          </p:cNvSpPr>
          <p:nvPr>
            <p:ph type="body" sz="quarter" idx="75" hasCustomPrompt="1"/>
          </p:nvPr>
        </p:nvSpPr>
        <p:spPr>
          <a:xfrm>
            <a:off x="337933" y="564022"/>
            <a:ext cx="11414124" cy="645000"/>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b="1" cap="all" spc="-150" baseline="0">
                <a:latin typeface="+mj-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Nom du livrable</a:t>
            </a:r>
          </a:p>
        </p:txBody>
      </p:sp>
      <p:sp>
        <p:nvSpPr>
          <p:cNvPr id="10" name="Espace réservé du pied de page 1">
            <a:extLst>
              <a:ext uri="{FF2B5EF4-FFF2-40B4-BE49-F238E27FC236}">
                <a16:creationId xmlns:a16="http://schemas.microsoft.com/office/drawing/2014/main" id="{506254FB-97B2-824A-A79B-9A2139366A16}"/>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38714051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05_Specific-Credential 01">
    <p:spTree>
      <p:nvGrpSpPr>
        <p:cNvPr id="1" name=""/>
        <p:cNvGrpSpPr/>
        <p:nvPr/>
      </p:nvGrpSpPr>
      <p:grpSpPr>
        <a:xfrm>
          <a:off x="0" y="0"/>
          <a:ext cx="0" cy="0"/>
          <a:chOff x="0" y="0"/>
          <a:chExt cx="0" cy="0"/>
        </a:xfrm>
      </p:grpSpPr>
      <p:sp>
        <p:nvSpPr>
          <p:cNvPr id="11" name="Espace réservé du texte 9"/>
          <p:cNvSpPr>
            <a:spLocks noGrp="1"/>
          </p:cNvSpPr>
          <p:nvPr>
            <p:ph type="body" sz="quarter" idx="63" hasCustomPrompt="1"/>
          </p:nvPr>
        </p:nvSpPr>
        <p:spPr>
          <a:xfrm>
            <a:off x="352364" y="2133206"/>
            <a:ext cx="709674"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marL="0" indent="0">
              <a:buNone/>
              <a:defRPr lang="fr-FR" sz="1200" b="1" dirty="0" smtClean="0">
                <a:latin typeface="Arial" panose="020B0604020202020204" pitchFamily="34" charset="0"/>
                <a:cs typeface="Arial" panose="020B0604020202020204" pitchFamily="34" charset="0"/>
              </a:defRPr>
            </a:lvl1pPr>
          </a:lstStyle>
          <a:p>
            <a:pPr marL="228600" marR="0" lvl="0" indent="-228600" fontAlgn="auto">
              <a:spcAft>
                <a:spcPts val="0"/>
              </a:spcAft>
              <a:buClrTx/>
              <a:buSzTx/>
              <a:tabLst/>
            </a:pPr>
            <a:r>
              <a:rPr lang="fr-FR"/>
              <a:t>Objectifs</a:t>
            </a:r>
          </a:p>
          <a:p>
            <a:pPr marL="228600" marR="0" lvl="0" indent="-228600" fontAlgn="auto">
              <a:spcAft>
                <a:spcPts val="0"/>
              </a:spcAft>
              <a:buClrTx/>
              <a:buSzTx/>
              <a:tabLst/>
            </a:pPr>
            <a:endParaRPr lang="fr-FR"/>
          </a:p>
        </p:txBody>
      </p:sp>
      <p:sp>
        <p:nvSpPr>
          <p:cNvPr id="12" name="Espace réservé du texte 15"/>
          <p:cNvSpPr>
            <a:spLocks noGrp="1"/>
          </p:cNvSpPr>
          <p:nvPr>
            <p:ph type="body" sz="quarter" idx="15"/>
          </p:nvPr>
        </p:nvSpPr>
        <p:spPr>
          <a:xfrm>
            <a:off x="345149" y="2358875"/>
            <a:ext cx="8099486" cy="661673"/>
          </a:xfrm>
          <a:prstGeom prst="rect">
            <a:avLst/>
          </a:prstGeom>
        </p:spPr>
        <p:txBody>
          <a:bodyPr>
            <a:noAutofit/>
          </a:bodyPr>
          <a:lstStyle>
            <a:lvl1pPr marL="0" indent="0">
              <a:lnSpc>
                <a:spcPts val="1500"/>
              </a:lnSpc>
              <a:spcBef>
                <a:spcPts val="0"/>
              </a:spcBef>
              <a:buFont typeface="Arial" panose="020B0604020202020204" pitchFamily="34" charset="0"/>
              <a:buNone/>
              <a:defRPr sz="1100" b="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3" name="Espace réservé du texte 9"/>
          <p:cNvSpPr>
            <a:spLocks noGrp="1"/>
          </p:cNvSpPr>
          <p:nvPr>
            <p:ph type="body" sz="quarter" idx="73" hasCustomPrompt="1"/>
          </p:nvPr>
        </p:nvSpPr>
        <p:spPr>
          <a:xfrm>
            <a:off x="359580" y="3251418"/>
            <a:ext cx="740558"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Activités</a:t>
            </a:r>
          </a:p>
          <a:p>
            <a:pPr marR="0" lvl="0" fontAlgn="auto">
              <a:spcAft>
                <a:spcPts val="0"/>
              </a:spcAft>
              <a:buClrTx/>
              <a:buSzTx/>
              <a:buNone/>
              <a:tabLst/>
            </a:pPr>
            <a:endParaRPr lang="fr-FR"/>
          </a:p>
        </p:txBody>
      </p:sp>
      <p:sp>
        <p:nvSpPr>
          <p:cNvPr id="14" name="Espace réservé du texte 15"/>
          <p:cNvSpPr>
            <a:spLocks noGrp="1"/>
          </p:cNvSpPr>
          <p:nvPr>
            <p:ph type="body" sz="quarter" idx="74"/>
          </p:nvPr>
        </p:nvSpPr>
        <p:spPr>
          <a:xfrm>
            <a:off x="352365" y="3477087"/>
            <a:ext cx="8099486" cy="1613806"/>
          </a:xfrm>
          <a:prstGeom prst="rect">
            <a:avLst/>
          </a:prstGeom>
        </p:spPr>
        <p:txBody>
          <a:bodyPr>
            <a:noAutofit/>
          </a:bodyPr>
          <a:lstStyle>
            <a:lvl1pPr marL="0" indent="0">
              <a:lnSpc>
                <a:spcPts val="1500"/>
              </a:lnSpc>
              <a:spcBef>
                <a:spcPts val="0"/>
              </a:spcBef>
              <a:buFont typeface="Arial" panose="020B0604020202020204" pitchFamily="34" charset="0"/>
              <a:buNone/>
              <a:defRPr sz="1100" b="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5" name="Espace réservé du texte 9"/>
          <p:cNvSpPr>
            <a:spLocks noGrp="1"/>
          </p:cNvSpPr>
          <p:nvPr>
            <p:ph type="body" sz="quarter" idx="75" hasCustomPrompt="1"/>
          </p:nvPr>
        </p:nvSpPr>
        <p:spPr>
          <a:xfrm>
            <a:off x="345148" y="5321763"/>
            <a:ext cx="3088616" cy="225669"/>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Sources et modalités de collaboration </a:t>
            </a:r>
          </a:p>
          <a:p>
            <a:pPr marR="0" lvl="0" fontAlgn="auto">
              <a:spcAft>
                <a:spcPts val="0"/>
              </a:spcAft>
              <a:buClrTx/>
              <a:buSzTx/>
              <a:buNone/>
              <a:tabLst/>
            </a:pPr>
            <a:endParaRPr lang="fr-FR"/>
          </a:p>
        </p:txBody>
      </p:sp>
      <p:sp>
        <p:nvSpPr>
          <p:cNvPr id="16" name="Espace réservé du texte 15"/>
          <p:cNvSpPr>
            <a:spLocks noGrp="1"/>
          </p:cNvSpPr>
          <p:nvPr>
            <p:ph type="body" sz="quarter" idx="76"/>
          </p:nvPr>
        </p:nvSpPr>
        <p:spPr>
          <a:xfrm>
            <a:off x="337933" y="5609968"/>
            <a:ext cx="8099486" cy="599137"/>
          </a:xfrm>
          <a:prstGeom prst="rect">
            <a:avLst/>
          </a:prstGeom>
        </p:spPr>
        <p:txBody>
          <a:bodyPr>
            <a:noAutofit/>
          </a:bodyPr>
          <a:lstStyle>
            <a:lvl1pPr marL="0" indent="0">
              <a:lnSpc>
                <a:spcPts val="1500"/>
              </a:lnSpc>
              <a:spcBef>
                <a:spcPts val="0"/>
              </a:spcBef>
              <a:buFont typeface="Arial" panose="020B0604020202020204" pitchFamily="34" charset="0"/>
              <a:buNone/>
              <a:defRPr sz="1000" b="0">
                <a:latin typeface="+mn-lt"/>
              </a:defRPr>
            </a:lvl1pPr>
          </a:lstStyle>
          <a:p>
            <a:pPr lvl="0"/>
            <a:r>
              <a:rPr lang="en-US"/>
              <a:t>Click to edit Master text styles</a:t>
            </a:r>
          </a:p>
        </p:txBody>
      </p:sp>
      <p:sp>
        <p:nvSpPr>
          <p:cNvPr id="17" name="Rectangle 22"/>
          <p:cNvSpPr>
            <a:spLocks noChangeArrowheads="1"/>
          </p:cNvSpPr>
          <p:nvPr/>
        </p:nvSpPr>
        <p:spPr bwMode="auto">
          <a:xfrm>
            <a:off x="9248050" y="2495539"/>
            <a:ext cx="2633417" cy="3754198"/>
          </a:xfrm>
          <a:prstGeom prst="rect">
            <a:avLst/>
          </a:prstGeom>
          <a:solidFill>
            <a:schemeClr val="tx1"/>
          </a:solidFill>
          <a:ln w="12700">
            <a:noFill/>
            <a:miter lim="800000"/>
            <a:headEnd/>
            <a:tailEnd/>
          </a:ln>
        </p:spPr>
        <p:txBody>
          <a:bodyPr lIns="144000" rIns="144000"/>
          <a:lstStyle/>
          <a:p>
            <a:pPr marL="85725" lvl="2" indent="-85725" eaLnBrk="0" hangingPunct="0">
              <a:spcBef>
                <a:spcPts val="0"/>
              </a:spcBef>
              <a:spcAft>
                <a:spcPts val="0"/>
              </a:spcAft>
              <a:buFont typeface="Wingdings" pitchFamily="2" charset="2"/>
              <a:buChar char="§"/>
              <a:defRPr/>
            </a:pPr>
            <a:endParaRPr lang="fr-FR" sz="900">
              <a:ln>
                <a:solidFill>
                  <a:srgbClr val="53534D">
                    <a:alpha val="15000"/>
                  </a:srgbClr>
                </a:solidFill>
              </a:ln>
              <a:solidFill>
                <a:srgbClr val="000000">
                  <a:lumMod val="85000"/>
                  <a:lumOff val="15000"/>
                </a:srgbClr>
              </a:solidFill>
              <a:latin typeface="Century Gothic" pitchFamily="34" charset="0"/>
              <a:cs typeface="Arial" charset="0"/>
            </a:endParaRPr>
          </a:p>
          <a:p>
            <a:pPr marL="0" lvl="2" algn="just" eaLnBrk="0" hangingPunct="0">
              <a:spcBef>
                <a:spcPts val="600"/>
              </a:spcBef>
              <a:spcAft>
                <a:spcPts val="300"/>
              </a:spcAft>
              <a:buClr>
                <a:srgbClr val="C00000"/>
              </a:buClr>
              <a:defRPr/>
            </a:pPr>
            <a:endParaRPr lang="fr-FR" sz="1100" b="1">
              <a:ln>
                <a:solidFill>
                  <a:schemeClr val="accent3">
                    <a:alpha val="25000"/>
                  </a:schemeClr>
                </a:solidFill>
              </a:ln>
              <a:solidFill>
                <a:schemeClr val="accent3"/>
              </a:solidFill>
              <a:latin typeface="Century Gothic" pitchFamily="34" charset="0"/>
            </a:endParaRPr>
          </a:p>
          <a:p>
            <a:pPr marL="0" lvl="2" algn="just" eaLnBrk="0" hangingPunct="0">
              <a:spcBef>
                <a:spcPts val="900"/>
              </a:spcBef>
              <a:spcAft>
                <a:spcPts val="300"/>
              </a:spcAft>
              <a:buClr>
                <a:srgbClr val="C00000"/>
              </a:buClr>
              <a:buFont typeface="Arial" pitchFamily="34" charset="0"/>
              <a:buChar char="•"/>
              <a:defRPr/>
            </a:pPr>
            <a:endParaRPr lang="fr-FR" sz="1000">
              <a:ln>
                <a:solidFill>
                  <a:schemeClr val="tx2">
                    <a:alpha val="15000"/>
                  </a:schemeClr>
                </a:solidFill>
              </a:ln>
              <a:solidFill>
                <a:schemeClr val="tx1">
                  <a:lumMod val="85000"/>
                  <a:lumOff val="15000"/>
                </a:schemeClr>
              </a:solidFill>
              <a:latin typeface="Century Gothic" pitchFamily="34" charset="0"/>
            </a:endParaRPr>
          </a:p>
        </p:txBody>
      </p:sp>
      <p:sp>
        <p:nvSpPr>
          <p:cNvPr id="8" name="Espace réservé du graphique 7"/>
          <p:cNvSpPr>
            <a:spLocks noGrp="1"/>
          </p:cNvSpPr>
          <p:nvPr>
            <p:ph type="chart" sz="quarter" idx="77" hasCustomPrompt="1"/>
          </p:nvPr>
        </p:nvSpPr>
        <p:spPr>
          <a:xfrm>
            <a:off x="9248050" y="885809"/>
            <a:ext cx="2622495" cy="1432618"/>
          </a:xfrm>
          <a:prstGeom prst="rect">
            <a:avLst/>
          </a:prstGeom>
          <a:ln>
            <a:solidFill>
              <a:schemeClr val="tx1"/>
            </a:solidFill>
          </a:ln>
        </p:spPr>
        <p:txBody>
          <a:bodyPr/>
          <a:lstStyle>
            <a:lvl1pPr marL="0" indent="0">
              <a:buNone/>
              <a:defRPr sz="1100" baseline="0"/>
            </a:lvl1pPr>
          </a:lstStyle>
          <a:p>
            <a:r>
              <a:rPr lang="fr-FR"/>
              <a:t>Schéma indiquant la position dans la démarche</a:t>
            </a:r>
          </a:p>
        </p:txBody>
      </p:sp>
      <p:sp>
        <p:nvSpPr>
          <p:cNvPr id="10" name="Espace réservé du texte 9"/>
          <p:cNvSpPr>
            <a:spLocks noGrp="1"/>
          </p:cNvSpPr>
          <p:nvPr>
            <p:ph type="body" sz="quarter" idx="78" hasCustomPrompt="1"/>
          </p:nvPr>
        </p:nvSpPr>
        <p:spPr>
          <a:xfrm>
            <a:off x="9335110" y="2495538"/>
            <a:ext cx="2444063" cy="196468"/>
          </a:xfrm>
          <a:prstGeom prst="rect">
            <a:avLst/>
          </a:prstGeom>
        </p:spPr>
        <p:txBody>
          <a:bodyPr/>
          <a:lstStyle>
            <a:lvl1pPr marL="0" indent="0">
              <a:buNone/>
              <a:defRPr sz="1100">
                <a:solidFill>
                  <a:schemeClr val="bg1"/>
                </a:solidFill>
                <a:latin typeface="+mj-lt"/>
              </a:defRPr>
            </a:lvl1pPr>
          </a:lstStyle>
          <a:p>
            <a:pPr lvl="0"/>
            <a:r>
              <a:rPr lang="fr-FR"/>
              <a:t>Livrables</a:t>
            </a:r>
          </a:p>
        </p:txBody>
      </p:sp>
      <p:sp>
        <p:nvSpPr>
          <p:cNvPr id="23" name="Espace réservé du texte 9"/>
          <p:cNvSpPr>
            <a:spLocks noGrp="1"/>
          </p:cNvSpPr>
          <p:nvPr>
            <p:ph type="body" sz="quarter" idx="79"/>
          </p:nvPr>
        </p:nvSpPr>
        <p:spPr>
          <a:xfrm>
            <a:off x="9335110" y="2689711"/>
            <a:ext cx="2444063" cy="847119"/>
          </a:xfrm>
          <a:prstGeom prst="rect">
            <a:avLst/>
          </a:prstGeom>
        </p:spPr>
        <p:txBody>
          <a:bodyPr/>
          <a:lstStyle>
            <a:lvl1pPr marL="171450" indent="-171450">
              <a:spcBef>
                <a:spcPts val="0"/>
              </a:spcBef>
              <a:buFont typeface="Arial" panose="020B0604020202020204" pitchFamily="34" charset="0"/>
              <a:buChar char="•"/>
              <a:defRPr sz="1100">
                <a:solidFill>
                  <a:schemeClr val="bg1"/>
                </a:solidFill>
                <a:latin typeface="+mn-lt"/>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sp>
        <p:nvSpPr>
          <p:cNvPr id="24" name="Espace réservé du texte 9"/>
          <p:cNvSpPr>
            <a:spLocks noGrp="1"/>
          </p:cNvSpPr>
          <p:nvPr>
            <p:ph type="body" sz="quarter" idx="80" hasCustomPrompt="1"/>
          </p:nvPr>
        </p:nvSpPr>
        <p:spPr>
          <a:xfrm>
            <a:off x="9346032" y="3731002"/>
            <a:ext cx="2444063" cy="196468"/>
          </a:xfrm>
          <a:prstGeom prst="rect">
            <a:avLst/>
          </a:prstGeom>
        </p:spPr>
        <p:txBody>
          <a:bodyPr/>
          <a:lstStyle>
            <a:lvl1pPr marL="0" indent="0">
              <a:buNone/>
              <a:defRPr sz="1100" baseline="0">
                <a:solidFill>
                  <a:schemeClr val="bg1"/>
                </a:solidFill>
                <a:latin typeface="+mj-lt"/>
              </a:defRPr>
            </a:lvl1pPr>
          </a:lstStyle>
          <a:p>
            <a:pPr lvl="0"/>
            <a:r>
              <a:rPr lang="fr-FR"/>
              <a:t>Points d’attention / risques</a:t>
            </a:r>
          </a:p>
        </p:txBody>
      </p:sp>
      <p:sp>
        <p:nvSpPr>
          <p:cNvPr id="25" name="Espace réservé du texte 9"/>
          <p:cNvSpPr>
            <a:spLocks noGrp="1"/>
          </p:cNvSpPr>
          <p:nvPr>
            <p:ph type="body" sz="quarter" idx="81"/>
          </p:nvPr>
        </p:nvSpPr>
        <p:spPr>
          <a:xfrm>
            <a:off x="9346032" y="3925175"/>
            <a:ext cx="2444063" cy="847119"/>
          </a:xfrm>
          <a:prstGeom prst="rect">
            <a:avLst/>
          </a:prstGeom>
        </p:spPr>
        <p:txBody>
          <a:bodyPr/>
          <a:lstStyle>
            <a:lvl1pPr marL="171450" indent="-171450">
              <a:spcBef>
                <a:spcPts val="0"/>
              </a:spcBef>
              <a:buFont typeface="Arial" panose="020B0604020202020204" pitchFamily="34" charset="0"/>
              <a:buChar char="•"/>
              <a:defRPr sz="1100">
                <a:solidFill>
                  <a:schemeClr val="bg1"/>
                </a:solidFill>
                <a:latin typeface="+mn-lt"/>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sp>
        <p:nvSpPr>
          <p:cNvPr id="26" name="Espace réservé du texte 9"/>
          <p:cNvSpPr>
            <a:spLocks noGrp="1"/>
          </p:cNvSpPr>
          <p:nvPr>
            <p:ph type="body" sz="quarter" idx="82" hasCustomPrompt="1"/>
          </p:nvPr>
        </p:nvSpPr>
        <p:spPr>
          <a:xfrm>
            <a:off x="9356758" y="4966466"/>
            <a:ext cx="2444063" cy="196468"/>
          </a:xfrm>
          <a:prstGeom prst="rect">
            <a:avLst/>
          </a:prstGeom>
        </p:spPr>
        <p:txBody>
          <a:bodyPr/>
          <a:lstStyle>
            <a:lvl1pPr marL="0" indent="0">
              <a:buNone/>
              <a:defRPr sz="1100">
                <a:solidFill>
                  <a:schemeClr val="bg1"/>
                </a:solidFill>
                <a:latin typeface="+mj-lt"/>
              </a:defRPr>
            </a:lvl1pPr>
          </a:lstStyle>
          <a:p>
            <a:pPr lvl="0"/>
            <a:r>
              <a:rPr lang="fr-FR"/>
              <a:t>Autres documents produits</a:t>
            </a:r>
          </a:p>
        </p:txBody>
      </p:sp>
      <p:sp>
        <p:nvSpPr>
          <p:cNvPr id="27" name="Espace réservé du texte 9"/>
          <p:cNvSpPr>
            <a:spLocks noGrp="1"/>
          </p:cNvSpPr>
          <p:nvPr>
            <p:ph type="body" sz="quarter" idx="83"/>
          </p:nvPr>
        </p:nvSpPr>
        <p:spPr>
          <a:xfrm>
            <a:off x="9356758" y="5160639"/>
            <a:ext cx="2444063" cy="847119"/>
          </a:xfrm>
          <a:prstGeom prst="rect">
            <a:avLst/>
          </a:prstGeom>
        </p:spPr>
        <p:txBody>
          <a:bodyPr/>
          <a:lstStyle>
            <a:lvl1pPr marL="171450" indent="-171450">
              <a:spcBef>
                <a:spcPts val="0"/>
              </a:spcBef>
              <a:buFont typeface="Arial" panose="020B0604020202020204" pitchFamily="34" charset="0"/>
              <a:buChar char="•"/>
              <a:defRPr sz="1100">
                <a:solidFill>
                  <a:schemeClr val="bg1"/>
                </a:solidFill>
                <a:latin typeface="+mn-lt"/>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sp>
        <p:nvSpPr>
          <p:cNvPr id="28" name="Espace réservé du texte 6">
            <a:extLst>
              <a:ext uri="{FF2B5EF4-FFF2-40B4-BE49-F238E27FC236}">
                <a16:creationId xmlns:a16="http://schemas.microsoft.com/office/drawing/2014/main" id="{FEBBFC3B-9039-4CFE-9E9A-94AFC628A184}"/>
              </a:ext>
            </a:extLst>
          </p:cNvPr>
          <p:cNvSpPr>
            <a:spLocks noGrp="1"/>
          </p:cNvSpPr>
          <p:nvPr>
            <p:ph type="body" sz="quarter" idx="72" hasCustomPrompt="1"/>
          </p:nvPr>
        </p:nvSpPr>
        <p:spPr>
          <a:xfrm>
            <a:off x="9248050" y="359855"/>
            <a:ext cx="2622495" cy="282789"/>
          </a:xfrm>
          <a:prstGeom prst="rect">
            <a:avLst/>
          </a:prstGeom>
          <a:solidFill>
            <a:schemeClr val="bg1"/>
          </a:solidFill>
        </p:spPr>
        <p:txBody>
          <a:bodyPr anchor="ctr"/>
          <a:lstStyle>
            <a:lvl1pPr marL="0" indent="0" algn="r">
              <a:buNone/>
              <a:defRPr lang="fr-FR" sz="900" kern="1200" dirty="0" smtClean="0">
                <a:solidFill>
                  <a:schemeClr val="tx1"/>
                </a:solidFill>
                <a:latin typeface="+mn-lt"/>
                <a:ea typeface="+mn-ea"/>
                <a:cs typeface="+mn-cs"/>
              </a:defRPr>
            </a:lvl1pPr>
          </a:lstStyle>
          <a:p>
            <a:pPr lvl="0"/>
            <a:r>
              <a:rPr lang="fr-FR"/>
              <a:t>Exemple de prestations</a:t>
            </a:r>
          </a:p>
        </p:txBody>
      </p:sp>
      <p:sp>
        <p:nvSpPr>
          <p:cNvPr id="21" name="Espace réservé du texte 4">
            <a:extLst>
              <a:ext uri="{FF2B5EF4-FFF2-40B4-BE49-F238E27FC236}">
                <a16:creationId xmlns:a16="http://schemas.microsoft.com/office/drawing/2014/main" id="{DA16E3FC-8F3F-4DC0-A29C-B3D00336E8FB}"/>
              </a:ext>
            </a:extLst>
          </p:cNvPr>
          <p:cNvSpPr>
            <a:spLocks noGrp="1"/>
          </p:cNvSpPr>
          <p:nvPr>
            <p:ph type="body" sz="quarter" idx="43"/>
          </p:nvPr>
        </p:nvSpPr>
        <p:spPr>
          <a:xfrm>
            <a:off x="337932" y="1239612"/>
            <a:ext cx="11413919" cy="273879"/>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baseline="0">
                <a:latin typeface="Arial" panose="020B0604020202020204" pitchFamily="34" charset="0"/>
                <a:cs typeface="Arial" panose="020B0604020202020204" pitchFamily="34" charset="0"/>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vl6pPr>
              <a:defRPr sz="1200">
                <a:latin typeface="Arial Black" panose="020B0A04020102020204" pitchFamily="34" charset="0"/>
              </a:defRPr>
            </a:lvl6pPr>
          </a:lstStyle>
          <a:p>
            <a:pPr marL="171450" marR="0" lvl="0" indent="-171450" algn="l" defTabSz="914400" rtl="0" eaLnBrk="1" fontAlgn="auto" latinLnBrk="0" hangingPunct="1">
              <a:lnSpc>
                <a:spcPct val="90000"/>
              </a:lnSpc>
              <a:spcBef>
                <a:spcPts val="1000"/>
              </a:spcBef>
              <a:spcAft>
                <a:spcPts val="0"/>
              </a:spcAft>
              <a:buClrTx/>
              <a:buSzTx/>
              <a:tabLst/>
              <a:defRPr/>
            </a:pPr>
            <a:r>
              <a:rPr lang="en-US"/>
              <a:t>Click to edit Master text styles</a:t>
            </a:r>
          </a:p>
        </p:txBody>
      </p:sp>
      <p:sp>
        <p:nvSpPr>
          <p:cNvPr id="29" name="Espace réservé du texte 6">
            <a:extLst>
              <a:ext uri="{FF2B5EF4-FFF2-40B4-BE49-F238E27FC236}">
                <a16:creationId xmlns:a16="http://schemas.microsoft.com/office/drawing/2014/main" id="{FD92F58E-2BB2-4716-AB6D-4E340CB32695}"/>
              </a:ext>
            </a:extLst>
          </p:cNvPr>
          <p:cNvSpPr>
            <a:spLocks noGrp="1"/>
          </p:cNvSpPr>
          <p:nvPr>
            <p:ph type="body" sz="quarter" idx="42" hasCustomPrompt="1"/>
          </p:nvPr>
        </p:nvSpPr>
        <p:spPr>
          <a:xfrm>
            <a:off x="337933" y="564022"/>
            <a:ext cx="11414124" cy="645000"/>
          </a:xfrm>
          <a:prstGeom prst="rect">
            <a:avLst/>
          </a:prstGeom>
        </p:spPr>
        <p:txBody>
          <a:bodyPr anchor="ctr"/>
          <a:lstStyle>
            <a:lvl1pPr marL="0" indent="0">
              <a:buNone/>
              <a:defRPr sz="2200" b="1" cap="all" spc="-150" baseline="0">
                <a:latin typeface="+mj-lt"/>
              </a:defRPr>
            </a:lvl1pPr>
          </a:lstStyle>
          <a:p>
            <a:pPr lvl="0"/>
            <a:r>
              <a:rPr lang="fr-FR"/>
              <a:t>Détails de la prestation</a:t>
            </a:r>
          </a:p>
        </p:txBody>
      </p:sp>
      <p:sp>
        <p:nvSpPr>
          <p:cNvPr id="32" name="Espace réservé du pied de page 1">
            <a:extLst>
              <a:ext uri="{FF2B5EF4-FFF2-40B4-BE49-F238E27FC236}">
                <a16:creationId xmlns:a16="http://schemas.microsoft.com/office/drawing/2014/main" id="{22D7A25F-7936-BC4F-9919-B3C440A84C91}"/>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10218232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05_Specific-Credential 02">
    <p:spTree>
      <p:nvGrpSpPr>
        <p:cNvPr id="1" name=""/>
        <p:cNvGrpSpPr/>
        <p:nvPr/>
      </p:nvGrpSpPr>
      <p:grpSpPr>
        <a:xfrm>
          <a:off x="0" y="0"/>
          <a:ext cx="0" cy="0"/>
          <a:chOff x="0" y="0"/>
          <a:chExt cx="0" cy="0"/>
        </a:xfrm>
      </p:grpSpPr>
      <p:sp>
        <p:nvSpPr>
          <p:cNvPr id="8" name="Espace réservé du texte 9"/>
          <p:cNvSpPr>
            <a:spLocks noGrp="1"/>
          </p:cNvSpPr>
          <p:nvPr>
            <p:ph type="body" sz="quarter" idx="43"/>
          </p:nvPr>
        </p:nvSpPr>
        <p:spPr>
          <a:xfrm>
            <a:off x="328368" y="2346398"/>
            <a:ext cx="3592465" cy="2002780"/>
          </a:xfrm>
          <a:prstGeom prst="rect">
            <a:avLst/>
          </a:prstGeom>
          <a:solidFill>
            <a:schemeClr val="bg1"/>
          </a:solidFill>
          <a:ln>
            <a:noFill/>
          </a:ln>
        </p:spPr>
        <p:txBody>
          <a:bodyPr numCol="1" spcCol="468000"/>
          <a:lstStyle>
            <a:lvl1pPr marL="171450" marR="0" indent="-171450" algn="l" defTabSz="914400" rtl="0" eaLnBrk="1" fontAlgn="auto" latinLnBrk="0" hangingPunct="1">
              <a:lnSpc>
                <a:spcPts val="1500"/>
              </a:lnSpc>
              <a:spcBef>
                <a:spcPts val="1000"/>
              </a:spcBef>
              <a:spcAft>
                <a:spcPts val="0"/>
              </a:spcAft>
              <a:buClrTx/>
              <a:buSzTx/>
              <a:buFont typeface="Arial" panose="020B0604020202020204" pitchFamily="34" charset="0"/>
              <a:buChar char="•"/>
              <a:tabLst/>
              <a:defRPr sz="1200">
                <a:latin typeface="+mn-lt"/>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0" name="Espace réservé du texte 9"/>
          <p:cNvSpPr>
            <a:spLocks noGrp="1"/>
          </p:cNvSpPr>
          <p:nvPr>
            <p:ph type="body" sz="quarter" idx="45"/>
          </p:nvPr>
        </p:nvSpPr>
        <p:spPr>
          <a:xfrm>
            <a:off x="345149" y="4849208"/>
            <a:ext cx="3592465" cy="1197053"/>
          </a:xfrm>
          <a:prstGeom prst="rect">
            <a:avLst/>
          </a:prstGeom>
        </p:spPr>
        <p:txBody>
          <a:bodyPr numCol="1" spcCol="468000"/>
          <a:lstStyle>
            <a:lvl1pPr marL="171450" marR="0" indent="-171450" algn="l" defTabSz="914400" rtl="0" eaLnBrk="1" fontAlgn="auto" latinLnBrk="0" hangingPunct="1">
              <a:lnSpc>
                <a:spcPts val="1500"/>
              </a:lnSpc>
              <a:spcBef>
                <a:spcPts val="0"/>
              </a:spcBef>
              <a:spcAft>
                <a:spcPts val="0"/>
              </a:spcAft>
              <a:buClrTx/>
              <a:buSzTx/>
              <a:buFont typeface="Arial" panose="020B0604020202020204" pitchFamily="34" charset="0"/>
              <a:buChar char="•"/>
              <a:tabLst/>
              <a:defRPr sz="1200">
                <a:latin typeface="+mn-lt"/>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2" name="Espace réservé du texte 9"/>
          <p:cNvSpPr>
            <a:spLocks noGrp="1"/>
          </p:cNvSpPr>
          <p:nvPr>
            <p:ph type="body" sz="quarter" idx="47"/>
          </p:nvPr>
        </p:nvSpPr>
        <p:spPr>
          <a:xfrm>
            <a:off x="4289031" y="2346398"/>
            <a:ext cx="3604069" cy="2002779"/>
          </a:xfrm>
          <a:prstGeom prst="rect">
            <a:avLst/>
          </a:prstGeom>
          <a:solidFill>
            <a:schemeClr val="bg1"/>
          </a:solidFill>
          <a:ln>
            <a:noFill/>
          </a:ln>
        </p:spPr>
        <p:txBody>
          <a:bodyPr numCol="1" spcCol="468000"/>
          <a:lstStyle>
            <a:lvl1pPr marL="171450" marR="0" indent="-171450" algn="l" defTabSz="914400" rtl="0" eaLnBrk="1" fontAlgn="auto" latinLnBrk="0" hangingPunct="1">
              <a:lnSpc>
                <a:spcPts val="1500"/>
              </a:lnSpc>
              <a:spcBef>
                <a:spcPts val="0"/>
              </a:spcBef>
              <a:spcAft>
                <a:spcPts val="0"/>
              </a:spcAft>
              <a:buClrTx/>
              <a:buSzTx/>
              <a:buFont typeface="Arial" panose="020B0604020202020204" pitchFamily="34" charset="0"/>
              <a:buChar char="•"/>
              <a:tabLst/>
              <a:defRPr sz="1200">
                <a:latin typeface="+mn-lt"/>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4" name="Espace réservé du texte 9"/>
          <p:cNvSpPr>
            <a:spLocks noGrp="1"/>
          </p:cNvSpPr>
          <p:nvPr>
            <p:ph type="body" sz="quarter" idx="49"/>
          </p:nvPr>
        </p:nvSpPr>
        <p:spPr>
          <a:xfrm>
            <a:off x="4305812" y="4832069"/>
            <a:ext cx="3604069" cy="1214192"/>
          </a:xfrm>
          <a:prstGeom prst="rect">
            <a:avLst/>
          </a:prstGeom>
        </p:spPr>
        <p:txBody>
          <a:bodyPr numCol="1" spcCol="468000"/>
          <a:lstStyle>
            <a:lvl1pPr marL="171450" marR="0" indent="-171450" algn="l" defTabSz="914400" rtl="0" eaLnBrk="1" fontAlgn="auto" latinLnBrk="0" hangingPunct="1">
              <a:lnSpc>
                <a:spcPts val="1500"/>
              </a:lnSpc>
              <a:spcBef>
                <a:spcPts val="0"/>
              </a:spcBef>
              <a:spcAft>
                <a:spcPts val="0"/>
              </a:spcAft>
              <a:buClrTx/>
              <a:buSzTx/>
              <a:buFont typeface="Arial" panose="020B0604020202020204" pitchFamily="34" charset="0"/>
              <a:buChar char="•"/>
              <a:tabLst/>
              <a:defRPr sz="1200">
                <a:latin typeface="+mn-lt"/>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6" name="Espace réservé du texte 9"/>
          <p:cNvSpPr>
            <a:spLocks noGrp="1"/>
          </p:cNvSpPr>
          <p:nvPr>
            <p:ph type="body" sz="quarter" idx="51"/>
          </p:nvPr>
        </p:nvSpPr>
        <p:spPr>
          <a:xfrm>
            <a:off x="8249695" y="2346398"/>
            <a:ext cx="3604069" cy="2002779"/>
          </a:xfrm>
          <a:prstGeom prst="rect">
            <a:avLst/>
          </a:prstGeom>
          <a:solidFill>
            <a:schemeClr val="bg1"/>
          </a:solidFill>
          <a:ln>
            <a:noFill/>
          </a:ln>
        </p:spPr>
        <p:txBody>
          <a:bodyPr numCol="1" spcCol="468000"/>
          <a:lstStyle>
            <a:lvl1pPr marL="171450" marR="0" indent="-171450" algn="l" defTabSz="914400" rtl="0" eaLnBrk="1" fontAlgn="auto" latinLnBrk="0" hangingPunct="1">
              <a:lnSpc>
                <a:spcPts val="1500"/>
              </a:lnSpc>
              <a:spcBef>
                <a:spcPts val="0"/>
              </a:spcBef>
              <a:spcAft>
                <a:spcPts val="0"/>
              </a:spcAft>
              <a:buClrTx/>
              <a:buSzTx/>
              <a:buFont typeface="Arial" panose="020B0604020202020204" pitchFamily="34" charset="0"/>
              <a:buChar char="•"/>
              <a:tabLst/>
              <a:defRPr sz="1200">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18" name="Espace réservé du texte 9"/>
          <p:cNvSpPr>
            <a:spLocks noGrp="1"/>
          </p:cNvSpPr>
          <p:nvPr>
            <p:ph type="body" sz="quarter" idx="53"/>
          </p:nvPr>
        </p:nvSpPr>
        <p:spPr>
          <a:xfrm>
            <a:off x="8266475" y="4832068"/>
            <a:ext cx="3604069" cy="1214192"/>
          </a:xfrm>
          <a:prstGeom prst="rect">
            <a:avLst/>
          </a:prstGeom>
        </p:spPr>
        <p:txBody>
          <a:bodyPr numCol="1" spcCol="468000"/>
          <a:lstStyle>
            <a:lvl1pPr marL="171450" marR="0" indent="-171450" algn="l" defTabSz="914400" rtl="0" eaLnBrk="1" fontAlgn="auto" latinLnBrk="0" hangingPunct="1">
              <a:lnSpc>
                <a:spcPts val="1500"/>
              </a:lnSpc>
              <a:spcBef>
                <a:spcPts val="0"/>
              </a:spcBef>
              <a:spcAft>
                <a:spcPts val="0"/>
              </a:spcAft>
              <a:buClrTx/>
              <a:buSzTx/>
              <a:buFont typeface="Arial" panose="020B0604020202020204" pitchFamily="34" charset="0"/>
              <a:buChar char="•"/>
              <a:tabLst/>
              <a:defRPr sz="1200">
                <a:latin typeface="+mn-lt"/>
                <a:cs typeface="Arial" panose="020B0604020202020204" pitchFamily="34" charset="0"/>
              </a:defRPr>
            </a:lvl1pPr>
            <a:lvl2pPr>
              <a:defRPr sz="1100"/>
            </a:lvl2pPr>
            <a:lvl3pPr>
              <a:defRPr sz="1100"/>
            </a:lvl3pPr>
            <a:lvl4pPr>
              <a:defRPr sz="1100"/>
            </a:lvl4pPr>
            <a:lvl5pPr>
              <a:defRPr sz="1100"/>
            </a:lvl5pPr>
          </a:lstStyle>
          <a:p>
            <a:pPr marL="171450" marR="0" lvl="0" indent="-171450" algn="l" defTabSz="914400" rtl="0" eaLnBrk="1" fontAlgn="auto" latinLnBrk="0" hangingPunct="1">
              <a:lnSpc>
                <a:spcPct val="90000"/>
              </a:lnSpc>
              <a:spcBef>
                <a:spcPts val="1000"/>
              </a:spcBef>
              <a:spcAft>
                <a:spcPts val="0"/>
              </a:spcAft>
              <a:buClrTx/>
              <a:buSzTx/>
              <a:tabLst/>
              <a:defRPr/>
            </a:pPr>
            <a:r>
              <a:rPr lang="en-US"/>
              <a:t>Click to edit Master text styles</a:t>
            </a:r>
          </a:p>
        </p:txBody>
      </p:sp>
      <p:grpSp>
        <p:nvGrpSpPr>
          <p:cNvPr id="20" name="Groupe 19"/>
          <p:cNvGrpSpPr/>
          <p:nvPr/>
        </p:nvGrpSpPr>
        <p:grpSpPr>
          <a:xfrm>
            <a:off x="6919990" y="912174"/>
            <a:ext cx="4933774" cy="511913"/>
            <a:chOff x="6924255" y="996837"/>
            <a:chExt cx="4933774" cy="511913"/>
          </a:xfrm>
        </p:grpSpPr>
        <p:grpSp>
          <p:nvGrpSpPr>
            <p:cNvPr id="21" name="Groupe 20"/>
            <p:cNvGrpSpPr/>
            <p:nvPr/>
          </p:nvGrpSpPr>
          <p:grpSpPr>
            <a:xfrm>
              <a:off x="6924255" y="996837"/>
              <a:ext cx="4933774" cy="511913"/>
              <a:chOff x="4106169" y="965163"/>
              <a:chExt cx="4727096" cy="429933"/>
            </a:xfrm>
          </p:grpSpPr>
          <p:grpSp>
            <p:nvGrpSpPr>
              <p:cNvPr id="24" name="Groupe"/>
              <p:cNvGrpSpPr/>
              <p:nvPr/>
            </p:nvGrpSpPr>
            <p:grpSpPr>
              <a:xfrm>
                <a:off x="4106169" y="997209"/>
                <a:ext cx="4727096" cy="397887"/>
                <a:chOff x="-913893" y="260384"/>
                <a:chExt cx="9273851" cy="884714"/>
              </a:xfrm>
            </p:grpSpPr>
            <p:pic>
              <p:nvPicPr>
                <p:cNvPr id="26" name="Image" descr="Image"/>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232853" y="267224"/>
                  <a:ext cx="480221" cy="480222"/>
                </a:xfrm>
                <a:prstGeom prst="rect">
                  <a:avLst/>
                </a:prstGeom>
                <a:ln w="12700" cap="flat">
                  <a:noFill/>
                  <a:miter lim="400000"/>
                </a:ln>
                <a:effectLst/>
              </p:spPr>
            </p:pic>
            <p:pic>
              <p:nvPicPr>
                <p:cNvPr id="27" name="Image" descr="Imag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03415" y="260384"/>
                  <a:ext cx="620822" cy="491489"/>
                </a:xfrm>
                <a:prstGeom prst="rect">
                  <a:avLst/>
                </a:prstGeom>
                <a:ln w="12700" cap="flat">
                  <a:noFill/>
                  <a:miter lim="400000"/>
                </a:ln>
                <a:effectLst/>
              </p:spPr>
            </p:pic>
            <p:sp>
              <p:nvSpPr>
                <p:cNvPr id="28" name="Ligne"/>
                <p:cNvSpPr/>
                <p:nvPr/>
              </p:nvSpPr>
              <p:spPr>
                <a:xfrm flipV="1">
                  <a:off x="-913893" y="1046478"/>
                  <a:ext cx="9273851" cy="17397"/>
                </a:xfrm>
                <a:prstGeom prst="line">
                  <a:avLst/>
                </a:prstGeom>
                <a:noFill/>
                <a:ln w="25400" cap="flat">
                  <a:solidFill>
                    <a:srgbClr val="000000"/>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a:p>
              </p:txBody>
            </p:sp>
            <p:sp>
              <p:nvSpPr>
                <p:cNvPr id="29" name="Cercle"/>
                <p:cNvSpPr/>
                <p:nvPr/>
              </p:nvSpPr>
              <p:spPr>
                <a:xfrm>
                  <a:off x="-122214" y="880440"/>
                  <a:ext cx="258945" cy="258943"/>
                </a:xfrm>
                <a:prstGeom prst="ellipse">
                  <a:avLst/>
                </a:prstGeom>
                <a:solidFill>
                  <a:schemeClr val="bg1"/>
                </a:solidFill>
                <a:ln w="12700" cap="flat">
                  <a:solidFill>
                    <a:schemeClr val="tx1"/>
                  </a:solid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a:p>
              </p:txBody>
            </p:sp>
            <p:sp>
              <p:nvSpPr>
                <p:cNvPr id="30" name="Cercle"/>
                <p:cNvSpPr/>
                <p:nvPr/>
              </p:nvSpPr>
              <p:spPr>
                <a:xfrm>
                  <a:off x="1715655" y="880440"/>
                  <a:ext cx="258947" cy="258944"/>
                </a:xfrm>
                <a:prstGeom prst="ellipse">
                  <a:avLst/>
                </a:prstGeom>
                <a:solidFill>
                  <a:schemeClr val="bg1"/>
                </a:solidFill>
                <a:ln w="12700" cap="flat">
                  <a:solidFill>
                    <a:schemeClr val="tx1"/>
                  </a:solid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a:p>
              </p:txBody>
            </p:sp>
            <p:sp>
              <p:nvSpPr>
                <p:cNvPr id="31" name="Cercle"/>
                <p:cNvSpPr/>
                <p:nvPr/>
              </p:nvSpPr>
              <p:spPr>
                <a:xfrm>
                  <a:off x="3575856" y="884632"/>
                  <a:ext cx="258945" cy="258944"/>
                </a:xfrm>
                <a:prstGeom prst="ellipse">
                  <a:avLst/>
                </a:prstGeom>
                <a:solidFill>
                  <a:schemeClr val="bg1"/>
                </a:solidFill>
                <a:ln w="12700" cap="flat">
                  <a:solidFill>
                    <a:schemeClr val="tx1"/>
                  </a:solid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a:p>
              </p:txBody>
            </p:sp>
            <p:sp>
              <p:nvSpPr>
                <p:cNvPr id="32" name="Cercle"/>
                <p:cNvSpPr/>
                <p:nvPr/>
              </p:nvSpPr>
              <p:spPr>
                <a:xfrm>
                  <a:off x="5428698" y="886152"/>
                  <a:ext cx="258945" cy="258946"/>
                </a:xfrm>
                <a:prstGeom prst="ellipse">
                  <a:avLst/>
                </a:prstGeom>
                <a:solidFill>
                  <a:schemeClr val="bg1"/>
                </a:solidFill>
                <a:ln w="12700" cap="flat">
                  <a:solidFill>
                    <a:schemeClr val="tx1"/>
                  </a:solid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a:p>
              </p:txBody>
            </p:sp>
            <p:sp>
              <p:nvSpPr>
                <p:cNvPr id="33" name="Cercle"/>
                <p:cNvSpPr/>
                <p:nvPr/>
              </p:nvSpPr>
              <p:spPr>
                <a:xfrm>
                  <a:off x="7230505" y="880440"/>
                  <a:ext cx="258947" cy="258944"/>
                </a:xfrm>
                <a:prstGeom prst="ellipse">
                  <a:avLst/>
                </a:prstGeom>
                <a:solidFill>
                  <a:schemeClr val="bg1"/>
                </a:solidFill>
                <a:ln w="12700" cap="flat">
                  <a:solidFill>
                    <a:schemeClr val="tx1"/>
                  </a:solid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a:p>
              </p:txBody>
            </p:sp>
          </p:grpSp>
          <p:pic>
            <p:nvPicPr>
              <p:cNvPr id="25" name="Image 2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11552" y="965163"/>
                <a:ext cx="223997" cy="226338"/>
              </a:xfrm>
              <a:prstGeom prst="rect">
                <a:avLst/>
              </a:prstGeom>
            </p:spPr>
          </p:pic>
        </p:grpSp>
        <p:pic>
          <p:nvPicPr>
            <p:cNvPr id="22" name="Image 2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63214" y="1037721"/>
              <a:ext cx="257730" cy="257730"/>
            </a:xfrm>
            <a:prstGeom prst="rect">
              <a:avLst/>
            </a:prstGeom>
          </p:spPr>
        </p:pic>
        <p:pic>
          <p:nvPicPr>
            <p:cNvPr id="23" name="Image 2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237071" y="1004105"/>
              <a:ext cx="265428" cy="265428"/>
            </a:xfrm>
            <a:prstGeom prst="rect">
              <a:avLst/>
            </a:prstGeom>
          </p:spPr>
        </p:pic>
      </p:grpSp>
      <p:sp>
        <p:nvSpPr>
          <p:cNvPr id="42" name="Espace réservé du texte 9"/>
          <p:cNvSpPr>
            <a:spLocks noGrp="1"/>
          </p:cNvSpPr>
          <p:nvPr>
            <p:ph type="body" sz="quarter" idx="58" hasCustomPrompt="1"/>
          </p:nvPr>
        </p:nvSpPr>
        <p:spPr>
          <a:xfrm>
            <a:off x="9891713" y="1480993"/>
            <a:ext cx="980122" cy="382489"/>
          </a:xfrm>
          <a:prstGeom prst="rect">
            <a:avLst/>
          </a:prstGeom>
        </p:spPr>
        <p:txBody>
          <a:bodyPr numCol="1" spcCol="468000"/>
          <a:lstStyle>
            <a:lvl1pPr marL="0" marR="0" indent="0" algn="ctr" defTabSz="914400" rtl="0" eaLnBrk="1" fontAlgn="auto" latinLnBrk="0" hangingPunct="1">
              <a:lnSpc>
                <a:spcPts val="1500"/>
              </a:lnSpc>
              <a:spcBef>
                <a:spcPts val="1000"/>
              </a:spcBef>
              <a:spcAft>
                <a:spcPts val="0"/>
              </a:spcAft>
              <a:buClrTx/>
              <a:buSzTx/>
              <a:buFont typeface="Arial" panose="020B0604020202020204" pitchFamily="34" charset="0"/>
              <a:buNone/>
              <a:tabLst/>
              <a:defRPr sz="1000" baseline="0">
                <a:latin typeface="+mn-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Lieu de réalisation </a:t>
            </a:r>
          </a:p>
        </p:txBody>
      </p:sp>
      <p:sp>
        <p:nvSpPr>
          <p:cNvPr id="46" name="Espace réservé du texte 9"/>
          <p:cNvSpPr>
            <a:spLocks noGrp="1"/>
          </p:cNvSpPr>
          <p:nvPr>
            <p:ph type="body" sz="quarter" idx="60" hasCustomPrompt="1"/>
          </p:nvPr>
        </p:nvSpPr>
        <p:spPr>
          <a:xfrm>
            <a:off x="8893004" y="1480994"/>
            <a:ext cx="980122" cy="382489"/>
          </a:xfrm>
          <a:prstGeom prst="rect">
            <a:avLst/>
          </a:prstGeom>
        </p:spPr>
        <p:txBody>
          <a:bodyPr numCol="1" spcCol="468000"/>
          <a:lstStyle>
            <a:lvl1pPr marL="0" marR="0" indent="0" algn="ctr" defTabSz="914400" rtl="0" eaLnBrk="1" fontAlgn="auto" latinLnBrk="0" hangingPunct="1">
              <a:lnSpc>
                <a:spcPts val="1500"/>
              </a:lnSpc>
              <a:spcBef>
                <a:spcPts val="1000"/>
              </a:spcBef>
              <a:spcAft>
                <a:spcPts val="0"/>
              </a:spcAft>
              <a:buClrTx/>
              <a:buSzTx/>
              <a:buFont typeface="Arial" panose="020B0604020202020204" pitchFamily="34" charset="0"/>
              <a:buNone/>
              <a:tabLst/>
              <a:defRPr sz="1000" baseline="0">
                <a:latin typeface="+mn-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&gt; Nb intervenants</a:t>
            </a:r>
          </a:p>
        </p:txBody>
      </p:sp>
      <p:sp>
        <p:nvSpPr>
          <p:cNvPr id="47" name="Espace réservé du texte 9"/>
          <p:cNvSpPr>
            <a:spLocks noGrp="1"/>
          </p:cNvSpPr>
          <p:nvPr>
            <p:ph type="body" sz="quarter" idx="61" hasCustomPrompt="1"/>
          </p:nvPr>
        </p:nvSpPr>
        <p:spPr>
          <a:xfrm>
            <a:off x="7906497" y="1480994"/>
            <a:ext cx="980122" cy="382489"/>
          </a:xfrm>
          <a:prstGeom prst="rect">
            <a:avLst/>
          </a:prstGeom>
        </p:spPr>
        <p:txBody>
          <a:bodyPr numCol="1" spcCol="468000"/>
          <a:lstStyle>
            <a:lvl1pPr marL="0" marR="0" indent="0" algn="ctr" defTabSz="914400" rtl="0" eaLnBrk="1" fontAlgn="auto" latinLnBrk="0" hangingPunct="1">
              <a:lnSpc>
                <a:spcPts val="1500"/>
              </a:lnSpc>
              <a:spcBef>
                <a:spcPts val="1000"/>
              </a:spcBef>
              <a:spcAft>
                <a:spcPts val="0"/>
              </a:spcAft>
              <a:buClrTx/>
              <a:buSzTx/>
              <a:buFont typeface="Arial" panose="020B0604020202020204" pitchFamily="34" charset="0"/>
              <a:buNone/>
              <a:tabLst/>
              <a:defRPr sz="1000" baseline="0">
                <a:latin typeface="+mn-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&gt; XX JH</a:t>
            </a:r>
          </a:p>
        </p:txBody>
      </p:sp>
      <p:sp>
        <p:nvSpPr>
          <p:cNvPr id="48" name="Espace réservé du texte 9"/>
          <p:cNvSpPr>
            <a:spLocks noGrp="1"/>
          </p:cNvSpPr>
          <p:nvPr>
            <p:ph type="body" sz="quarter" idx="62" hasCustomPrompt="1"/>
          </p:nvPr>
        </p:nvSpPr>
        <p:spPr>
          <a:xfrm>
            <a:off x="6919990" y="1480994"/>
            <a:ext cx="980122" cy="382489"/>
          </a:xfrm>
          <a:prstGeom prst="rect">
            <a:avLst/>
          </a:prstGeom>
        </p:spPr>
        <p:txBody>
          <a:bodyPr numCol="1" spcCol="468000"/>
          <a:lstStyle>
            <a:lvl1pPr marL="0" marR="0" indent="0" algn="ctr" defTabSz="914400" rtl="0" eaLnBrk="1" fontAlgn="auto" latinLnBrk="0" hangingPunct="1">
              <a:lnSpc>
                <a:spcPts val="1500"/>
              </a:lnSpc>
              <a:spcBef>
                <a:spcPts val="1000"/>
              </a:spcBef>
              <a:spcAft>
                <a:spcPts val="0"/>
              </a:spcAft>
              <a:buClrTx/>
              <a:buSzTx/>
              <a:buFont typeface="Arial" panose="020B0604020202020204" pitchFamily="34" charset="0"/>
              <a:buNone/>
              <a:tabLst/>
              <a:defRPr sz="1000">
                <a:latin typeface="+mn-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Dates</a:t>
            </a:r>
          </a:p>
        </p:txBody>
      </p:sp>
      <p:sp>
        <p:nvSpPr>
          <p:cNvPr id="53" name="Espace réservé du texte 9"/>
          <p:cNvSpPr>
            <a:spLocks noGrp="1"/>
          </p:cNvSpPr>
          <p:nvPr>
            <p:ph type="body" sz="quarter" idx="63" hasCustomPrompt="1"/>
          </p:nvPr>
        </p:nvSpPr>
        <p:spPr>
          <a:xfrm>
            <a:off x="328367" y="2035916"/>
            <a:ext cx="1011477"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Synthèse</a:t>
            </a:r>
          </a:p>
          <a:p>
            <a:pPr marR="0" lvl="0" fontAlgn="auto">
              <a:spcAft>
                <a:spcPts val="0"/>
              </a:spcAft>
              <a:buClrTx/>
              <a:buSzTx/>
              <a:buNone/>
              <a:tabLst/>
            </a:pPr>
            <a:endParaRPr lang="fr-FR"/>
          </a:p>
        </p:txBody>
      </p:sp>
      <p:sp>
        <p:nvSpPr>
          <p:cNvPr id="56" name="Espace réservé du texte 9"/>
          <p:cNvSpPr>
            <a:spLocks noGrp="1"/>
          </p:cNvSpPr>
          <p:nvPr>
            <p:ph type="body" sz="quarter" idx="65" hasCustomPrompt="1"/>
          </p:nvPr>
        </p:nvSpPr>
        <p:spPr>
          <a:xfrm>
            <a:off x="4289031" y="2048134"/>
            <a:ext cx="1011477"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Démarche</a:t>
            </a:r>
          </a:p>
          <a:p>
            <a:pPr marR="0" lvl="0" fontAlgn="auto">
              <a:spcAft>
                <a:spcPts val="0"/>
              </a:spcAft>
              <a:buClrTx/>
              <a:buSzTx/>
              <a:buNone/>
              <a:tabLst/>
            </a:pPr>
            <a:endParaRPr lang="fr-FR"/>
          </a:p>
        </p:txBody>
      </p:sp>
      <p:sp>
        <p:nvSpPr>
          <p:cNvPr id="57" name="Espace réservé du texte 9"/>
          <p:cNvSpPr>
            <a:spLocks noGrp="1"/>
          </p:cNvSpPr>
          <p:nvPr>
            <p:ph type="body" sz="quarter" idx="66" hasCustomPrompt="1"/>
          </p:nvPr>
        </p:nvSpPr>
        <p:spPr>
          <a:xfrm>
            <a:off x="8265220" y="2048133"/>
            <a:ext cx="1411800"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Bénéfice client</a:t>
            </a:r>
          </a:p>
          <a:p>
            <a:pPr marR="0" lvl="0" fontAlgn="auto">
              <a:spcAft>
                <a:spcPts val="0"/>
              </a:spcAft>
              <a:buClrTx/>
              <a:buSzTx/>
              <a:buNone/>
              <a:tabLst/>
            </a:pPr>
            <a:endParaRPr lang="fr-FR"/>
          </a:p>
        </p:txBody>
      </p:sp>
      <p:sp>
        <p:nvSpPr>
          <p:cNvPr id="58" name="Espace réservé du texte 9"/>
          <p:cNvSpPr>
            <a:spLocks noGrp="1"/>
          </p:cNvSpPr>
          <p:nvPr>
            <p:ph type="body" sz="quarter" idx="67" hasCustomPrompt="1"/>
          </p:nvPr>
        </p:nvSpPr>
        <p:spPr>
          <a:xfrm>
            <a:off x="345148" y="4560898"/>
            <a:ext cx="1411800"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Organisation</a:t>
            </a:r>
          </a:p>
          <a:p>
            <a:pPr marR="0" lvl="0" fontAlgn="auto">
              <a:spcAft>
                <a:spcPts val="0"/>
              </a:spcAft>
              <a:buClrTx/>
              <a:buSzTx/>
              <a:buNone/>
              <a:tabLst/>
            </a:pPr>
            <a:endParaRPr lang="fr-FR"/>
          </a:p>
        </p:txBody>
      </p:sp>
      <p:sp>
        <p:nvSpPr>
          <p:cNvPr id="59" name="Espace réservé du texte 9"/>
          <p:cNvSpPr>
            <a:spLocks noGrp="1"/>
          </p:cNvSpPr>
          <p:nvPr>
            <p:ph type="body" sz="quarter" idx="68" hasCustomPrompt="1"/>
          </p:nvPr>
        </p:nvSpPr>
        <p:spPr>
          <a:xfrm>
            <a:off x="4305811" y="4560898"/>
            <a:ext cx="2072725"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Périmètre technique / métier </a:t>
            </a:r>
          </a:p>
          <a:p>
            <a:pPr marR="0" lvl="0" fontAlgn="auto">
              <a:spcAft>
                <a:spcPts val="0"/>
              </a:spcAft>
              <a:buClrTx/>
              <a:buSzTx/>
              <a:buNone/>
              <a:tabLst/>
            </a:pPr>
            <a:endParaRPr lang="fr-FR"/>
          </a:p>
        </p:txBody>
      </p:sp>
      <p:sp>
        <p:nvSpPr>
          <p:cNvPr id="60" name="Espace réservé du texte 9"/>
          <p:cNvSpPr>
            <a:spLocks noGrp="1"/>
          </p:cNvSpPr>
          <p:nvPr>
            <p:ph type="body" sz="quarter" idx="69" hasCustomPrompt="1"/>
          </p:nvPr>
        </p:nvSpPr>
        <p:spPr>
          <a:xfrm>
            <a:off x="8266475" y="4585210"/>
            <a:ext cx="1411800"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Livrables</a:t>
            </a:r>
          </a:p>
          <a:p>
            <a:pPr marR="0" lvl="0" fontAlgn="auto">
              <a:spcAft>
                <a:spcPts val="0"/>
              </a:spcAft>
              <a:buClrTx/>
              <a:buSzTx/>
              <a:buNone/>
              <a:tabLst/>
            </a:pPr>
            <a:endParaRPr lang="fr-FR"/>
          </a:p>
        </p:txBody>
      </p:sp>
      <p:sp>
        <p:nvSpPr>
          <p:cNvPr id="61" name="Espace réservé du texte 9"/>
          <p:cNvSpPr>
            <a:spLocks noGrp="1"/>
          </p:cNvSpPr>
          <p:nvPr>
            <p:ph type="body" sz="quarter" idx="70" hasCustomPrompt="1"/>
          </p:nvPr>
        </p:nvSpPr>
        <p:spPr>
          <a:xfrm>
            <a:off x="10890422" y="1480993"/>
            <a:ext cx="980122" cy="382489"/>
          </a:xfrm>
          <a:prstGeom prst="rect">
            <a:avLst/>
          </a:prstGeom>
        </p:spPr>
        <p:txBody>
          <a:bodyPr numCol="1" spcCol="468000"/>
          <a:lstStyle>
            <a:lvl1pPr marL="0" marR="0" indent="0" algn="ctr" defTabSz="914400" rtl="0" eaLnBrk="1" fontAlgn="auto" latinLnBrk="0" hangingPunct="1">
              <a:lnSpc>
                <a:spcPts val="1500"/>
              </a:lnSpc>
              <a:spcBef>
                <a:spcPts val="1000"/>
              </a:spcBef>
              <a:spcAft>
                <a:spcPts val="0"/>
              </a:spcAft>
              <a:buClrTx/>
              <a:buSzTx/>
              <a:buFont typeface="Arial" panose="020B0604020202020204" pitchFamily="34" charset="0"/>
              <a:buNone/>
              <a:tabLst/>
              <a:defRPr sz="1000" baseline="0">
                <a:latin typeface="+mn-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Secteur métier</a:t>
            </a:r>
          </a:p>
        </p:txBody>
      </p:sp>
      <p:sp>
        <p:nvSpPr>
          <p:cNvPr id="7" name="Espace réservé du texte 6"/>
          <p:cNvSpPr>
            <a:spLocks noGrp="1"/>
          </p:cNvSpPr>
          <p:nvPr>
            <p:ph type="body" sz="quarter" idx="72" hasCustomPrompt="1"/>
          </p:nvPr>
        </p:nvSpPr>
        <p:spPr>
          <a:xfrm>
            <a:off x="9231269" y="354234"/>
            <a:ext cx="2622495" cy="282789"/>
          </a:xfrm>
          <a:prstGeom prst="rect">
            <a:avLst/>
          </a:prstGeom>
          <a:solidFill>
            <a:schemeClr val="bg1"/>
          </a:solidFill>
        </p:spPr>
        <p:txBody>
          <a:bodyPr anchor="ctr"/>
          <a:lstStyle>
            <a:lvl1pPr marL="0" indent="0" algn="r">
              <a:buNone/>
              <a:defRPr lang="fr-FR" sz="900" kern="1200" dirty="0" smtClean="0">
                <a:solidFill>
                  <a:schemeClr val="tx1"/>
                </a:solidFill>
                <a:latin typeface="+mn-lt"/>
                <a:ea typeface="+mn-ea"/>
                <a:cs typeface="+mn-cs"/>
              </a:defRPr>
            </a:lvl1pPr>
          </a:lstStyle>
          <a:p>
            <a:pPr lvl="0"/>
            <a:r>
              <a:rPr lang="fr-FR"/>
              <a:t>Exemple de références client</a:t>
            </a:r>
          </a:p>
        </p:txBody>
      </p:sp>
      <p:sp>
        <p:nvSpPr>
          <p:cNvPr id="37" name="Espace réservé du texte 4">
            <a:extLst>
              <a:ext uri="{FF2B5EF4-FFF2-40B4-BE49-F238E27FC236}">
                <a16:creationId xmlns:a16="http://schemas.microsoft.com/office/drawing/2014/main" id="{DA16E3FC-8F3F-4DC0-A29C-B3D00336E8FB}"/>
              </a:ext>
            </a:extLst>
          </p:cNvPr>
          <p:cNvSpPr>
            <a:spLocks noGrp="1"/>
          </p:cNvSpPr>
          <p:nvPr>
            <p:ph type="body" sz="quarter" idx="73"/>
          </p:nvPr>
        </p:nvSpPr>
        <p:spPr>
          <a:xfrm>
            <a:off x="337933" y="1239612"/>
            <a:ext cx="6143280" cy="273879"/>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baseline="0">
                <a:latin typeface="Arial" panose="020B0604020202020204" pitchFamily="34" charset="0"/>
                <a:cs typeface="Arial" panose="020B0604020202020204" pitchFamily="34" charset="0"/>
              </a:defRPr>
            </a:lvl1pPr>
            <a:lvl2pPr>
              <a:defRPr sz="1200">
                <a:latin typeface="Arial Black" panose="020B0A04020102020204" pitchFamily="34" charset="0"/>
              </a:defRPr>
            </a:lvl2pPr>
            <a:lvl3pPr>
              <a:defRPr sz="1200">
                <a:latin typeface="Arial Black" panose="020B0A04020102020204" pitchFamily="34" charset="0"/>
              </a:defRPr>
            </a:lvl3pPr>
            <a:lvl4pPr>
              <a:defRPr sz="1200">
                <a:latin typeface="Arial Black" panose="020B0A04020102020204" pitchFamily="34" charset="0"/>
              </a:defRPr>
            </a:lvl4pPr>
            <a:lvl5pPr>
              <a:defRPr sz="1200">
                <a:latin typeface="Arial Black" panose="020B0A04020102020204" pitchFamily="34" charset="0"/>
              </a:defRPr>
            </a:lvl5pPr>
          </a:lstStyle>
          <a:p>
            <a:pPr lvl="0"/>
            <a:r>
              <a:rPr lang="en-US"/>
              <a:t>Click to edit Master text styles</a:t>
            </a:r>
          </a:p>
        </p:txBody>
      </p:sp>
      <p:sp>
        <p:nvSpPr>
          <p:cNvPr id="39" name="Espace réservé du texte 6">
            <a:extLst>
              <a:ext uri="{FF2B5EF4-FFF2-40B4-BE49-F238E27FC236}">
                <a16:creationId xmlns:a16="http://schemas.microsoft.com/office/drawing/2014/main" id="{FD92F58E-2BB2-4716-AB6D-4E340CB32695}"/>
              </a:ext>
            </a:extLst>
          </p:cNvPr>
          <p:cNvSpPr>
            <a:spLocks noGrp="1"/>
          </p:cNvSpPr>
          <p:nvPr>
            <p:ph type="body" sz="quarter" idx="75" hasCustomPrompt="1"/>
          </p:nvPr>
        </p:nvSpPr>
        <p:spPr>
          <a:xfrm>
            <a:off x="337933" y="564022"/>
            <a:ext cx="6143390" cy="645000"/>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b="1" cap="all" spc="-150" baseline="0">
                <a:latin typeface="+mj-l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Nom du client</a:t>
            </a:r>
          </a:p>
        </p:txBody>
      </p:sp>
      <p:sp>
        <p:nvSpPr>
          <p:cNvPr id="40" name="Espace réservé du pied de page 1">
            <a:extLst>
              <a:ext uri="{FF2B5EF4-FFF2-40B4-BE49-F238E27FC236}">
                <a16:creationId xmlns:a16="http://schemas.microsoft.com/office/drawing/2014/main" id="{FE46DD3B-EFEC-B044-98DD-84934A3A80CC}"/>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Tree>
    <p:extLst>
      <p:ext uri="{BB962C8B-B14F-4D97-AF65-F5344CB8AC3E}">
        <p14:creationId xmlns:p14="http://schemas.microsoft.com/office/powerpoint/2010/main" val="1002977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05_Specific-Credential 03">
    <p:spTree>
      <p:nvGrpSpPr>
        <p:cNvPr id="1" name=""/>
        <p:cNvGrpSpPr/>
        <p:nvPr/>
      </p:nvGrpSpPr>
      <p:grpSpPr>
        <a:xfrm>
          <a:off x="0" y="0"/>
          <a:ext cx="0" cy="0"/>
          <a:chOff x="0" y="0"/>
          <a:chExt cx="0" cy="0"/>
        </a:xfrm>
      </p:grpSpPr>
      <p:sp>
        <p:nvSpPr>
          <p:cNvPr id="5" name="Rectangle 22"/>
          <p:cNvSpPr>
            <a:spLocks noChangeArrowheads="1"/>
          </p:cNvSpPr>
          <p:nvPr/>
        </p:nvSpPr>
        <p:spPr bwMode="auto">
          <a:xfrm>
            <a:off x="337932" y="868412"/>
            <a:ext cx="2688300" cy="5381326"/>
          </a:xfrm>
          <a:prstGeom prst="rect">
            <a:avLst/>
          </a:prstGeom>
          <a:solidFill>
            <a:schemeClr val="tx1"/>
          </a:solidFill>
          <a:ln w="12700">
            <a:noFill/>
            <a:miter lim="800000"/>
            <a:headEnd/>
            <a:tailEnd/>
          </a:ln>
        </p:spPr>
        <p:txBody>
          <a:bodyPr lIns="144000" rIns="144000"/>
          <a:lstStyle/>
          <a:p>
            <a:pPr marL="85725" lvl="2" indent="-85725" eaLnBrk="0" hangingPunct="0">
              <a:spcBef>
                <a:spcPts val="0"/>
              </a:spcBef>
              <a:spcAft>
                <a:spcPts val="0"/>
              </a:spcAft>
              <a:buFont typeface="Wingdings" pitchFamily="2" charset="2"/>
              <a:buChar char="§"/>
              <a:defRPr/>
            </a:pPr>
            <a:endParaRPr lang="fr-FR" sz="900">
              <a:ln>
                <a:solidFill>
                  <a:srgbClr val="53534D">
                    <a:alpha val="15000"/>
                  </a:srgbClr>
                </a:solidFill>
              </a:ln>
              <a:solidFill>
                <a:srgbClr val="000000">
                  <a:lumMod val="85000"/>
                  <a:lumOff val="15000"/>
                </a:srgbClr>
              </a:solidFill>
              <a:latin typeface="Century Gothic" pitchFamily="34" charset="0"/>
              <a:cs typeface="Arial" charset="0"/>
            </a:endParaRPr>
          </a:p>
          <a:p>
            <a:pPr marL="0" lvl="2" algn="just" eaLnBrk="0" hangingPunct="0">
              <a:spcBef>
                <a:spcPts val="600"/>
              </a:spcBef>
              <a:spcAft>
                <a:spcPts val="300"/>
              </a:spcAft>
              <a:buClr>
                <a:srgbClr val="C00000"/>
              </a:buClr>
              <a:defRPr/>
            </a:pPr>
            <a:endParaRPr lang="fr-FR" sz="1100" b="1">
              <a:ln>
                <a:solidFill>
                  <a:schemeClr val="accent3">
                    <a:alpha val="25000"/>
                  </a:schemeClr>
                </a:solidFill>
              </a:ln>
              <a:solidFill>
                <a:schemeClr val="accent3"/>
              </a:solidFill>
              <a:latin typeface="Century Gothic" pitchFamily="34" charset="0"/>
            </a:endParaRPr>
          </a:p>
          <a:p>
            <a:pPr marL="0" lvl="2" algn="just" eaLnBrk="0" hangingPunct="0">
              <a:spcBef>
                <a:spcPts val="900"/>
              </a:spcBef>
              <a:spcAft>
                <a:spcPts val="300"/>
              </a:spcAft>
              <a:buClr>
                <a:srgbClr val="C00000"/>
              </a:buClr>
              <a:buFont typeface="Arial" pitchFamily="34" charset="0"/>
              <a:buChar char="•"/>
              <a:defRPr/>
            </a:pPr>
            <a:endParaRPr lang="fr-FR" sz="1000">
              <a:ln>
                <a:solidFill>
                  <a:schemeClr val="tx2">
                    <a:alpha val="15000"/>
                  </a:schemeClr>
                </a:solidFill>
              </a:ln>
              <a:solidFill>
                <a:schemeClr val="tx1">
                  <a:lumMod val="85000"/>
                  <a:lumOff val="15000"/>
                </a:schemeClr>
              </a:solidFill>
              <a:latin typeface="Century Gothic" pitchFamily="34" charset="0"/>
            </a:endParaRPr>
          </a:p>
        </p:txBody>
      </p:sp>
      <p:sp>
        <p:nvSpPr>
          <p:cNvPr id="6" name="Espace réservé du texte 10"/>
          <p:cNvSpPr>
            <a:spLocks noGrp="1"/>
          </p:cNvSpPr>
          <p:nvPr>
            <p:ph type="body" sz="quarter" idx="12" hasCustomPrompt="1"/>
          </p:nvPr>
        </p:nvSpPr>
        <p:spPr>
          <a:xfrm>
            <a:off x="550237" y="956225"/>
            <a:ext cx="2284704" cy="346798"/>
          </a:xfrm>
          <a:prstGeom prst="rect">
            <a:avLst/>
          </a:prstGeom>
        </p:spPr>
        <p:txBody>
          <a:bodyPr>
            <a:normAutofit/>
          </a:bodyPr>
          <a:lstStyle>
            <a:lvl1pPr marL="0" indent="0">
              <a:buNone/>
              <a:defRPr sz="1400" b="1" baseline="0">
                <a:solidFill>
                  <a:schemeClr val="bg1"/>
                </a:solidFill>
                <a:latin typeface="+mj-lt"/>
              </a:defRPr>
            </a:lvl1pPr>
          </a:lstStyle>
          <a:p>
            <a:pPr lvl="0"/>
            <a:r>
              <a:rPr lang="fr-FR" sz="1400"/>
              <a:t>Code e-synergie</a:t>
            </a:r>
            <a:endParaRPr lang="fr-FR"/>
          </a:p>
        </p:txBody>
      </p:sp>
      <p:sp>
        <p:nvSpPr>
          <p:cNvPr id="7" name="Espace réservé du texte 10"/>
          <p:cNvSpPr>
            <a:spLocks noGrp="1"/>
          </p:cNvSpPr>
          <p:nvPr>
            <p:ph type="body" sz="quarter" idx="13"/>
          </p:nvPr>
        </p:nvSpPr>
        <p:spPr>
          <a:xfrm>
            <a:off x="550237" y="1826193"/>
            <a:ext cx="2284704" cy="1455391"/>
          </a:xfrm>
          <a:prstGeom prst="rect">
            <a:avLst/>
          </a:prstGeom>
        </p:spPr>
        <p:txBody>
          <a:bodyPr>
            <a:noAutofit/>
          </a:bodyPr>
          <a:lstStyle>
            <a:lvl1pPr marL="0" indent="0">
              <a:lnSpc>
                <a:spcPts val="1500"/>
              </a:lnSpc>
              <a:buFont typeface="Arial" panose="020B0604020202020204" pitchFamily="34" charset="0"/>
              <a:buNone/>
              <a:defRPr sz="1100" baseline="0">
                <a:solidFill>
                  <a:schemeClr val="bg1"/>
                </a:solidFill>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8" name="Rectangle 22"/>
          <p:cNvSpPr>
            <a:spLocks noChangeArrowheads="1"/>
          </p:cNvSpPr>
          <p:nvPr/>
        </p:nvSpPr>
        <p:spPr bwMode="auto">
          <a:xfrm>
            <a:off x="3238537" y="996268"/>
            <a:ext cx="8679061" cy="4073833"/>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tIns="144000" anchor="t"/>
          <a:lstStyle/>
          <a:p>
            <a:pPr>
              <a:spcBef>
                <a:spcPts val="100"/>
              </a:spcBef>
              <a:spcAft>
                <a:spcPts val="100"/>
              </a:spcAft>
            </a:pPr>
            <a:endParaRPr lang="fr-FR" sz="800">
              <a:ln>
                <a:solidFill>
                  <a:schemeClr val="tx2">
                    <a:alpha val="15000"/>
                  </a:schemeClr>
                </a:solidFill>
              </a:ln>
              <a:solidFill>
                <a:schemeClr val="tx1"/>
              </a:solidFill>
              <a:latin typeface="+mn-lt"/>
            </a:endParaRPr>
          </a:p>
          <a:p>
            <a:pPr>
              <a:spcBef>
                <a:spcPts val="100"/>
              </a:spcBef>
              <a:spcAft>
                <a:spcPts val="100"/>
              </a:spcAft>
            </a:pPr>
            <a:endParaRPr lang="fr-FR" sz="800">
              <a:ln>
                <a:solidFill>
                  <a:schemeClr val="tx2">
                    <a:alpha val="15000"/>
                  </a:schemeClr>
                </a:solidFill>
              </a:ln>
              <a:solidFill>
                <a:schemeClr val="tx1"/>
              </a:solidFill>
              <a:latin typeface="+mn-lt"/>
            </a:endParaRPr>
          </a:p>
        </p:txBody>
      </p:sp>
      <p:sp>
        <p:nvSpPr>
          <p:cNvPr id="9" name="Text Box 23"/>
          <p:cNvSpPr txBox="1">
            <a:spLocks noChangeArrowheads="1"/>
          </p:cNvSpPr>
          <p:nvPr/>
        </p:nvSpPr>
        <p:spPr bwMode="auto">
          <a:xfrm>
            <a:off x="3334551" y="856395"/>
            <a:ext cx="3606576" cy="288032"/>
          </a:xfrm>
          <a:prstGeom prst="rect">
            <a:avLst/>
          </a:prstGeom>
          <a:solidFill>
            <a:schemeClr val="bg1"/>
          </a:solidFill>
          <a:ln w="12700">
            <a:noFill/>
            <a:miter lim="800000"/>
            <a:headEnd/>
            <a:tailEnd/>
          </a:ln>
        </p:spPr>
        <p:txBody>
          <a:bodyPr anchor="ctr"/>
          <a:lstStyle/>
          <a:p>
            <a:pPr>
              <a:spcBef>
                <a:spcPts val="600"/>
              </a:spcBef>
              <a:spcAft>
                <a:spcPts val="600"/>
              </a:spcAft>
            </a:pPr>
            <a:r>
              <a:rPr lang="fr-FR" sz="1200" b="1">
                <a:solidFill>
                  <a:schemeClr val="tx1"/>
                </a:solidFill>
                <a:latin typeface="Arial" panose="020B0604020202020204" pitchFamily="34" charset="0"/>
                <a:cs typeface="Arial" panose="020B0604020202020204" pitchFamily="34" charset="0"/>
              </a:rPr>
              <a:t>Extrait des expériences professionnelles</a:t>
            </a:r>
          </a:p>
        </p:txBody>
      </p:sp>
      <p:sp>
        <p:nvSpPr>
          <p:cNvPr id="11" name="Espace réservé du texte 15"/>
          <p:cNvSpPr>
            <a:spLocks noGrp="1"/>
          </p:cNvSpPr>
          <p:nvPr>
            <p:ph type="body" sz="quarter" idx="15"/>
          </p:nvPr>
        </p:nvSpPr>
        <p:spPr>
          <a:xfrm>
            <a:off x="3334185" y="1494141"/>
            <a:ext cx="8366589" cy="898727"/>
          </a:xfrm>
          <a:prstGeom prst="rect">
            <a:avLst/>
          </a:prstGeom>
        </p:spPr>
        <p:txBody>
          <a:bodyPr>
            <a:noAutofit/>
          </a:bodyPr>
          <a:lstStyle>
            <a:lvl1pPr marL="171450" indent="-171450">
              <a:lnSpc>
                <a:spcPts val="1500"/>
              </a:lnSpc>
              <a:spcBef>
                <a:spcPts val="0"/>
              </a:spcBef>
              <a:buFont typeface="Arial" panose="020B0604020202020204" pitchFamily="34" charset="0"/>
              <a:buChar char="•"/>
              <a:defRPr sz="1200" b="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3" name="Espace réservé du texte 15"/>
          <p:cNvSpPr>
            <a:spLocks noGrp="1"/>
          </p:cNvSpPr>
          <p:nvPr>
            <p:ph type="body" sz="quarter" idx="17"/>
          </p:nvPr>
        </p:nvSpPr>
        <p:spPr>
          <a:xfrm>
            <a:off x="3334185" y="2788200"/>
            <a:ext cx="8366589" cy="898727"/>
          </a:xfrm>
          <a:prstGeom prst="rect">
            <a:avLst/>
          </a:prstGeom>
        </p:spPr>
        <p:txBody>
          <a:bodyPr>
            <a:noAutofit/>
          </a:bodyPr>
          <a:lstStyle>
            <a:lvl1pPr marL="171450" indent="-171450">
              <a:lnSpc>
                <a:spcPts val="1500"/>
              </a:lnSpc>
              <a:spcBef>
                <a:spcPts val="0"/>
              </a:spcBef>
              <a:buFont typeface="Arial" panose="020B0604020202020204" pitchFamily="34" charset="0"/>
              <a:buChar char="•"/>
              <a:defRPr sz="1200" b="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5" name="Espace réservé du texte 15"/>
          <p:cNvSpPr>
            <a:spLocks noGrp="1"/>
          </p:cNvSpPr>
          <p:nvPr>
            <p:ph type="body" sz="quarter" idx="19"/>
          </p:nvPr>
        </p:nvSpPr>
        <p:spPr>
          <a:xfrm>
            <a:off x="3334185" y="4082259"/>
            <a:ext cx="8366589" cy="898727"/>
          </a:xfrm>
          <a:prstGeom prst="rect">
            <a:avLst/>
          </a:prstGeom>
        </p:spPr>
        <p:txBody>
          <a:bodyPr>
            <a:noAutofit/>
          </a:bodyPr>
          <a:lstStyle>
            <a:lvl1pPr marL="171450" indent="-171450">
              <a:lnSpc>
                <a:spcPts val="1500"/>
              </a:lnSpc>
              <a:spcBef>
                <a:spcPts val="0"/>
              </a:spcBef>
              <a:buFont typeface="Arial" panose="020B0604020202020204" pitchFamily="34" charset="0"/>
              <a:buChar char="•"/>
              <a:defRPr sz="1200" b="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16" name="Espace réservé du texte 9"/>
          <p:cNvSpPr>
            <a:spLocks noGrp="1"/>
          </p:cNvSpPr>
          <p:nvPr>
            <p:ph type="body" sz="quarter" idx="63" hasCustomPrompt="1"/>
          </p:nvPr>
        </p:nvSpPr>
        <p:spPr>
          <a:xfrm>
            <a:off x="3528060" y="1274142"/>
            <a:ext cx="1606647"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Expérience (date)</a:t>
            </a:r>
          </a:p>
          <a:p>
            <a:pPr marR="0" lvl="0" fontAlgn="auto">
              <a:spcAft>
                <a:spcPts val="0"/>
              </a:spcAft>
              <a:buClrTx/>
              <a:buSzTx/>
              <a:buNone/>
              <a:tabLst/>
            </a:pPr>
            <a:endParaRPr lang="fr-FR"/>
          </a:p>
        </p:txBody>
      </p:sp>
      <p:sp>
        <p:nvSpPr>
          <p:cNvPr id="17" name="Espace réservé du texte 9"/>
          <p:cNvSpPr>
            <a:spLocks noGrp="1"/>
          </p:cNvSpPr>
          <p:nvPr>
            <p:ph type="body" sz="quarter" idx="64" hasCustomPrompt="1"/>
          </p:nvPr>
        </p:nvSpPr>
        <p:spPr>
          <a:xfrm>
            <a:off x="3528060" y="2561659"/>
            <a:ext cx="1606647"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Expérience (date)</a:t>
            </a:r>
          </a:p>
          <a:p>
            <a:pPr marR="0" lvl="0" fontAlgn="auto">
              <a:spcAft>
                <a:spcPts val="0"/>
              </a:spcAft>
              <a:buClrTx/>
              <a:buSzTx/>
              <a:buNone/>
              <a:tabLst/>
            </a:pPr>
            <a:endParaRPr lang="fr-FR"/>
          </a:p>
        </p:txBody>
      </p:sp>
      <p:sp>
        <p:nvSpPr>
          <p:cNvPr id="18" name="Espace réservé du texte 9"/>
          <p:cNvSpPr>
            <a:spLocks noGrp="1"/>
          </p:cNvSpPr>
          <p:nvPr>
            <p:ph type="body" sz="quarter" idx="65" hasCustomPrompt="1"/>
          </p:nvPr>
        </p:nvSpPr>
        <p:spPr>
          <a:xfrm>
            <a:off x="3528059" y="3849176"/>
            <a:ext cx="1606647"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Expérience (date)</a:t>
            </a:r>
          </a:p>
          <a:p>
            <a:pPr marR="0" lvl="0" fontAlgn="auto">
              <a:spcAft>
                <a:spcPts val="0"/>
              </a:spcAft>
              <a:buClrTx/>
              <a:buSzTx/>
              <a:buNone/>
              <a:tabLst/>
            </a:pPr>
            <a:endParaRPr lang="fr-FR"/>
          </a:p>
        </p:txBody>
      </p:sp>
      <p:sp>
        <p:nvSpPr>
          <p:cNvPr id="19" name="Rectangle 22"/>
          <p:cNvSpPr>
            <a:spLocks noChangeArrowheads="1"/>
          </p:cNvSpPr>
          <p:nvPr/>
        </p:nvSpPr>
        <p:spPr bwMode="auto">
          <a:xfrm>
            <a:off x="3238537" y="5261398"/>
            <a:ext cx="6843789" cy="988340"/>
          </a:xfrm>
          <a:prstGeom prst="rect">
            <a:avLst/>
          </a:prstGeom>
          <a:ln>
            <a:headEnd/>
            <a:tailEnd/>
          </a:ln>
        </p:spPr>
        <p:style>
          <a:lnRef idx="2">
            <a:schemeClr val="dk1"/>
          </a:lnRef>
          <a:fillRef idx="1">
            <a:schemeClr val="lt1"/>
          </a:fillRef>
          <a:effectRef idx="0">
            <a:schemeClr val="dk1"/>
          </a:effectRef>
          <a:fontRef idx="minor">
            <a:schemeClr val="dk1"/>
          </a:fontRef>
        </p:style>
        <p:txBody>
          <a:bodyPr tIns="144000" anchor="t"/>
          <a:lstStyle/>
          <a:p>
            <a:pPr lvl="1"/>
            <a:endParaRPr lang="fr-FR" sz="1000">
              <a:ln>
                <a:solidFill>
                  <a:schemeClr val="tx2">
                    <a:alpha val="15000"/>
                  </a:schemeClr>
                </a:solidFill>
              </a:ln>
              <a:solidFill>
                <a:schemeClr val="tx1">
                  <a:lumMod val="85000"/>
                  <a:lumOff val="15000"/>
                </a:schemeClr>
              </a:solidFill>
              <a:latin typeface="+mn-lt"/>
            </a:endParaRPr>
          </a:p>
        </p:txBody>
      </p:sp>
      <p:sp>
        <p:nvSpPr>
          <p:cNvPr id="20" name="Text Box 23"/>
          <p:cNvSpPr txBox="1">
            <a:spLocks noChangeArrowheads="1"/>
          </p:cNvSpPr>
          <p:nvPr/>
        </p:nvSpPr>
        <p:spPr bwMode="auto">
          <a:xfrm>
            <a:off x="3392995" y="5137468"/>
            <a:ext cx="1741711" cy="240870"/>
          </a:xfrm>
          <a:prstGeom prst="rect">
            <a:avLst/>
          </a:prstGeom>
          <a:solidFill>
            <a:schemeClr val="bg1"/>
          </a:solidFill>
          <a:ln w="12700">
            <a:noFill/>
            <a:miter lim="800000"/>
            <a:headEnd/>
            <a:tailEnd/>
          </a:ln>
        </p:spPr>
        <p:txBody>
          <a:bodyPr anchor="ctr"/>
          <a:lstStyle/>
          <a:p>
            <a:pPr>
              <a:spcBef>
                <a:spcPts val="600"/>
              </a:spcBef>
              <a:spcAft>
                <a:spcPts val="600"/>
              </a:spcAft>
            </a:pPr>
            <a:r>
              <a:rPr lang="fr-FR" sz="1200" b="1">
                <a:solidFill>
                  <a:schemeClr val="tx1"/>
                </a:solidFill>
                <a:latin typeface="+mn-lt"/>
              </a:rPr>
              <a:t>Formation initiale</a:t>
            </a:r>
          </a:p>
        </p:txBody>
      </p:sp>
      <p:sp>
        <p:nvSpPr>
          <p:cNvPr id="21" name="Espace réservé du texte 15"/>
          <p:cNvSpPr>
            <a:spLocks noGrp="1"/>
          </p:cNvSpPr>
          <p:nvPr>
            <p:ph type="body" sz="quarter" idx="20"/>
          </p:nvPr>
        </p:nvSpPr>
        <p:spPr>
          <a:xfrm>
            <a:off x="3379367" y="5459721"/>
            <a:ext cx="6559391" cy="712675"/>
          </a:xfrm>
          <a:prstGeom prst="rect">
            <a:avLst/>
          </a:prstGeom>
        </p:spPr>
        <p:txBody>
          <a:bodyPr>
            <a:noAutofit/>
          </a:bodyPr>
          <a:lstStyle>
            <a:lvl1pPr marL="171450" indent="-171450">
              <a:lnSpc>
                <a:spcPts val="1500"/>
              </a:lnSpc>
              <a:spcBef>
                <a:spcPts val="0"/>
              </a:spcBef>
              <a:buFont typeface="Arial" panose="020B0604020202020204" pitchFamily="34" charset="0"/>
              <a:buChar char="•"/>
              <a:defRPr sz="1200" b="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22" name="Espace réservé du texte 10"/>
          <p:cNvSpPr>
            <a:spLocks noGrp="1"/>
          </p:cNvSpPr>
          <p:nvPr>
            <p:ph type="body" sz="quarter" idx="66"/>
          </p:nvPr>
        </p:nvSpPr>
        <p:spPr>
          <a:xfrm>
            <a:off x="550237" y="3686927"/>
            <a:ext cx="2284704" cy="979077"/>
          </a:xfrm>
          <a:prstGeom prst="rect">
            <a:avLst/>
          </a:prstGeom>
        </p:spPr>
        <p:txBody>
          <a:bodyPr>
            <a:noAutofit/>
          </a:bodyPr>
          <a:lstStyle>
            <a:lvl1pPr marL="171450" indent="-171450">
              <a:lnSpc>
                <a:spcPts val="1500"/>
              </a:lnSpc>
              <a:spcBef>
                <a:spcPts val="0"/>
              </a:spcBef>
              <a:buFont typeface="Arial" panose="020B0604020202020204" pitchFamily="34" charset="0"/>
              <a:buChar char="•"/>
              <a:defRPr sz="1100" baseline="0">
                <a:solidFill>
                  <a:schemeClr val="bg1"/>
                </a:solidFill>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25" name="Espace réservé du texte 10"/>
          <p:cNvSpPr>
            <a:spLocks noGrp="1"/>
          </p:cNvSpPr>
          <p:nvPr>
            <p:ph type="body" sz="quarter" idx="67"/>
          </p:nvPr>
        </p:nvSpPr>
        <p:spPr>
          <a:xfrm>
            <a:off x="539730" y="4980986"/>
            <a:ext cx="2284704" cy="1091661"/>
          </a:xfrm>
          <a:prstGeom prst="rect">
            <a:avLst/>
          </a:prstGeom>
        </p:spPr>
        <p:txBody>
          <a:bodyPr>
            <a:noAutofit/>
          </a:bodyPr>
          <a:lstStyle>
            <a:lvl1pPr marL="171450" indent="-171450">
              <a:lnSpc>
                <a:spcPts val="1500"/>
              </a:lnSpc>
              <a:spcBef>
                <a:spcPts val="0"/>
              </a:spcBef>
              <a:buFont typeface="Arial" panose="020B0604020202020204" pitchFamily="34" charset="0"/>
              <a:buChar char="•"/>
              <a:defRPr sz="1100" baseline="0">
                <a:solidFill>
                  <a:schemeClr val="bg1"/>
                </a:solidFill>
                <a:latin typeface="+mn-lt"/>
              </a:defRPr>
            </a:lvl1pPr>
            <a:lvl2pPr>
              <a:defRPr sz="1100"/>
            </a:lvl2pPr>
            <a:lvl3pPr>
              <a:defRPr sz="1100"/>
            </a:lvl3pPr>
            <a:lvl4pPr>
              <a:defRPr sz="1100"/>
            </a:lvl4pPr>
            <a:lvl5pPr>
              <a:defRPr sz="1100"/>
            </a:lvl5pPr>
          </a:lstStyle>
          <a:p>
            <a:pPr lvl="0"/>
            <a:r>
              <a:rPr lang="en-US"/>
              <a:t>Click to edit Master text styles</a:t>
            </a:r>
          </a:p>
        </p:txBody>
      </p:sp>
      <p:sp>
        <p:nvSpPr>
          <p:cNvPr id="27" name="Espace réservé du texte 10"/>
          <p:cNvSpPr>
            <a:spLocks noGrp="1"/>
          </p:cNvSpPr>
          <p:nvPr>
            <p:ph type="body" sz="quarter" idx="68" hasCustomPrompt="1"/>
          </p:nvPr>
        </p:nvSpPr>
        <p:spPr>
          <a:xfrm>
            <a:off x="550237" y="1340571"/>
            <a:ext cx="2284704" cy="346798"/>
          </a:xfrm>
          <a:prstGeom prst="rect">
            <a:avLst/>
          </a:prstGeom>
        </p:spPr>
        <p:txBody>
          <a:bodyPr>
            <a:normAutofit/>
          </a:bodyPr>
          <a:lstStyle>
            <a:lvl1pPr marL="0" indent="0">
              <a:buNone/>
              <a:defRPr sz="1200" b="0" baseline="0">
                <a:solidFill>
                  <a:schemeClr val="bg1"/>
                </a:solidFill>
                <a:latin typeface="+mj-lt"/>
              </a:defRPr>
            </a:lvl1pPr>
          </a:lstStyle>
          <a:p>
            <a:pPr lvl="0"/>
            <a:r>
              <a:rPr lang="fr-FR" sz="1400"/>
              <a:t>Profil</a:t>
            </a:r>
            <a:endParaRPr lang="fr-FR"/>
          </a:p>
        </p:txBody>
      </p:sp>
      <p:sp>
        <p:nvSpPr>
          <p:cNvPr id="29" name="Rectangle 22"/>
          <p:cNvSpPr>
            <a:spLocks noChangeArrowheads="1"/>
          </p:cNvSpPr>
          <p:nvPr/>
        </p:nvSpPr>
        <p:spPr bwMode="auto">
          <a:xfrm>
            <a:off x="10246407" y="5261398"/>
            <a:ext cx="1671191" cy="988340"/>
          </a:xfrm>
          <a:prstGeom prst="rect">
            <a:avLst/>
          </a:prstGeom>
          <a:ln>
            <a:headEnd/>
            <a:tailEnd/>
          </a:ln>
        </p:spPr>
        <p:style>
          <a:lnRef idx="2">
            <a:schemeClr val="dk1"/>
          </a:lnRef>
          <a:fillRef idx="1">
            <a:schemeClr val="lt1"/>
          </a:fillRef>
          <a:effectRef idx="0">
            <a:schemeClr val="dk1"/>
          </a:effectRef>
          <a:fontRef idx="minor">
            <a:schemeClr val="dk1"/>
          </a:fontRef>
        </p:style>
        <p:txBody>
          <a:bodyPr tIns="144000" anchor="t"/>
          <a:lstStyle/>
          <a:p>
            <a:pPr lvl="1"/>
            <a:endParaRPr lang="fr-FR" sz="1000">
              <a:ln>
                <a:solidFill>
                  <a:schemeClr val="tx2">
                    <a:alpha val="15000"/>
                  </a:schemeClr>
                </a:solidFill>
              </a:ln>
              <a:solidFill>
                <a:schemeClr val="tx1">
                  <a:lumMod val="85000"/>
                  <a:lumOff val="15000"/>
                </a:schemeClr>
              </a:solidFill>
              <a:latin typeface="+mn-lt"/>
            </a:endParaRPr>
          </a:p>
        </p:txBody>
      </p:sp>
      <p:sp>
        <p:nvSpPr>
          <p:cNvPr id="30" name="Text Box 23"/>
          <p:cNvSpPr txBox="1">
            <a:spLocks noChangeArrowheads="1"/>
          </p:cNvSpPr>
          <p:nvPr/>
        </p:nvSpPr>
        <p:spPr bwMode="auto">
          <a:xfrm>
            <a:off x="10348860" y="5121283"/>
            <a:ext cx="1013416" cy="261770"/>
          </a:xfrm>
          <a:prstGeom prst="rect">
            <a:avLst/>
          </a:prstGeom>
          <a:solidFill>
            <a:schemeClr val="bg1"/>
          </a:solidFill>
          <a:ln w="12700">
            <a:noFill/>
            <a:miter lim="800000"/>
            <a:headEnd/>
            <a:tailEnd/>
          </a:ln>
        </p:spPr>
        <p:txBody>
          <a:bodyPr anchor="ctr"/>
          <a:lstStyle/>
          <a:p>
            <a:pPr>
              <a:spcBef>
                <a:spcPts val="600"/>
              </a:spcBef>
              <a:spcAft>
                <a:spcPts val="600"/>
              </a:spcAft>
            </a:pPr>
            <a:r>
              <a:rPr lang="fr-FR" sz="1200" b="1">
                <a:solidFill>
                  <a:schemeClr val="tx1"/>
                </a:solidFill>
                <a:latin typeface="+mn-lt"/>
              </a:rPr>
              <a:t>Langues</a:t>
            </a:r>
          </a:p>
        </p:txBody>
      </p:sp>
      <p:sp>
        <p:nvSpPr>
          <p:cNvPr id="31" name="Espace réservé du texte 15"/>
          <p:cNvSpPr>
            <a:spLocks noGrp="1"/>
          </p:cNvSpPr>
          <p:nvPr>
            <p:ph type="body" sz="quarter" idx="69"/>
          </p:nvPr>
        </p:nvSpPr>
        <p:spPr>
          <a:xfrm>
            <a:off x="10363959" y="5474549"/>
            <a:ext cx="1429237" cy="686074"/>
          </a:xfrm>
          <a:prstGeom prst="rect">
            <a:avLst/>
          </a:prstGeom>
        </p:spPr>
        <p:txBody>
          <a:bodyPr>
            <a:noAutofit/>
          </a:bodyPr>
          <a:lstStyle>
            <a:lvl1pPr marL="171450" indent="-171450">
              <a:lnSpc>
                <a:spcPts val="1500"/>
              </a:lnSpc>
              <a:spcBef>
                <a:spcPts val="0"/>
              </a:spcBef>
              <a:buFont typeface="Arial" panose="020B0604020202020204" pitchFamily="34" charset="0"/>
              <a:buChar char="•"/>
              <a:defRPr sz="1200" b="0">
                <a:latin typeface="Arial" panose="020B0604020202020204" pitchFamily="34" charset="0"/>
                <a:cs typeface="Arial" panose="020B0604020202020204" pitchFamily="34" charset="0"/>
              </a:defRPr>
            </a:lvl1pPr>
            <a:lvl2pPr>
              <a:defRPr sz="1100"/>
            </a:lvl2pPr>
            <a:lvl3pPr>
              <a:defRPr sz="1100"/>
            </a:lvl3pPr>
            <a:lvl4pPr>
              <a:defRPr sz="1100"/>
            </a:lvl4pPr>
            <a:lvl5pPr>
              <a:defRPr sz="1100"/>
            </a:lvl5pPr>
          </a:lstStyle>
          <a:p>
            <a:pPr lvl="0"/>
            <a:r>
              <a:rPr lang="en-US"/>
              <a:t>Click to edit Master text styles</a:t>
            </a:r>
          </a:p>
        </p:txBody>
      </p:sp>
      <p:sp>
        <p:nvSpPr>
          <p:cNvPr id="34" name="Espace réservé du texte 6"/>
          <p:cNvSpPr>
            <a:spLocks noGrp="1"/>
          </p:cNvSpPr>
          <p:nvPr>
            <p:ph type="body" sz="quarter" idx="72" hasCustomPrompt="1"/>
          </p:nvPr>
        </p:nvSpPr>
        <p:spPr>
          <a:xfrm>
            <a:off x="9295103" y="354234"/>
            <a:ext cx="2622495" cy="282789"/>
          </a:xfrm>
          <a:prstGeom prst="rect">
            <a:avLst/>
          </a:prstGeom>
          <a:solidFill>
            <a:schemeClr val="bg1"/>
          </a:solidFill>
        </p:spPr>
        <p:txBody>
          <a:bodyPr anchor="ctr"/>
          <a:lstStyle>
            <a:lvl1pPr marL="0" indent="0" algn="r">
              <a:buNone/>
              <a:defRPr lang="fr-FR" sz="900" kern="1200" dirty="0" smtClean="0">
                <a:solidFill>
                  <a:schemeClr val="tx1"/>
                </a:solidFill>
                <a:latin typeface="+mn-lt"/>
                <a:ea typeface="+mn-ea"/>
                <a:cs typeface="+mn-cs"/>
              </a:defRPr>
            </a:lvl1pPr>
          </a:lstStyle>
          <a:p>
            <a:pPr lvl="0"/>
            <a:r>
              <a:rPr lang="fr-FR"/>
              <a:t>Exemple de profils pressentis</a:t>
            </a:r>
          </a:p>
        </p:txBody>
      </p:sp>
      <p:sp>
        <p:nvSpPr>
          <p:cNvPr id="36" name="Espace réservé du texte 9"/>
          <p:cNvSpPr>
            <a:spLocks noGrp="1"/>
          </p:cNvSpPr>
          <p:nvPr>
            <p:ph type="body" sz="quarter" idx="82" hasCustomPrompt="1"/>
          </p:nvPr>
        </p:nvSpPr>
        <p:spPr>
          <a:xfrm>
            <a:off x="539730" y="3452911"/>
            <a:ext cx="2295211" cy="196468"/>
          </a:xfrm>
          <a:prstGeom prst="rect">
            <a:avLst/>
          </a:prstGeom>
        </p:spPr>
        <p:txBody>
          <a:bodyPr/>
          <a:lstStyle>
            <a:lvl1pPr marL="0" indent="0">
              <a:buNone/>
              <a:defRPr sz="1100">
                <a:solidFill>
                  <a:schemeClr val="bg1"/>
                </a:solidFill>
                <a:latin typeface="+mj-lt"/>
              </a:defRPr>
            </a:lvl1pPr>
          </a:lstStyle>
          <a:p>
            <a:pPr lvl="0"/>
            <a:r>
              <a:rPr lang="fr-FR"/>
              <a:t>Les expertises</a:t>
            </a:r>
          </a:p>
        </p:txBody>
      </p:sp>
      <p:sp>
        <p:nvSpPr>
          <p:cNvPr id="37" name="Espace réservé du texte 9"/>
          <p:cNvSpPr>
            <a:spLocks noGrp="1"/>
          </p:cNvSpPr>
          <p:nvPr>
            <p:ph type="body" sz="quarter" idx="83" hasCustomPrompt="1"/>
          </p:nvPr>
        </p:nvSpPr>
        <p:spPr>
          <a:xfrm>
            <a:off x="529223" y="4784518"/>
            <a:ext cx="2295211" cy="196468"/>
          </a:xfrm>
          <a:prstGeom prst="rect">
            <a:avLst/>
          </a:prstGeom>
        </p:spPr>
        <p:txBody>
          <a:bodyPr/>
          <a:lstStyle>
            <a:lvl1pPr marL="0" indent="0">
              <a:buNone/>
              <a:defRPr sz="1100">
                <a:solidFill>
                  <a:schemeClr val="bg1"/>
                </a:solidFill>
                <a:latin typeface="+mj-lt"/>
              </a:defRPr>
            </a:lvl1pPr>
          </a:lstStyle>
          <a:p>
            <a:pPr lvl="0"/>
            <a:r>
              <a:rPr lang="fr-FR"/>
              <a:t>Les certifications</a:t>
            </a:r>
          </a:p>
        </p:txBody>
      </p:sp>
      <p:sp>
        <p:nvSpPr>
          <p:cNvPr id="39" name="Espace réservé du pied de page 1">
            <a:extLst>
              <a:ext uri="{FF2B5EF4-FFF2-40B4-BE49-F238E27FC236}">
                <a16:creationId xmlns:a16="http://schemas.microsoft.com/office/drawing/2014/main" id="{CA3057A5-045C-2544-8A0D-D3BB97DE49DE}"/>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32" name="Espace réservé du texte 9"/>
          <p:cNvSpPr>
            <a:spLocks noGrp="1"/>
          </p:cNvSpPr>
          <p:nvPr>
            <p:ph type="body" sz="quarter" idx="84" hasCustomPrompt="1"/>
          </p:nvPr>
        </p:nvSpPr>
        <p:spPr>
          <a:xfrm>
            <a:off x="6276240" y="514848"/>
            <a:ext cx="1011477" cy="185221"/>
          </a:xfrm>
          <a:prstGeom prst="rect">
            <a:avLst/>
          </a:prstGeom>
          <a:gradFill flip="none" rotWithShape="1">
            <a:gsLst>
              <a:gs pos="0">
                <a:schemeClr val="bg1"/>
              </a:gs>
              <a:gs pos="58000">
                <a:schemeClr val="bg1"/>
              </a:gs>
              <a:gs pos="100000">
                <a:schemeClr val="tx2">
                  <a:lumMod val="20000"/>
                  <a:lumOff val="80000"/>
                </a:schemeClr>
              </a:gs>
            </a:gsLst>
            <a:lin ang="5400000" scaled="1"/>
            <a:tileRect/>
          </a:gradFill>
        </p:spPr>
        <p:txBody>
          <a:bodyPr lIns="0" rIns="0" numCol="1" spcCol="468000" anchor="t"/>
          <a:lstStyle>
            <a:lvl1pPr>
              <a:defRPr lang="fr-FR" sz="1200" b="1" dirty="0">
                <a:latin typeface="Arial" panose="020B0604020202020204" pitchFamily="34" charset="0"/>
                <a:cs typeface="Arial" panose="020B0604020202020204" pitchFamily="34" charset="0"/>
              </a:defRPr>
            </a:lvl1pPr>
          </a:lstStyle>
          <a:p>
            <a:pPr marR="0" lvl="0" fontAlgn="auto">
              <a:spcAft>
                <a:spcPts val="0"/>
              </a:spcAft>
              <a:buClrTx/>
              <a:buSzTx/>
              <a:buNone/>
              <a:tabLst/>
            </a:pPr>
            <a:r>
              <a:rPr lang="fr-FR"/>
              <a:t>Synthèse</a:t>
            </a:r>
          </a:p>
          <a:p>
            <a:pPr marR="0" lvl="0" fontAlgn="auto">
              <a:spcAft>
                <a:spcPts val="0"/>
              </a:spcAft>
              <a:buClrTx/>
              <a:buSzTx/>
              <a:buNone/>
              <a:tabLst/>
            </a:pPr>
            <a:endParaRPr lang="fr-FR"/>
          </a:p>
        </p:txBody>
      </p:sp>
    </p:spTree>
    <p:extLst>
      <p:ext uri="{BB962C8B-B14F-4D97-AF65-F5344CB8AC3E}">
        <p14:creationId xmlns:p14="http://schemas.microsoft.com/office/powerpoint/2010/main" val="159581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01_Basic_without content_two-lines title">
    <p:spTree>
      <p:nvGrpSpPr>
        <p:cNvPr id="1" name=""/>
        <p:cNvGrpSpPr/>
        <p:nvPr/>
      </p:nvGrpSpPr>
      <p:grpSpPr>
        <a:xfrm>
          <a:off x="0" y="0"/>
          <a:ext cx="0" cy="0"/>
          <a:chOff x="0" y="0"/>
          <a:chExt cx="0" cy="0"/>
        </a:xfrm>
      </p:grpSpPr>
      <p:sp>
        <p:nvSpPr>
          <p:cNvPr id="6" name="Espace réservé du pied de page 1">
            <a:extLst>
              <a:ext uri="{FF2B5EF4-FFF2-40B4-BE49-F238E27FC236}">
                <a16:creationId xmlns:a16="http://schemas.microsoft.com/office/drawing/2014/main" id="{6FC99BD5-6DA7-A047-B06E-9C4793317FE1}"/>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5" name="Espace réservé du texte 4">
            <a:extLst>
              <a:ext uri="{FF2B5EF4-FFF2-40B4-BE49-F238E27FC236}">
                <a16:creationId xmlns:a16="http://schemas.microsoft.com/office/drawing/2014/main" id="{F1313710-0A7A-458C-B5A4-742A138BCB14}"/>
              </a:ext>
            </a:extLst>
          </p:cNvPr>
          <p:cNvSpPr>
            <a:spLocks noGrp="1"/>
          </p:cNvSpPr>
          <p:nvPr>
            <p:ph type="body" sz="quarter" idx="35" hasCustomPrompt="1"/>
          </p:nvPr>
        </p:nvSpPr>
        <p:spPr>
          <a:xfrm>
            <a:off x="337931" y="1256005"/>
            <a:ext cx="11433654" cy="273879"/>
          </a:xfrm>
          <a:prstGeom prst="rect">
            <a:avLst/>
          </a:prstGeom>
        </p:spPr>
        <p:txBody>
          <a:bodyPr anchor="t" anchorCtr="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fr-FR" sz="1600" b="0"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7" name="Espace réservé du texte 6">
            <a:extLst>
              <a:ext uri="{FF2B5EF4-FFF2-40B4-BE49-F238E27FC236}">
                <a16:creationId xmlns:a16="http://schemas.microsoft.com/office/drawing/2014/main" id="{D3A77A92-E553-4800-AE77-3A3A6B40817C}"/>
              </a:ext>
            </a:extLst>
          </p:cNvPr>
          <p:cNvSpPr>
            <a:spLocks noGrp="1"/>
          </p:cNvSpPr>
          <p:nvPr>
            <p:ph type="body" sz="quarter" idx="10" hasCustomPrompt="1"/>
          </p:nvPr>
        </p:nvSpPr>
        <p:spPr>
          <a:xfrm>
            <a:off x="337932" y="564022"/>
            <a:ext cx="11433654" cy="580885"/>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301479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01_Basic_with title alone">
    <p:spTree>
      <p:nvGrpSpPr>
        <p:cNvPr id="1" name=""/>
        <p:cNvGrpSpPr/>
        <p:nvPr/>
      </p:nvGrpSpPr>
      <p:grpSpPr>
        <a:xfrm>
          <a:off x="0" y="0"/>
          <a:ext cx="0" cy="0"/>
          <a:chOff x="0" y="0"/>
          <a:chExt cx="0" cy="0"/>
        </a:xfrm>
      </p:grpSpPr>
      <p:sp>
        <p:nvSpPr>
          <p:cNvPr id="5" name="Espace réservé du pied de page 1">
            <a:extLst>
              <a:ext uri="{FF2B5EF4-FFF2-40B4-BE49-F238E27FC236}">
                <a16:creationId xmlns:a16="http://schemas.microsoft.com/office/drawing/2014/main" id="{7CB1C8AD-2C0D-FD40-AC72-04498C77C22D}"/>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8" name="Espace réservé du texte 6">
            <a:extLst>
              <a:ext uri="{FF2B5EF4-FFF2-40B4-BE49-F238E27FC236}">
                <a16:creationId xmlns:a16="http://schemas.microsoft.com/office/drawing/2014/main" id="{9D3FA305-28FB-2044-A036-CD928E823341}"/>
              </a:ext>
            </a:extLst>
          </p:cNvPr>
          <p:cNvSpPr>
            <a:spLocks noGrp="1"/>
          </p:cNvSpPr>
          <p:nvPr>
            <p:ph type="body" sz="quarter" idx="10" hasCustomPrompt="1"/>
          </p:nvPr>
        </p:nvSpPr>
        <p:spPr>
          <a:xfrm>
            <a:off x="337932" y="564022"/>
            <a:ext cx="11414125"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12001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01_Basic_with title and content">
    <p:spTree>
      <p:nvGrpSpPr>
        <p:cNvPr id="1" name=""/>
        <p:cNvGrpSpPr/>
        <p:nvPr/>
      </p:nvGrpSpPr>
      <p:grpSpPr>
        <a:xfrm>
          <a:off x="0" y="0"/>
          <a:ext cx="0" cy="0"/>
          <a:chOff x="0" y="0"/>
          <a:chExt cx="0" cy="0"/>
        </a:xfrm>
      </p:grpSpPr>
      <p:sp>
        <p:nvSpPr>
          <p:cNvPr id="14" name="Espace réservé du contenu 4">
            <a:extLst>
              <a:ext uri="{FF2B5EF4-FFF2-40B4-BE49-F238E27FC236}">
                <a16:creationId xmlns:a16="http://schemas.microsoft.com/office/drawing/2014/main" id="{A7C77CF3-659B-45A2-B05C-892056073484}"/>
              </a:ext>
            </a:extLst>
          </p:cNvPr>
          <p:cNvSpPr>
            <a:spLocks noGrp="1"/>
          </p:cNvSpPr>
          <p:nvPr>
            <p:ph sz="quarter" idx="16" hasCustomPrompt="1"/>
          </p:nvPr>
        </p:nvSpPr>
        <p:spPr>
          <a:xfrm>
            <a:off x="342900" y="1435713"/>
            <a:ext cx="11428686" cy="4649505"/>
          </a:xfrm>
          <a:prstGeom prst="rect">
            <a:avLst/>
          </a:prstGeom>
        </p:spPr>
        <p:txBody>
          <a:bodyPr/>
          <a:lstStyle>
            <a:lvl1pPr marL="0" indent="0">
              <a:buNone/>
              <a:defRPr sz="1200">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12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20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400">
                <a:latin typeface="Arial" panose="020B0604020202020204" pitchFamily="34" charset="0"/>
                <a:cs typeface="Arial" panose="020B0604020202020204" pitchFamily="34" charset="0"/>
              </a:defRPr>
            </a:lvl4pPr>
            <a:lvl5pPr marL="2057400" indent="-228600">
              <a:buFont typeface="Wingdings" panose="05000000000000000000" pitchFamily="2" charset="2"/>
              <a:buChar char="q"/>
              <a:defRPr sz="1400">
                <a:latin typeface="Arial" panose="020B0604020202020204" pitchFamily="34" charset="0"/>
                <a:cs typeface="Arial" panose="020B0604020202020204" pitchFamily="34" charset="0"/>
              </a:defRPr>
            </a:lvl5pPr>
          </a:lstStyle>
          <a:p>
            <a:pPr lvl="0"/>
            <a:r>
              <a:rPr lang="fr-FR"/>
              <a:t>Premier niveau</a:t>
            </a:r>
          </a:p>
          <a:p>
            <a:pPr lvl="1"/>
            <a:r>
              <a:rPr lang="fr-FR"/>
              <a:t>Deuxième niveau</a:t>
            </a:r>
          </a:p>
          <a:p>
            <a:pPr lvl="2"/>
            <a:r>
              <a:rPr lang="fr-FR"/>
              <a:t>Troisième niveau</a:t>
            </a:r>
          </a:p>
        </p:txBody>
      </p:sp>
      <p:sp>
        <p:nvSpPr>
          <p:cNvPr id="5" name="Espace réservé du pied de page 1">
            <a:extLst>
              <a:ext uri="{FF2B5EF4-FFF2-40B4-BE49-F238E27FC236}">
                <a16:creationId xmlns:a16="http://schemas.microsoft.com/office/drawing/2014/main" id="{EC5ECFF2-9AE6-9545-A3E0-941A7A5ADCCD}"/>
              </a:ext>
            </a:extLst>
          </p:cNvPr>
          <p:cNvSpPr>
            <a:spLocks noGrp="1"/>
          </p:cNvSpPr>
          <p:nvPr>
            <p:ph type="ftr" sz="quarter" idx="3"/>
          </p:nvPr>
        </p:nvSpPr>
        <p:spPr>
          <a:xfrm>
            <a:off x="337931" y="244787"/>
            <a:ext cx="1738519" cy="88398"/>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endParaRPr lang="fr-FR"/>
          </a:p>
        </p:txBody>
      </p:sp>
      <p:sp>
        <p:nvSpPr>
          <p:cNvPr id="10" name="Espace réservé du texte 6">
            <a:extLst>
              <a:ext uri="{FF2B5EF4-FFF2-40B4-BE49-F238E27FC236}">
                <a16:creationId xmlns:a16="http://schemas.microsoft.com/office/drawing/2014/main" id="{11FA3CD6-E3F0-CF4B-A6FA-8168C505BBAF}"/>
              </a:ext>
            </a:extLst>
          </p:cNvPr>
          <p:cNvSpPr>
            <a:spLocks noGrp="1"/>
          </p:cNvSpPr>
          <p:nvPr>
            <p:ph type="body" sz="quarter" idx="10" hasCustomPrompt="1"/>
          </p:nvPr>
        </p:nvSpPr>
        <p:spPr>
          <a:xfrm>
            <a:off x="337932" y="564022"/>
            <a:ext cx="11414125" cy="358691"/>
          </a:xfrm>
          <a:prstGeom prst="rect">
            <a:avLst/>
          </a:prstGeom>
        </p:spPr>
        <p:txBody>
          <a:bodyPr anchor="t" anchorCtr="0"/>
          <a:lstStyle>
            <a:lvl1pPr marL="0" indent="0">
              <a:buNone/>
              <a:defRPr sz="2200" b="1" cap="all" spc="-150" baseline="0">
                <a:latin typeface="+mj-lt"/>
              </a:defRPr>
            </a:lvl1pPr>
          </a:lstStyle>
          <a:p>
            <a:pPr lvl="0"/>
            <a:r>
              <a:rPr lang="fr-FR"/>
              <a:t>Titre</a:t>
            </a:r>
          </a:p>
        </p:txBody>
      </p:sp>
    </p:spTree>
    <p:extLst>
      <p:ext uri="{BB962C8B-B14F-4D97-AF65-F5344CB8AC3E}">
        <p14:creationId xmlns:p14="http://schemas.microsoft.com/office/powerpoint/2010/main" val="287544195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65" cstate="print">
            <a:extLst>
              <a:ext uri="{28A0092B-C50C-407E-A947-70E740481C1C}">
                <a14:useLocalDpi xmlns:a14="http://schemas.microsoft.com/office/drawing/2010/main" val="0"/>
              </a:ext>
            </a:extLst>
          </a:blip>
          <a:srcRect l="5753" t="26911" r="5079" b="22104"/>
          <a:stretch/>
        </p:blipFill>
        <p:spPr>
          <a:xfrm>
            <a:off x="5713280" y="6608995"/>
            <a:ext cx="792295" cy="219681"/>
          </a:xfrm>
          <a:prstGeom prst="rect">
            <a:avLst/>
          </a:prstGeom>
        </p:spPr>
      </p:pic>
      <p:sp>
        <p:nvSpPr>
          <p:cNvPr id="20" name="object 4"/>
          <p:cNvSpPr/>
          <p:nvPr/>
        </p:nvSpPr>
        <p:spPr>
          <a:xfrm flipV="1">
            <a:off x="337932" y="232999"/>
            <a:ext cx="11519451" cy="45719"/>
          </a:xfrm>
          <a:custGeom>
            <a:avLst/>
            <a:gdLst/>
            <a:ahLst/>
            <a:cxnLst/>
            <a:rect l="l" t="t" r="r" b="b"/>
            <a:pathLst>
              <a:path w="5029200">
                <a:moveTo>
                  <a:pt x="0" y="0"/>
                </a:moveTo>
                <a:lnTo>
                  <a:pt x="5029200" y="0"/>
                </a:lnTo>
              </a:path>
            </a:pathLst>
          </a:custGeom>
          <a:ln w="6350">
            <a:solidFill>
              <a:srgbClr val="888888"/>
            </a:solidFill>
          </a:ln>
        </p:spPr>
        <p:txBody>
          <a:bodyPr wrap="square" lIns="0" tIns="0" rIns="0" bIns="0" rtlCol="0"/>
          <a:lstStyle/>
          <a:p>
            <a:endParaRPr/>
          </a:p>
        </p:txBody>
      </p:sp>
      <p:sp>
        <p:nvSpPr>
          <p:cNvPr id="12" name="object 3"/>
          <p:cNvSpPr/>
          <p:nvPr/>
        </p:nvSpPr>
        <p:spPr>
          <a:xfrm flipV="1">
            <a:off x="337932" y="6608995"/>
            <a:ext cx="5010938" cy="74837"/>
          </a:xfrm>
          <a:custGeom>
            <a:avLst/>
            <a:gdLst/>
            <a:ahLst/>
            <a:cxnLst/>
            <a:rect l="l" t="t" r="r" b="b"/>
            <a:pathLst>
              <a:path w="5689600">
                <a:moveTo>
                  <a:pt x="0" y="0"/>
                </a:moveTo>
                <a:lnTo>
                  <a:pt x="5689600" y="0"/>
                </a:lnTo>
              </a:path>
            </a:pathLst>
          </a:custGeom>
          <a:ln w="6350">
            <a:solidFill>
              <a:srgbClr val="888888"/>
            </a:solidFill>
          </a:ln>
        </p:spPr>
        <p:txBody>
          <a:bodyPr wrap="square" lIns="0" tIns="0" rIns="0" bIns="0" rtlCol="0"/>
          <a:lstStyle/>
          <a:p>
            <a:endParaRPr/>
          </a:p>
        </p:txBody>
      </p:sp>
      <p:sp>
        <p:nvSpPr>
          <p:cNvPr id="13" name="object 4"/>
          <p:cNvSpPr/>
          <p:nvPr/>
        </p:nvSpPr>
        <p:spPr>
          <a:xfrm>
            <a:off x="6751319" y="6670368"/>
            <a:ext cx="4479665" cy="52127"/>
          </a:xfrm>
          <a:custGeom>
            <a:avLst/>
            <a:gdLst/>
            <a:ahLst/>
            <a:cxnLst/>
            <a:rect l="l" t="t" r="r" b="b"/>
            <a:pathLst>
              <a:path w="5029200">
                <a:moveTo>
                  <a:pt x="0" y="0"/>
                </a:moveTo>
                <a:lnTo>
                  <a:pt x="5029200" y="0"/>
                </a:lnTo>
              </a:path>
            </a:pathLst>
          </a:custGeom>
          <a:ln w="6350">
            <a:solidFill>
              <a:srgbClr val="888888"/>
            </a:solidFill>
          </a:ln>
        </p:spPr>
        <p:txBody>
          <a:bodyPr wrap="square" lIns="0" tIns="0" rIns="0" bIns="0" rtlCol="0"/>
          <a:lstStyle/>
          <a:p>
            <a:endParaRPr/>
          </a:p>
        </p:txBody>
      </p:sp>
      <p:sp>
        <p:nvSpPr>
          <p:cNvPr id="2" name="ZoneTexte 1"/>
          <p:cNvSpPr txBox="1"/>
          <p:nvPr/>
        </p:nvSpPr>
        <p:spPr>
          <a:xfrm>
            <a:off x="11546948" y="6537659"/>
            <a:ext cx="487386" cy="261610"/>
          </a:xfrm>
          <a:prstGeom prst="rect">
            <a:avLst/>
          </a:prstGeom>
          <a:noFill/>
        </p:spPr>
        <p:txBody>
          <a:bodyPr wrap="square" rtlCol="0" anchor="ctr">
            <a:spAutoFit/>
          </a:bodyPr>
          <a:lstStyle/>
          <a:p>
            <a:pPr algn="ctr"/>
            <a:fld id="{74EF4EBF-C4CC-4B4E-9A1A-A7BF41CB8228}" type="slidenum">
              <a:rPr lang="fr-FR" sz="1100" smtClean="0">
                <a:solidFill>
                  <a:srgbClr val="888888"/>
                </a:solidFill>
              </a:rPr>
              <a:pPr algn="ctr"/>
              <a:t>‹N°›</a:t>
            </a:fld>
            <a:endParaRPr lang="fr-FR" sz="1100">
              <a:solidFill>
                <a:srgbClr val="888888"/>
              </a:solidFill>
            </a:endParaRPr>
          </a:p>
        </p:txBody>
      </p:sp>
    </p:spTree>
    <p:extLst>
      <p:ext uri="{BB962C8B-B14F-4D97-AF65-F5344CB8AC3E}">
        <p14:creationId xmlns:p14="http://schemas.microsoft.com/office/powerpoint/2010/main" val="3431036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Lst>
  <p:txStyles>
    <p:titleStyle>
      <a:lvl1pPr algn="l" defTabSz="914400" rtl="0" eaLnBrk="1" latinLnBrk="0" hangingPunct="1">
        <a:lnSpc>
          <a:spcPct val="90000"/>
        </a:lnSpc>
        <a:spcBef>
          <a:spcPct val="0"/>
        </a:spcBef>
        <a:buNone/>
        <a:defRPr sz="9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sv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p:cNvPicPr>
            <a:picLocks noGrp="1" noChangeAspect="1"/>
          </p:cNvPicPr>
          <p:nvPr>
            <p:ph type="pic" sz="quarter" idx="36"/>
          </p:nvPr>
        </p:nvPicPr>
        <p:blipFill>
          <a:blip r:embed="rId2">
            <a:extLst>
              <a:ext uri="{28A0092B-C50C-407E-A947-70E740481C1C}">
                <a14:useLocalDpi xmlns:a14="http://schemas.microsoft.com/office/drawing/2010/main" val="0"/>
              </a:ext>
            </a:extLst>
          </a:blip>
          <a:srcRect/>
          <a:stretch>
            <a:fillRect/>
          </a:stretch>
        </p:blipFill>
        <p:spPr/>
      </p:pic>
      <p:pic>
        <p:nvPicPr>
          <p:cNvPr id="13" name="Image 12">
            <a:extLst>
              <a:ext uri="{FF2B5EF4-FFF2-40B4-BE49-F238E27FC236}">
                <a16:creationId xmlns:a16="http://schemas.microsoft.com/office/drawing/2014/main" id="{35DD0BF3-31DF-E347-9368-34CB9886A91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149" y="5402141"/>
            <a:ext cx="1646870" cy="798633"/>
          </a:xfrm>
          <a:prstGeom prst="rect">
            <a:avLst/>
          </a:prstGeom>
        </p:spPr>
      </p:pic>
      <p:sp>
        <p:nvSpPr>
          <p:cNvPr id="14" name="ZoneTexte 13">
            <a:extLst>
              <a:ext uri="{FF2B5EF4-FFF2-40B4-BE49-F238E27FC236}">
                <a16:creationId xmlns:a16="http://schemas.microsoft.com/office/drawing/2014/main" id="{4231098A-F2EF-364C-9323-7A02704CB414}"/>
              </a:ext>
            </a:extLst>
          </p:cNvPr>
          <p:cNvSpPr txBox="1"/>
          <p:nvPr/>
        </p:nvSpPr>
        <p:spPr>
          <a:xfrm>
            <a:off x="1834033" y="5793921"/>
            <a:ext cx="6263591" cy="338554"/>
          </a:xfrm>
          <a:prstGeom prst="rect">
            <a:avLst/>
          </a:prstGeom>
          <a:noFill/>
        </p:spPr>
        <p:txBody>
          <a:bodyPr wrap="square" rtlCol="0">
            <a:spAutoFit/>
          </a:bodyPr>
          <a:lstStyle/>
          <a:p>
            <a:r>
              <a:rPr lang="fr-FR" sz="1600" dirty="0">
                <a:solidFill>
                  <a:schemeClr val="bg1"/>
                </a:solidFill>
                <a:latin typeface="Arial" charset="0"/>
                <a:ea typeface="Arial" charset="0"/>
                <a:cs typeface="Arial" charset="0"/>
              </a:rPr>
              <a:t>Vote ou feedback sans contact</a:t>
            </a:r>
          </a:p>
        </p:txBody>
      </p:sp>
      <p:sp>
        <p:nvSpPr>
          <p:cNvPr id="15" name="Google Shape;71;p12">
            <a:extLst>
              <a:ext uri="{FF2B5EF4-FFF2-40B4-BE49-F238E27FC236}">
                <a16:creationId xmlns:a16="http://schemas.microsoft.com/office/drawing/2014/main" id="{F3FE066C-C907-3B4D-901B-B09966E12F60}"/>
              </a:ext>
            </a:extLst>
          </p:cNvPr>
          <p:cNvSpPr txBox="1"/>
          <p:nvPr/>
        </p:nvSpPr>
        <p:spPr>
          <a:xfrm>
            <a:off x="1834033" y="6208020"/>
            <a:ext cx="4973315" cy="261610"/>
          </a:xfrm>
          <a:prstGeom prst="rect">
            <a:avLst/>
          </a:prstGeom>
          <a:noFill/>
          <a:ln>
            <a:noFill/>
          </a:ln>
        </p:spPr>
        <p:txBody>
          <a:bodyPr spcFirstLastPara="1" wrap="square" lIns="91425" tIns="45700" rIns="91425" bIns="45700" anchor="t" anchorCtr="0">
            <a:no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i="0" u="none" strike="noStrike" kern="0" cap="none" spc="0" normalizeH="0" baseline="0" dirty="0" err="1">
                <a:ln>
                  <a:noFill/>
                </a:ln>
                <a:solidFill>
                  <a:schemeClr val="bg1"/>
                </a:solidFill>
                <a:effectLst/>
                <a:uLnTx/>
                <a:uFillTx/>
                <a:latin typeface="Arial"/>
                <a:ea typeface="Arial"/>
                <a:cs typeface="Arial"/>
                <a:sym typeface="Arial"/>
              </a:rPr>
              <a:t>DevFest</a:t>
            </a:r>
            <a:r>
              <a:rPr kumimoji="0" lang="fr-FR" sz="1600" i="0" u="none" strike="noStrike" kern="0" cap="none" spc="0" normalizeH="0" baseline="0" dirty="0">
                <a:ln>
                  <a:noFill/>
                </a:ln>
                <a:solidFill>
                  <a:schemeClr val="bg1"/>
                </a:solidFill>
                <a:effectLst/>
                <a:uLnTx/>
                <a:uFillTx/>
                <a:latin typeface="Arial"/>
                <a:ea typeface="Arial"/>
                <a:cs typeface="Arial"/>
                <a:sym typeface="Arial"/>
              </a:rPr>
              <a:t> Nantes 2021</a:t>
            </a:r>
          </a:p>
        </p:txBody>
      </p:sp>
      <p:sp>
        <p:nvSpPr>
          <p:cNvPr id="16" name="ZoneTexte 15">
            <a:extLst>
              <a:ext uri="{FF2B5EF4-FFF2-40B4-BE49-F238E27FC236}">
                <a16:creationId xmlns:a16="http://schemas.microsoft.com/office/drawing/2014/main" id="{0AB0A21E-6E1E-AC46-B2F6-541FD04FB7C2}"/>
              </a:ext>
            </a:extLst>
          </p:cNvPr>
          <p:cNvSpPr txBox="1"/>
          <p:nvPr/>
        </p:nvSpPr>
        <p:spPr>
          <a:xfrm>
            <a:off x="1834033" y="5072045"/>
            <a:ext cx="5745117" cy="646331"/>
          </a:xfrm>
          <a:prstGeom prst="rect">
            <a:avLst/>
          </a:prstGeom>
          <a:noFill/>
        </p:spPr>
        <p:txBody>
          <a:bodyPr wrap="square" rtlCol="0">
            <a:spAutoFit/>
          </a:bodyPr>
          <a:lstStyle/>
          <a:p>
            <a:r>
              <a:rPr lang="fr-FR" sz="3600" b="1" spc="300" dirty="0">
                <a:solidFill>
                  <a:schemeClr val="bg1"/>
                </a:solidFill>
                <a:latin typeface="Arial" charset="0"/>
                <a:ea typeface="Arial" charset="0"/>
                <a:cs typeface="Arial" charset="0"/>
              </a:rPr>
              <a:t>B o r n e   à   d o n s</a:t>
            </a:r>
            <a:endParaRPr lang="fr-FR" sz="3600" dirty="0">
              <a:solidFill>
                <a:schemeClr val="bg1"/>
              </a:solidFill>
              <a:latin typeface="Arial" charset="0"/>
              <a:ea typeface="Arial" charset="0"/>
              <a:cs typeface="Arial" charset="0"/>
            </a:endParaRPr>
          </a:p>
        </p:txBody>
      </p:sp>
      <p:cxnSp>
        <p:nvCxnSpPr>
          <p:cNvPr id="17" name="Connecteur droit 16">
            <a:extLst>
              <a:ext uri="{FF2B5EF4-FFF2-40B4-BE49-F238E27FC236}">
                <a16:creationId xmlns:a16="http://schemas.microsoft.com/office/drawing/2014/main" id="{2E03006A-83B3-A542-AA18-987437C157E6}"/>
              </a:ext>
            </a:extLst>
          </p:cNvPr>
          <p:cNvCxnSpPr>
            <a:cxnSpLocks/>
          </p:cNvCxnSpPr>
          <p:nvPr/>
        </p:nvCxnSpPr>
        <p:spPr>
          <a:xfrm>
            <a:off x="1751189" y="5033211"/>
            <a:ext cx="0" cy="15278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4B5B0BDF-FC5F-4F81-9213-08F8F8FA1597}"/>
              </a:ext>
            </a:extLst>
          </p:cNvPr>
          <p:cNvPicPr>
            <a:picLocks noChangeAspect="1"/>
          </p:cNvPicPr>
          <p:nvPr/>
        </p:nvPicPr>
        <p:blipFill>
          <a:blip r:embed="rId4"/>
          <a:stretch>
            <a:fillRect/>
          </a:stretch>
        </p:blipFill>
        <p:spPr>
          <a:xfrm>
            <a:off x="2125229" y="1927044"/>
            <a:ext cx="4231326" cy="1763052"/>
          </a:xfrm>
          <a:prstGeom prst="rect">
            <a:avLst/>
          </a:prstGeom>
        </p:spPr>
      </p:pic>
    </p:spTree>
    <p:extLst>
      <p:ext uri="{BB962C8B-B14F-4D97-AF65-F5344CB8AC3E}">
        <p14:creationId xmlns:p14="http://schemas.microsoft.com/office/powerpoint/2010/main" val="69234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6"/>
          </p:nvPr>
        </p:nvSpPr>
        <p:spPr>
          <a:xfrm>
            <a:off x="341747" y="530780"/>
            <a:ext cx="1080000" cy="1080000"/>
          </a:xfrm>
          <a:solidFill>
            <a:srgbClr val="395EA3"/>
          </a:solidFill>
          <a:ln>
            <a:noFill/>
          </a:ln>
        </p:spPr>
        <p:txBody>
          <a:bodyPr/>
          <a:lstStyle/>
          <a:p>
            <a:r>
              <a:rPr lang="fr-FR" dirty="0">
                <a:latin typeface="a Attack Graffiti" panose="02000503000000000000" pitchFamily="2" charset="0"/>
              </a:rPr>
              <a:t>1</a:t>
            </a:r>
          </a:p>
        </p:txBody>
      </p:sp>
      <p:sp>
        <p:nvSpPr>
          <p:cNvPr id="5" name="Espace réservé du texte 4"/>
          <p:cNvSpPr>
            <a:spLocks noGrp="1"/>
          </p:cNvSpPr>
          <p:nvPr>
            <p:ph type="body" sz="quarter" idx="17"/>
          </p:nvPr>
        </p:nvSpPr>
        <p:spPr>
          <a:xfrm>
            <a:off x="341747" y="1738770"/>
            <a:ext cx="1080000" cy="1080000"/>
          </a:xfrm>
          <a:solidFill>
            <a:srgbClr val="E86356"/>
          </a:solidFill>
          <a:ln>
            <a:noFill/>
          </a:ln>
        </p:spPr>
        <p:txBody>
          <a:bodyPr/>
          <a:lstStyle/>
          <a:p>
            <a:r>
              <a:rPr lang="fr-FR" dirty="0">
                <a:latin typeface="a Attack Graffiti" panose="02000503000000000000" pitchFamily="2" charset="0"/>
              </a:rPr>
              <a:t>2</a:t>
            </a:r>
          </a:p>
        </p:txBody>
      </p:sp>
      <p:sp>
        <p:nvSpPr>
          <p:cNvPr id="6" name="Espace réservé du texte 5"/>
          <p:cNvSpPr>
            <a:spLocks noGrp="1"/>
          </p:cNvSpPr>
          <p:nvPr>
            <p:ph type="body" sz="quarter" idx="18"/>
          </p:nvPr>
        </p:nvSpPr>
        <p:spPr>
          <a:xfrm>
            <a:off x="341747" y="2946795"/>
            <a:ext cx="1080000" cy="1080000"/>
          </a:xfrm>
          <a:solidFill>
            <a:srgbClr val="20BDAF"/>
          </a:solidFill>
          <a:ln>
            <a:noFill/>
          </a:ln>
        </p:spPr>
        <p:txBody>
          <a:bodyPr/>
          <a:lstStyle/>
          <a:p>
            <a:r>
              <a:rPr lang="fr-FR" dirty="0">
                <a:latin typeface="a Attack Graffiti" panose="02000503000000000000" pitchFamily="2" charset="0"/>
              </a:rPr>
              <a:t>3</a:t>
            </a:r>
          </a:p>
        </p:txBody>
      </p:sp>
      <p:sp>
        <p:nvSpPr>
          <p:cNvPr id="7" name="Espace réservé du texte 6"/>
          <p:cNvSpPr>
            <a:spLocks noGrp="1"/>
          </p:cNvSpPr>
          <p:nvPr>
            <p:ph type="body" sz="quarter" idx="19"/>
          </p:nvPr>
        </p:nvSpPr>
        <p:spPr>
          <a:xfrm>
            <a:off x="341747" y="4172459"/>
            <a:ext cx="1080000" cy="1080000"/>
          </a:xfrm>
          <a:solidFill>
            <a:srgbClr val="F1C464"/>
          </a:solidFill>
          <a:ln>
            <a:noFill/>
          </a:ln>
        </p:spPr>
        <p:txBody>
          <a:bodyPr/>
          <a:lstStyle/>
          <a:p>
            <a:r>
              <a:rPr lang="fr-FR" dirty="0">
                <a:latin typeface="a Attack Graffiti" panose="02000503000000000000" pitchFamily="2" charset="0"/>
              </a:rPr>
              <a:t>4</a:t>
            </a:r>
          </a:p>
        </p:txBody>
      </p:sp>
      <p:sp>
        <p:nvSpPr>
          <p:cNvPr id="8" name="Espace réservé du texte 7"/>
          <p:cNvSpPr>
            <a:spLocks noGrp="1"/>
          </p:cNvSpPr>
          <p:nvPr>
            <p:ph type="body" sz="quarter" idx="20"/>
          </p:nvPr>
        </p:nvSpPr>
        <p:spPr>
          <a:xfrm>
            <a:off x="1495891" y="910065"/>
            <a:ext cx="10354361" cy="863083"/>
          </a:xfrm>
        </p:spPr>
        <p:txBody>
          <a:bodyPr/>
          <a:lstStyle/>
          <a:p>
            <a:pPr algn="just">
              <a:spcBef>
                <a:spcPts val="0"/>
              </a:spcBef>
            </a:pPr>
            <a:r>
              <a:rPr lang="fr-FR" sz="1400" b="1" dirty="0"/>
              <a:t>Mettez votre main, </a:t>
            </a:r>
            <a:r>
              <a:rPr lang="fr-FR" sz="1400" b="1" dirty="0">
                <a:solidFill>
                  <a:schemeClr val="bg1">
                    <a:lumMod val="10000"/>
                  </a:schemeClr>
                </a:solidFill>
              </a:rPr>
              <a:t>paume vers le bas</a:t>
            </a:r>
            <a:r>
              <a:rPr lang="fr-FR" sz="1400" b="1" dirty="0"/>
              <a:t>, dans la boite et vérifier que le nombre de doigts ouverts correspond bien au nombre indiqué sur l’image. Un algorithme détecte la paume, les doigts et le pouce et calcule le niveau d’ouverture de chaque doigt pour le classer comme étant « ouvert » ou « fermé ».</a:t>
            </a:r>
            <a:endParaRPr lang="fr-FR" b="1" dirty="0"/>
          </a:p>
        </p:txBody>
      </p:sp>
      <p:sp>
        <p:nvSpPr>
          <p:cNvPr id="9" name="Espace réservé du texte 8"/>
          <p:cNvSpPr>
            <a:spLocks noGrp="1"/>
          </p:cNvSpPr>
          <p:nvPr>
            <p:ph type="body" sz="quarter" idx="21"/>
          </p:nvPr>
        </p:nvSpPr>
        <p:spPr>
          <a:xfrm>
            <a:off x="1421747" y="530780"/>
            <a:ext cx="10428506" cy="344830"/>
          </a:xfrm>
          <a:solidFill>
            <a:srgbClr val="395EA3"/>
          </a:solidFill>
        </p:spPr>
        <p:txBody>
          <a:bodyPr/>
          <a:lstStyle/>
          <a:p>
            <a:r>
              <a:rPr lang="fr-FR" sz="1600" dirty="0">
                <a:solidFill>
                  <a:schemeClr val="bg1"/>
                </a:solidFill>
                <a:latin typeface="a Attack Graffiti" panose="02000503000000000000" pitchFamily="2" charset="0"/>
              </a:rPr>
              <a:t>A m u s e z – v o u s  !</a:t>
            </a:r>
          </a:p>
        </p:txBody>
      </p:sp>
      <p:sp>
        <p:nvSpPr>
          <p:cNvPr id="10" name="Espace réservé du texte 9"/>
          <p:cNvSpPr>
            <a:spLocks noGrp="1"/>
          </p:cNvSpPr>
          <p:nvPr>
            <p:ph type="body" sz="quarter" idx="22"/>
          </p:nvPr>
        </p:nvSpPr>
        <p:spPr>
          <a:xfrm>
            <a:off x="1557038" y="2130413"/>
            <a:ext cx="10293215" cy="688357"/>
          </a:xfrm>
        </p:spPr>
        <p:txBody>
          <a:bodyPr/>
          <a:lstStyle/>
          <a:p>
            <a:pPr algn="just">
              <a:spcBef>
                <a:spcPts val="0"/>
              </a:spcBef>
            </a:pPr>
            <a:r>
              <a:rPr lang="fr-FR" sz="1400" b="1" dirty="0"/>
              <a:t>Nous avons choisi de répartir les dons entre 4 associations. Choisissez celle que vous voulez privilégier.</a:t>
            </a:r>
          </a:p>
        </p:txBody>
      </p:sp>
      <p:sp>
        <p:nvSpPr>
          <p:cNvPr id="11" name="Espace réservé du texte 10"/>
          <p:cNvSpPr>
            <a:spLocks noGrp="1"/>
          </p:cNvSpPr>
          <p:nvPr>
            <p:ph type="body" sz="quarter" idx="23"/>
          </p:nvPr>
        </p:nvSpPr>
        <p:spPr>
          <a:xfrm>
            <a:off x="1421747" y="1738156"/>
            <a:ext cx="10428506" cy="290575"/>
          </a:xfrm>
          <a:solidFill>
            <a:srgbClr val="E86356"/>
          </a:solidFill>
        </p:spPr>
        <p:txBody>
          <a:bodyPr/>
          <a:lstStyle/>
          <a:p>
            <a:r>
              <a:rPr lang="fr-FR" sz="1600" dirty="0">
                <a:solidFill>
                  <a:schemeClr val="bg1"/>
                </a:solidFill>
                <a:latin typeface="a Attack Graffiti" panose="02000503000000000000" pitchFamily="2" charset="0"/>
              </a:rPr>
              <a:t>C h o i s i s </a:t>
            </a:r>
            <a:r>
              <a:rPr lang="fr-FR" sz="1600" dirty="0" err="1">
                <a:solidFill>
                  <a:schemeClr val="bg1"/>
                </a:solidFill>
                <a:latin typeface="a Attack Graffiti" panose="02000503000000000000" pitchFamily="2" charset="0"/>
              </a:rPr>
              <a:t>s</a:t>
            </a:r>
            <a:r>
              <a:rPr lang="fr-FR" sz="1600" dirty="0">
                <a:solidFill>
                  <a:schemeClr val="bg1"/>
                </a:solidFill>
                <a:latin typeface="a Attack Graffiti" panose="02000503000000000000" pitchFamily="2" charset="0"/>
              </a:rPr>
              <a:t> e z   u n e   a s </a:t>
            </a:r>
            <a:r>
              <a:rPr lang="fr-FR" sz="1600" dirty="0" err="1">
                <a:solidFill>
                  <a:schemeClr val="bg1"/>
                </a:solidFill>
                <a:latin typeface="a Attack Graffiti" panose="02000503000000000000" pitchFamily="2" charset="0"/>
              </a:rPr>
              <a:t>s</a:t>
            </a:r>
            <a:r>
              <a:rPr lang="fr-FR" sz="1600" dirty="0">
                <a:solidFill>
                  <a:schemeClr val="bg1"/>
                </a:solidFill>
                <a:latin typeface="a Attack Graffiti" panose="02000503000000000000" pitchFamily="2" charset="0"/>
              </a:rPr>
              <a:t> o c i a t i o n</a:t>
            </a:r>
          </a:p>
        </p:txBody>
      </p:sp>
      <p:sp>
        <p:nvSpPr>
          <p:cNvPr id="12" name="Espace réservé du texte 11"/>
          <p:cNvSpPr>
            <a:spLocks noGrp="1"/>
          </p:cNvSpPr>
          <p:nvPr>
            <p:ph type="body" sz="quarter" idx="24"/>
          </p:nvPr>
        </p:nvSpPr>
        <p:spPr>
          <a:xfrm>
            <a:off x="1630837" y="3356691"/>
            <a:ext cx="10219414" cy="670104"/>
          </a:xfrm>
        </p:spPr>
        <p:txBody>
          <a:bodyPr/>
          <a:lstStyle/>
          <a:p>
            <a:pPr algn="just">
              <a:spcBef>
                <a:spcPts val="0"/>
              </a:spcBef>
            </a:pPr>
            <a:r>
              <a:rPr lang="fr-FR" sz="1400" b="1" dirty="0"/>
              <a:t>Pour que vous ne puissiez voter qu’une seule fois, scannez le QR Code de votre badge </a:t>
            </a:r>
            <a:r>
              <a:rPr lang="fr-FR" sz="1400" b="1" dirty="0" err="1"/>
              <a:t>DevFest</a:t>
            </a:r>
            <a:r>
              <a:rPr lang="fr-FR" sz="1400" b="1" dirty="0"/>
              <a:t>. Rassurez-vous, celui-ci est ensuite encrypté de manière à anonymiser vos informations. Si vous votez plusieurs fois, seul le dernier vote est pris en compte.</a:t>
            </a:r>
          </a:p>
        </p:txBody>
      </p:sp>
      <p:sp>
        <p:nvSpPr>
          <p:cNvPr id="13" name="Espace réservé du texte 12"/>
          <p:cNvSpPr>
            <a:spLocks noGrp="1"/>
          </p:cNvSpPr>
          <p:nvPr>
            <p:ph type="body" sz="quarter" idx="25"/>
          </p:nvPr>
        </p:nvSpPr>
        <p:spPr>
          <a:xfrm>
            <a:off x="1421746" y="2946760"/>
            <a:ext cx="10428505" cy="325274"/>
          </a:xfrm>
          <a:solidFill>
            <a:srgbClr val="20BDAF"/>
          </a:solidFill>
        </p:spPr>
        <p:txBody>
          <a:bodyPr/>
          <a:lstStyle/>
          <a:p>
            <a:r>
              <a:rPr lang="fr-FR" sz="1600" dirty="0">
                <a:latin typeface="a Attack Graffiti" panose="02000503000000000000" pitchFamily="2" charset="0"/>
              </a:rPr>
              <a:t>S c a n </a:t>
            </a:r>
            <a:r>
              <a:rPr lang="fr-FR" sz="1600" dirty="0" err="1">
                <a:latin typeface="a Attack Graffiti" panose="02000503000000000000" pitchFamily="2" charset="0"/>
              </a:rPr>
              <a:t>n</a:t>
            </a:r>
            <a:r>
              <a:rPr lang="fr-FR" sz="1600" dirty="0">
                <a:latin typeface="a Attack Graffiti" panose="02000503000000000000" pitchFamily="2" charset="0"/>
              </a:rPr>
              <a:t> e z   v o t r e   Q R   C o d e</a:t>
            </a:r>
          </a:p>
        </p:txBody>
      </p:sp>
      <p:sp>
        <p:nvSpPr>
          <p:cNvPr id="14" name="Espace réservé du texte 13"/>
          <p:cNvSpPr>
            <a:spLocks noGrp="1"/>
          </p:cNvSpPr>
          <p:nvPr>
            <p:ph type="body" sz="quarter" idx="26"/>
          </p:nvPr>
        </p:nvSpPr>
        <p:spPr>
          <a:xfrm>
            <a:off x="1557038" y="4532690"/>
            <a:ext cx="10293212" cy="719769"/>
          </a:xfrm>
        </p:spPr>
        <p:txBody>
          <a:bodyPr/>
          <a:lstStyle/>
          <a:p>
            <a:pPr algn="just">
              <a:spcBef>
                <a:spcPts val="0"/>
              </a:spcBef>
            </a:pPr>
            <a:r>
              <a:rPr lang="fr-FR" sz="1400" b="1" dirty="0"/>
              <a:t>Une fois le QR Code reconnu, vous avez 10 secondes pour voter. Le bord de l’écran devient rouge, signifiant que le vote est en cours. Pendant les 10 secondes, le nombre de doigts ouverts correspond au numéro de l’association pour laquelle vous souhaitez voter.</a:t>
            </a:r>
          </a:p>
        </p:txBody>
      </p:sp>
      <p:sp>
        <p:nvSpPr>
          <p:cNvPr id="15" name="Espace réservé du texte 14"/>
          <p:cNvSpPr>
            <a:spLocks noGrp="1"/>
          </p:cNvSpPr>
          <p:nvPr>
            <p:ph type="body" sz="quarter" idx="27"/>
          </p:nvPr>
        </p:nvSpPr>
        <p:spPr>
          <a:xfrm>
            <a:off x="1421746" y="4190062"/>
            <a:ext cx="10428504" cy="289997"/>
          </a:xfrm>
          <a:solidFill>
            <a:srgbClr val="F1C464"/>
          </a:solidFill>
        </p:spPr>
        <p:txBody>
          <a:bodyPr/>
          <a:lstStyle/>
          <a:p>
            <a:r>
              <a:rPr lang="fr-FR" sz="1600" dirty="0">
                <a:latin typeface="a Attack Graffiti" panose="02000503000000000000" pitchFamily="2" charset="0"/>
              </a:rPr>
              <a:t>V o t e z   !</a:t>
            </a:r>
          </a:p>
        </p:txBody>
      </p:sp>
      <p:sp>
        <p:nvSpPr>
          <p:cNvPr id="19" name="Espace réservé du texte 6">
            <a:extLst>
              <a:ext uri="{FF2B5EF4-FFF2-40B4-BE49-F238E27FC236}">
                <a16:creationId xmlns:a16="http://schemas.microsoft.com/office/drawing/2014/main" id="{B8E83A00-9BF5-4A3D-8766-90EE1190B38E}"/>
              </a:ext>
            </a:extLst>
          </p:cNvPr>
          <p:cNvSpPr txBox="1">
            <a:spLocks/>
          </p:cNvSpPr>
          <p:nvPr/>
        </p:nvSpPr>
        <p:spPr>
          <a:xfrm>
            <a:off x="341747" y="5398123"/>
            <a:ext cx="1080000" cy="1080000"/>
          </a:xfrm>
          <a:prstGeom prst="rect">
            <a:avLst/>
          </a:prstGeom>
          <a:solidFill>
            <a:srgbClr val="B9DAEB"/>
          </a:solid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Arial Black" panose="020B0A04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a Attack Graffiti" panose="02000503000000000000" pitchFamily="2" charset="0"/>
              </a:rPr>
              <a:t>5</a:t>
            </a:r>
          </a:p>
        </p:txBody>
      </p:sp>
      <p:sp>
        <p:nvSpPr>
          <p:cNvPr id="20" name="Espace réservé du texte 13">
            <a:extLst>
              <a:ext uri="{FF2B5EF4-FFF2-40B4-BE49-F238E27FC236}">
                <a16:creationId xmlns:a16="http://schemas.microsoft.com/office/drawing/2014/main" id="{4D8D3D38-64F1-4978-8A1D-418812EA4285}"/>
              </a:ext>
            </a:extLst>
          </p:cNvPr>
          <p:cNvSpPr txBox="1">
            <a:spLocks/>
          </p:cNvSpPr>
          <p:nvPr/>
        </p:nvSpPr>
        <p:spPr>
          <a:xfrm>
            <a:off x="1557038" y="6115619"/>
            <a:ext cx="5989072" cy="868399"/>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p>
        </p:txBody>
      </p:sp>
      <p:sp>
        <p:nvSpPr>
          <p:cNvPr id="22" name="Espace réservé du texte 13">
            <a:extLst>
              <a:ext uri="{FF2B5EF4-FFF2-40B4-BE49-F238E27FC236}">
                <a16:creationId xmlns:a16="http://schemas.microsoft.com/office/drawing/2014/main" id="{36274FD2-1026-4DB8-B8A0-F5658879E57F}"/>
              </a:ext>
            </a:extLst>
          </p:cNvPr>
          <p:cNvSpPr txBox="1">
            <a:spLocks/>
          </p:cNvSpPr>
          <p:nvPr/>
        </p:nvSpPr>
        <p:spPr>
          <a:xfrm>
            <a:off x="1557038" y="5609724"/>
            <a:ext cx="5989072" cy="868399"/>
          </a:xfrm>
          <a:prstGeom prst="rect">
            <a:avLst/>
          </a:prstGeom>
        </p:spPr>
        <p:txBody>
          <a:bodyPr/>
          <a:lstStyle>
            <a:lvl1pPr marL="0" marR="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a:p>
        </p:txBody>
      </p:sp>
      <p:sp>
        <p:nvSpPr>
          <p:cNvPr id="23" name="Espace réservé du texte 14">
            <a:extLst>
              <a:ext uri="{FF2B5EF4-FFF2-40B4-BE49-F238E27FC236}">
                <a16:creationId xmlns:a16="http://schemas.microsoft.com/office/drawing/2014/main" id="{D18E01E2-1305-4960-8089-0D17CAECA0A4}"/>
              </a:ext>
            </a:extLst>
          </p:cNvPr>
          <p:cNvSpPr txBox="1">
            <a:spLocks/>
          </p:cNvSpPr>
          <p:nvPr/>
        </p:nvSpPr>
        <p:spPr>
          <a:xfrm>
            <a:off x="1421746" y="5398087"/>
            <a:ext cx="10428504" cy="307636"/>
          </a:xfrm>
          <a:prstGeom prst="rect">
            <a:avLst/>
          </a:prstGeom>
          <a:solidFill>
            <a:srgbClr val="B9DAEB"/>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Black" panose="020B0A04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Black" panose="020B0A04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Black" panose="020B0A04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Black" panose="020B0A04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latin typeface="a Attack Graffiti" panose="02000503000000000000" pitchFamily="2" charset="0"/>
              </a:rPr>
              <a:t>V i s u a l i s e z   l e s   r e s u l t a t s</a:t>
            </a:r>
          </a:p>
        </p:txBody>
      </p:sp>
      <p:sp>
        <p:nvSpPr>
          <p:cNvPr id="24" name="Espace réservé du texte 11">
            <a:extLst>
              <a:ext uri="{FF2B5EF4-FFF2-40B4-BE49-F238E27FC236}">
                <a16:creationId xmlns:a16="http://schemas.microsoft.com/office/drawing/2014/main" id="{174EFDCE-DF64-40C7-BD5C-72856AFD2DE1}"/>
              </a:ext>
            </a:extLst>
          </p:cNvPr>
          <p:cNvSpPr txBox="1">
            <a:spLocks/>
          </p:cNvSpPr>
          <p:nvPr/>
        </p:nvSpPr>
        <p:spPr>
          <a:xfrm>
            <a:off x="1557038" y="5851351"/>
            <a:ext cx="10293212" cy="772400"/>
          </a:xfrm>
          <a:prstGeom prst="rect">
            <a:avLst/>
          </a:prstGeom>
        </p:spPr>
        <p:txBody>
          <a:bodyPr/>
          <a:lstStyle>
            <a:lvl1pPr marR="0" indent="0" fontAlgn="auto">
              <a:lnSpc>
                <a:spcPts val="1500"/>
              </a:lnSpc>
              <a:spcBef>
                <a:spcPts val="0"/>
              </a:spcBef>
              <a:spcAft>
                <a:spcPts val="0"/>
              </a:spcAft>
              <a:buClrTx/>
              <a:buSzTx/>
              <a:buFont typeface="Arial" panose="020B0604020202020204" pitchFamily="34" charset="0"/>
              <a:buNone/>
              <a:tabLst/>
              <a:defRPr sz="1100"/>
            </a:lvl1pPr>
            <a:lvl2pPr marL="685800" indent="-228600">
              <a:lnSpc>
                <a:spcPct val="90000"/>
              </a:lnSpc>
              <a:spcBef>
                <a:spcPts val="500"/>
              </a:spcBef>
              <a:buFont typeface="Arial" panose="020B0604020202020204" pitchFamily="34" charset="0"/>
              <a:buChar char="•"/>
              <a:defRPr sz="1100"/>
            </a:lvl2pPr>
            <a:lvl3pPr marL="1143000" indent="-228600">
              <a:lnSpc>
                <a:spcPct val="90000"/>
              </a:lnSpc>
              <a:spcBef>
                <a:spcPts val="500"/>
              </a:spcBef>
              <a:buFont typeface="Arial" panose="020B0604020202020204" pitchFamily="34" charset="0"/>
              <a:buChar char="•"/>
              <a:defRPr sz="1100"/>
            </a:lvl3pPr>
            <a:lvl4pPr marL="1600200" indent="-228600">
              <a:lnSpc>
                <a:spcPct val="90000"/>
              </a:lnSpc>
              <a:spcBef>
                <a:spcPts val="500"/>
              </a:spcBef>
              <a:buFont typeface="Arial" panose="020B0604020202020204" pitchFamily="34" charset="0"/>
              <a:buChar char="•"/>
              <a:defRPr sz="1100"/>
            </a:lvl4pPr>
            <a:lvl5pPr marL="2057400" indent="-228600">
              <a:lnSpc>
                <a:spcPct val="90000"/>
              </a:lnSpc>
              <a:spcBef>
                <a:spcPts val="500"/>
              </a:spcBef>
              <a:buFont typeface="Arial" panose="020B0604020202020204" pitchFamily="34" charset="0"/>
              <a:buChar char="•"/>
              <a:defRPr sz="11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fr-FR" sz="1400" b="1" dirty="0"/>
              <a:t>Sur l’écran des résultats, vous voyez au fil du temps le nombre de vote pour chaque association ainsi que d’autres indicateurs liés à l’utilisation de la borne.</a:t>
            </a:r>
          </a:p>
        </p:txBody>
      </p:sp>
    </p:spTree>
    <p:extLst>
      <p:ext uri="{BB962C8B-B14F-4D97-AF65-F5344CB8AC3E}">
        <p14:creationId xmlns:p14="http://schemas.microsoft.com/office/powerpoint/2010/main" val="166762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Image 57">
            <a:extLst>
              <a:ext uri="{FF2B5EF4-FFF2-40B4-BE49-F238E27FC236}">
                <a16:creationId xmlns:a16="http://schemas.microsoft.com/office/drawing/2014/main" id="{C5F5AFC2-2B9C-4A60-B928-5B5712846FBD}"/>
              </a:ext>
            </a:extLst>
          </p:cNvPr>
          <p:cNvPicPr>
            <a:picLocks noChangeAspect="1"/>
          </p:cNvPicPr>
          <p:nvPr/>
        </p:nvPicPr>
        <p:blipFill>
          <a:blip r:embed="rId2"/>
          <a:stretch>
            <a:fillRect/>
          </a:stretch>
        </p:blipFill>
        <p:spPr>
          <a:xfrm>
            <a:off x="3832335" y="922713"/>
            <a:ext cx="3606961" cy="3183008"/>
          </a:xfrm>
          <a:prstGeom prst="rect">
            <a:avLst/>
          </a:prstGeom>
        </p:spPr>
      </p:pic>
      <p:sp>
        <p:nvSpPr>
          <p:cNvPr id="13" name="Cube 12">
            <a:extLst>
              <a:ext uri="{FF2B5EF4-FFF2-40B4-BE49-F238E27FC236}">
                <a16:creationId xmlns:a16="http://schemas.microsoft.com/office/drawing/2014/main" id="{4C840B10-9A98-4789-96A4-18F63098EE9E}"/>
              </a:ext>
            </a:extLst>
          </p:cNvPr>
          <p:cNvSpPr/>
          <p:nvPr/>
        </p:nvSpPr>
        <p:spPr>
          <a:xfrm>
            <a:off x="693661" y="1323303"/>
            <a:ext cx="1498861" cy="1015427"/>
          </a:xfrm>
          <a:prstGeom prst="cube">
            <a:avLst>
              <a:gd name="adj" fmla="val 33421"/>
            </a:avLst>
          </a:prstGeom>
          <a:solidFill>
            <a:schemeClr val="bg1">
              <a:lumMod val="25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exte 1">
            <a:extLst>
              <a:ext uri="{FF2B5EF4-FFF2-40B4-BE49-F238E27FC236}">
                <a16:creationId xmlns:a16="http://schemas.microsoft.com/office/drawing/2014/main" id="{C3EECC69-382B-4480-AAD0-E58EC344351B}"/>
              </a:ext>
            </a:extLst>
          </p:cNvPr>
          <p:cNvSpPr>
            <a:spLocks noGrp="1"/>
          </p:cNvSpPr>
          <p:nvPr>
            <p:ph type="body" sz="quarter" idx="10"/>
          </p:nvPr>
        </p:nvSpPr>
        <p:spPr/>
        <p:txBody>
          <a:bodyPr/>
          <a:lstStyle/>
          <a:p>
            <a:r>
              <a:rPr lang="fr-FR" dirty="0"/>
              <a:t>BORNE a dons – les étapes</a:t>
            </a:r>
          </a:p>
        </p:txBody>
      </p:sp>
      <p:sp>
        <p:nvSpPr>
          <p:cNvPr id="5" name="Cube 4">
            <a:extLst>
              <a:ext uri="{FF2B5EF4-FFF2-40B4-BE49-F238E27FC236}">
                <a16:creationId xmlns:a16="http://schemas.microsoft.com/office/drawing/2014/main" id="{03E8F65E-6E03-4984-AA69-769F009C4960}"/>
              </a:ext>
            </a:extLst>
          </p:cNvPr>
          <p:cNvSpPr/>
          <p:nvPr/>
        </p:nvSpPr>
        <p:spPr>
          <a:xfrm>
            <a:off x="693662" y="1840680"/>
            <a:ext cx="1498861" cy="1866507"/>
          </a:xfrm>
          <a:prstGeom prst="cube">
            <a:avLst/>
          </a:prstGeom>
          <a:solidFill>
            <a:schemeClr val="bg1">
              <a:lumMod val="25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ube 13">
            <a:extLst>
              <a:ext uri="{FF2B5EF4-FFF2-40B4-BE49-F238E27FC236}">
                <a16:creationId xmlns:a16="http://schemas.microsoft.com/office/drawing/2014/main" id="{E3FCEB2F-75A1-4D88-9CA5-1D8CEBAD8D6C}"/>
              </a:ext>
            </a:extLst>
          </p:cNvPr>
          <p:cNvSpPr/>
          <p:nvPr/>
        </p:nvSpPr>
        <p:spPr>
          <a:xfrm>
            <a:off x="1806023" y="1323303"/>
            <a:ext cx="386499" cy="1167827"/>
          </a:xfrm>
          <a:prstGeom prst="cube">
            <a:avLst>
              <a:gd name="adj" fmla="val 97561"/>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ube 6">
            <a:extLst>
              <a:ext uri="{FF2B5EF4-FFF2-40B4-BE49-F238E27FC236}">
                <a16:creationId xmlns:a16="http://schemas.microsoft.com/office/drawing/2014/main" id="{FAC64DEE-1FA8-4650-9EC1-9898B735129B}"/>
              </a:ext>
            </a:extLst>
          </p:cNvPr>
          <p:cNvSpPr/>
          <p:nvPr/>
        </p:nvSpPr>
        <p:spPr>
          <a:xfrm>
            <a:off x="693662" y="1323303"/>
            <a:ext cx="1498861" cy="358691"/>
          </a:xfrm>
          <a:prstGeom prst="cube">
            <a:avLst>
              <a:gd name="adj" fmla="val 85447"/>
            </a:avLst>
          </a:prstGeom>
          <a:solidFill>
            <a:schemeClr val="bg1">
              <a:lumMod val="25000"/>
            </a:schemeClr>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Graphique 15" descr="Signe de la main contour">
            <a:extLst>
              <a:ext uri="{FF2B5EF4-FFF2-40B4-BE49-F238E27FC236}">
                <a16:creationId xmlns:a16="http://schemas.microsoft.com/office/drawing/2014/main" id="{1C1C9EEB-2F31-4DB3-BA58-36F4336274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4407780">
            <a:off x="897061" y="1536441"/>
            <a:ext cx="799446" cy="917802"/>
          </a:xfrm>
          <a:prstGeom prst="rect">
            <a:avLst/>
          </a:prstGeom>
        </p:spPr>
      </p:pic>
      <p:pic>
        <p:nvPicPr>
          <p:cNvPr id="17" name="Image 16">
            <a:extLst>
              <a:ext uri="{FF2B5EF4-FFF2-40B4-BE49-F238E27FC236}">
                <a16:creationId xmlns:a16="http://schemas.microsoft.com/office/drawing/2014/main" id="{AE3F84DC-58F8-49DE-A051-76A90985213E}"/>
              </a:ext>
            </a:extLst>
          </p:cNvPr>
          <p:cNvPicPr>
            <a:picLocks noChangeAspect="1"/>
          </p:cNvPicPr>
          <p:nvPr/>
        </p:nvPicPr>
        <p:blipFill>
          <a:blip r:embed="rId5"/>
          <a:stretch>
            <a:fillRect/>
          </a:stretch>
        </p:blipFill>
        <p:spPr>
          <a:xfrm>
            <a:off x="884492" y="3314429"/>
            <a:ext cx="695290" cy="289704"/>
          </a:xfrm>
          <a:prstGeom prst="rect">
            <a:avLst/>
          </a:prstGeom>
        </p:spPr>
      </p:pic>
      <p:pic>
        <p:nvPicPr>
          <p:cNvPr id="19" name="Graphique 18" descr="Webcam contour">
            <a:extLst>
              <a:ext uri="{FF2B5EF4-FFF2-40B4-BE49-F238E27FC236}">
                <a16:creationId xmlns:a16="http://schemas.microsoft.com/office/drawing/2014/main" id="{8B73F387-ADBA-42B4-B9C0-A8ADACD06B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769" y="2477492"/>
            <a:ext cx="608029" cy="608029"/>
          </a:xfrm>
          <a:prstGeom prst="rect">
            <a:avLst/>
          </a:prstGeom>
        </p:spPr>
      </p:pic>
      <p:sp>
        <p:nvSpPr>
          <p:cNvPr id="20" name="Rectangle : coins arrondis 19">
            <a:extLst>
              <a:ext uri="{FF2B5EF4-FFF2-40B4-BE49-F238E27FC236}">
                <a16:creationId xmlns:a16="http://schemas.microsoft.com/office/drawing/2014/main" id="{CE47AA02-4E87-4A3D-B5E3-626C86818D0D}"/>
              </a:ext>
            </a:extLst>
          </p:cNvPr>
          <p:cNvSpPr/>
          <p:nvPr/>
        </p:nvSpPr>
        <p:spPr>
          <a:xfrm>
            <a:off x="337932" y="4165373"/>
            <a:ext cx="2842176" cy="50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Attente QR Code valide</a:t>
            </a:r>
          </a:p>
        </p:txBody>
      </p:sp>
      <p:sp>
        <p:nvSpPr>
          <p:cNvPr id="22" name="Rectangle : coins arrondis 21">
            <a:extLst>
              <a:ext uri="{FF2B5EF4-FFF2-40B4-BE49-F238E27FC236}">
                <a16:creationId xmlns:a16="http://schemas.microsoft.com/office/drawing/2014/main" id="{E9BFD3E0-CB1D-4A3B-B7CF-E9152C1DF340}"/>
              </a:ext>
            </a:extLst>
          </p:cNvPr>
          <p:cNvSpPr/>
          <p:nvPr/>
        </p:nvSpPr>
        <p:spPr>
          <a:xfrm>
            <a:off x="4454571" y="5931310"/>
            <a:ext cx="2842176" cy="50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Détection main &amp; vote</a:t>
            </a:r>
          </a:p>
        </p:txBody>
      </p:sp>
      <p:cxnSp>
        <p:nvCxnSpPr>
          <p:cNvPr id="24" name="Connecteur droit avec flèche 23">
            <a:extLst>
              <a:ext uri="{FF2B5EF4-FFF2-40B4-BE49-F238E27FC236}">
                <a16:creationId xmlns:a16="http://schemas.microsoft.com/office/drawing/2014/main" id="{C90407E4-AAB5-43F4-8022-6F9F78A4032E}"/>
              </a:ext>
            </a:extLst>
          </p:cNvPr>
          <p:cNvCxnSpPr>
            <a:cxnSpLocks/>
            <a:stCxn id="5" idx="3"/>
            <a:endCxn id="20" idx="0"/>
          </p:cNvCxnSpPr>
          <p:nvPr/>
        </p:nvCxnSpPr>
        <p:spPr>
          <a:xfrm>
            <a:off x="1255735" y="3707187"/>
            <a:ext cx="503285" cy="458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47327D58-8005-4E56-8B7C-D9A12D6AD991}"/>
              </a:ext>
            </a:extLst>
          </p:cNvPr>
          <p:cNvCxnSpPr>
            <a:cxnSpLocks/>
            <a:stCxn id="20" idx="2"/>
            <a:endCxn id="32" idx="0"/>
          </p:cNvCxnSpPr>
          <p:nvPr/>
        </p:nvCxnSpPr>
        <p:spPr>
          <a:xfrm>
            <a:off x="1759020" y="4670109"/>
            <a:ext cx="774224" cy="448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 coins arrondis 31">
            <a:extLst>
              <a:ext uri="{FF2B5EF4-FFF2-40B4-BE49-F238E27FC236}">
                <a16:creationId xmlns:a16="http://schemas.microsoft.com/office/drawing/2014/main" id="{7BFC146E-1195-4C0E-9A7E-80D608D9CD75}"/>
              </a:ext>
            </a:extLst>
          </p:cNvPr>
          <p:cNvSpPr/>
          <p:nvPr/>
        </p:nvSpPr>
        <p:spPr>
          <a:xfrm>
            <a:off x="1112156" y="5118682"/>
            <a:ext cx="2842176" cy="50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Anonymisation QR Code</a:t>
            </a:r>
          </a:p>
        </p:txBody>
      </p:sp>
      <p:cxnSp>
        <p:nvCxnSpPr>
          <p:cNvPr id="36" name="Connecteur droit avec flèche 35">
            <a:extLst>
              <a:ext uri="{FF2B5EF4-FFF2-40B4-BE49-F238E27FC236}">
                <a16:creationId xmlns:a16="http://schemas.microsoft.com/office/drawing/2014/main" id="{18D47971-61E0-4047-B0B3-FA1CD34542EE}"/>
              </a:ext>
            </a:extLst>
          </p:cNvPr>
          <p:cNvCxnSpPr>
            <a:cxnSpLocks/>
            <a:stCxn id="32" idx="2"/>
            <a:endCxn id="22" idx="1"/>
          </p:cNvCxnSpPr>
          <p:nvPr/>
        </p:nvCxnSpPr>
        <p:spPr>
          <a:xfrm>
            <a:off x="2533244" y="5623418"/>
            <a:ext cx="1921327" cy="56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 coins arrondis 42">
            <a:extLst>
              <a:ext uri="{FF2B5EF4-FFF2-40B4-BE49-F238E27FC236}">
                <a16:creationId xmlns:a16="http://schemas.microsoft.com/office/drawing/2014/main" id="{B3DA2764-A70C-4E58-8D72-CBB4E8641EDC}"/>
              </a:ext>
            </a:extLst>
          </p:cNvPr>
          <p:cNvSpPr/>
          <p:nvPr/>
        </p:nvSpPr>
        <p:spPr>
          <a:xfrm>
            <a:off x="8013851" y="4911595"/>
            <a:ext cx="2842176" cy="50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Stockage résultats</a:t>
            </a:r>
          </a:p>
        </p:txBody>
      </p:sp>
      <p:cxnSp>
        <p:nvCxnSpPr>
          <p:cNvPr id="44" name="Connecteur droit avec flèche 43">
            <a:extLst>
              <a:ext uri="{FF2B5EF4-FFF2-40B4-BE49-F238E27FC236}">
                <a16:creationId xmlns:a16="http://schemas.microsoft.com/office/drawing/2014/main" id="{D04FC7E7-BCEF-464E-91C8-E4CAD2C1FC33}"/>
              </a:ext>
            </a:extLst>
          </p:cNvPr>
          <p:cNvCxnSpPr>
            <a:cxnSpLocks/>
            <a:stCxn id="22" idx="3"/>
            <a:endCxn id="43" idx="2"/>
          </p:cNvCxnSpPr>
          <p:nvPr/>
        </p:nvCxnSpPr>
        <p:spPr>
          <a:xfrm flipV="1">
            <a:off x="7296747" y="5416331"/>
            <a:ext cx="2138192" cy="76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 coins arrondis 46">
            <a:extLst>
              <a:ext uri="{FF2B5EF4-FFF2-40B4-BE49-F238E27FC236}">
                <a16:creationId xmlns:a16="http://schemas.microsoft.com/office/drawing/2014/main" id="{E172B370-D794-417B-AF8B-9D594717A485}"/>
              </a:ext>
            </a:extLst>
          </p:cNvPr>
          <p:cNvSpPr/>
          <p:nvPr/>
        </p:nvSpPr>
        <p:spPr>
          <a:xfrm>
            <a:off x="8656162" y="3383494"/>
            <a:ext cx="2842176" cy="50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Visualisation résultats</a:t>
            </a:r>
          </a:p>
        </p:txBody>
      </p:sp>
      <p:cxnSp>
        <p:nvCxnSpPr>
          <p:cNvPr id="48" name="Connecteur droit avec flèche 47">
            <a:extLst>
              <a:ext uri="{FF2B5EF4-FFF2-40B4-BE49-F238E27FC236}">
                <a16:creationId xmlns:a16="http://schemas.microsoft.com/office/drawing/2014/main" id="{E2332BC1-D6AA-4ED8-9C6F-C0F444EEFA50}"/>
              </a:ext>
            </a:extLst>
          </p:cNvPr>
          <p:cNvCxnSpPr>
            <a:cxnSpLocks/>
            <a:stCxn id="43" idx="0"/>
            <a:endCxn id="47" idx="2"/>
          </p:cNvCxnSpPr>
          <p:nvPr/>
        </p:nvCxnSpPr>
        <p:spPr>
          <a:xfrm flipV="1">
            <a:off x="9434939" y="3888230"/>
            <a:ext cx="642311" cy="1023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 coins arrondis 50">
            <a:extLst>
              <a:ext uri="{FF2B5EF4-FFF2-40B4-BE49-F238E27FC236}">
                <a16:creationId xmlns:a16="http://schemas.microsoft.com/office/drawing/2014/main" id="{BF2A6418-C709-449C-A0DE-7EDA3B7C894C}"/>
              </a:ext>
            </a:extLst>
          </p:cNvPr>
          <p:cNvSpPr/>
          <p:nvPr/>
        </p:nvSpPr>
        <p:spPr>
          <a:xfrm>
            <a:off x="8898091" y="1742974"/>
            <a:ext cx="2842176" cy="50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Dons aux associations</a:t>
            </a:r>
          </a:p>
        </p:txBody>
      </p:sp>
      <p:cxnSp>
        <p:nvCxnSpPr>
          <p:cNvPr id="52" name="Connecteur droit avec flèche 51">
            <a:extLst>
              <a:ext uri="{FF2B5EF4-FFF2-40B4-BE49-F238E27FC236}">
                <a16:creationId xmlns:a16="http://schemas.microsoft.com/office/drawing/2014/main" id="{F4CD79A2-C27A-4BED-93FB-4C9CAD7D5B59}"/>
              </a:ext>
            </a:extLst>
          </p:cNvPr>
          <p:cNvCxnSpPr>
            <a:cxnSpLocks/>
            <a:stCxn id="47" idx="0"/>
            <a:endCxn id="51" idx="2"/>
          </p:cNvCxnSpPr>
          <p:nvPr/>
        </p:nvCxnSpPr>
        <p:spPr>
          <a:xfrm flipV="1">
            <a:off x="10077250" y="2247710"/>
            <a:ext cx="241929" cy="1135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1" name="Picture 2">
            <a:extLst>
              <a:ext uri="{FF2B5EF4-FFF2-40B4-BE49-F238E27FC236}">
                <a16:creationId xmlns:a16="http://schemas.microsoft.com/office/drawing/2014/main" id="{3C38CB99-E7D5-4173-B943-FB9141F500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7665" y="4280083"/>
            <a:ext cx="678304" cy="678304"/>
          </a:xfrm>
          <a:prstGeom prst="rect">
            <a:avLst/>
          </a:prstGeom>
          <a:noFill/>
          <a:extLst>
            <a:ext uri="{909E8E84-426E-40DD-AFC4-6F175D3DCCD1}">
              <a14:hiddenFill xmlns:a14="http://schemas.microsoft.com/office/drawing/2010/main">
                <a:solidFill>
                  <a:srgbClr val="FFFFFF"/>
                </a:solidFill>
              </a14:hiddenFill>
            </a:ext>
          </a:extLst>
        </p:spPr>
      </p:pic>
      <p:sp>
        <p:nvSpPr>
          <p:cNvPr id="102" name="Espace réservé du texte 9">
            <a:extLst>
              <a:ext uri="{FF2B5EF4-FFF2-40B4-BE49-F238E27FC236}">
                <a16:creationId xmlns:a16="http://schemas.microsoft.com/office/drawing/2014/main" id="{14BD563E-A060-4BF6-891F-EE19164FC3AB}"/>
              </a:ext>
            </a:extLst>
          </p:cNvPr>
          <p:cNvSpPr txBox="1">
            <a:spLocks/>
          </p:cNvSpPr>
          <p:nvPr/>
        </p:nvSpPr>
        <p:spPr>
          <a:xfrm>
            <a:off x="4673381" y="4299979"/>
            <a:ext cx="3510208" cy="68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fr-FR" sz="1400" b="1" dirty="0"/>
              <a:t>Traitement vidéo : </a:t>
            </a:r>
            <a:r>
              <a:rPr lang="fr-FR" sz="1400" b="1" dirty="0" err="1"/>
              <a:t>opencv</a:t>
            </a:r>
            <a:endParaRPr lang="fr-FR" sz="1400" b="1" dirty="0"/>
          </a:p>
          <a:p>
            <a:pPr marL="0" indent="0" algn="just">
              <a:spcBef>
                <a:spcPts val="0"/>
              </a:spcBef>
              <a:buNone/>
            </a:pPr>
            <a:r>
              <a:rPr lang="fr-FR" sz="1400" b="1" dirty="0"/>
              <a:t>Traitement QR Code : </a:t>
            </a:r>
            <a:r>
              <a:rPr lang="fr-FR" sz="1400" b="1" dirty="0" err="1"/>
              <a:t>pyzbar</a:t>
            </a:r>
            <a:endParaRPr lang="fr-FR" sz="1400" b="1" dirty="0"/>
          </a:p>
          <a:p>
            <a:pPr marL="0" indent="0" algn="just">
              <a:spcBef>
                <a:spcPts val="0"/>
              </a:spcBef>
              <a:buNone/>
            </a:pPr>
            <a:r>
              <a:rPr lang="fr-FR" sz="1400" b="1" dirty="0"/>
              <a:t>Traitement de la main : </a:t>
            </a:r>
            <a:r>
              <a:rPr lang="fr-FR" sz="1400" b="1" dirty="0" err="1"/>
              <a:t>mediapipe</a:t>
            </a:r>
            <a:endParaRPr lang="fr-FR" sz="1400" b="1" dirty="0"/>
          </a:p>
        </p:txBody>
      </p:sp>
    </p:spTree>
    <p:extLst>
      <p:ext uri="{BB962C8B-B14F-4D97-AF65-F5344CB8AC3E}">
        <p14:creationId xmlns:p14="http://schemas.microsoft.com/office/powerpoint/2010/main" val="254992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0F4A8D7-A77A-46E6-968B-9D4E5A4724BB}"/>
              </a:ext>
            </a:extLst>
          </p:cNvPr>
          <p:cNvSpPr>
            <a:spLocks noGrp="1"/>
          </p:cNvSpPr>
          <p:nvPr>
            <p:ph type="body" sz="quarter" idx="10"/>
          </p:nvPr>
        </p:nvSpPr>
        <p:spPr/>
        <p:txBody>
          <a:bodyPr/>
          <a:lstStyle/>
          <a:p>
            <a:endParaRPr lang="fr-FR"/>
          </a:p>
        </p:txBody>
      </p:sp>
      <p:pic>
        <p:nvPicPr>
          <p:cNvPr id="4" name="Image 3" descr="Une image contenant texte, intérieur, plancher, personne&#10;&#10;Description générée automatiquement">
            <a:extLst>
              <a:ext uri="{FF2B5EF4-FFF2-40B4-BE49-F238E27FC236}">
                <a16:creationId xmlns:a16="http://schemas.microsoft.com/office/drawing/2014/main" id="{1206C3D1-494A-4A67-B335-3B78DA18A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578"/>
            <a:ext cx="12192000" cy="6582844"/>
          </a:xfrm>
          <a:prstGeom prst="rect">
            <a:avLst/>
          </a:prstGeom>
        </p:spPr>
      </p:pic>
      <p:sp>
        <p:nvSpPr>
          <p:cNvPr id="5" name="Ellipse 4">
            <a:extLst>
              <a:ext uri="{FF2B5EF4-FFF2-40B4-BE49-F238E27FC236}">
                <a16:creationId xmlns:a16="http://schemas.microsoft.com/office/drawing/2014/main" id="{84A986A3-5040-4011-9B0A-A7662899CC9D}"/>
              </a:ext>
            </a:extLst>
          </p:cNvPr>
          <p:cNvSpPr/>
          <p:nvPr/>
        </p:nvSpPr>
        <p:spPr>
          <a:xfrm>
            <a:off x="453343" y="1349157"/>
            <a:ext cx="2893540" cy="522477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9BB1F7B1-7092-4F31-A55F-8F950DDDA1A7}"/>
              </a:ext>
            </a:extLst>
          </p:cNvPr>
          <p:cNvSpPr txBox="1"/>
          <p:nvPr/>
        </p:nvSpPr>
        <p:spPr>
          <a:xfrm>
            <a:off x="5690586" y="4614334"/>
            <a:ext cx="4713150" cy="1015663"/>
          </a:xfrm>
          <a:prstGeom prst="rect">
            <a:avLst/>
          </a:prstGeom>
          <a:solidFill>
            <a:schemeClr val="bg1"/>
          </a:solidFill>
        </p:spPr>
        <p:txBody>
          <a:bodyPr wrap="none" rtlCol="0">
            <a:spAutoFit/>
          </a:bodyPr>
          <a:lstStyle/>
          <a:p>
            <a:r>
              <a:rPr lang="fr-FR" sz="6000" b="1" dirty="0">
                <a:solidFill>
                  <a:srgbClr val="FF0000"/>
                </a:solidFill>
                <a:latin typeface="Arial" panose="020B0604020202020204" pitchFamily="34" charset="0"/>
                <a:cs typeface="Arial" panose="020B0604020202020204" pitchFamily="34" charset="0"/>
              </a:rPr>
              <a:t>Le dispositif</a:t>
            </a:r>
          </a:p>
        </p:txBody>
      </p:sp>
      <p:cxnSp>
        <p:nvCxnSpPr>
          <p:cNvPr id="8" name="Connecteur droit avec flèche 7">
            <a:extLst>
              <a:ext uri="{FF2B5EF4-FFF2-40B4-BE49-F238E27FC236}">
                <a16:creationId xmlns:a16="http://schemas.microsoft.com/office/drawing/2014/main" id="{BF12B123-1030-4280-BAE5-09E9350C88F4}"/>
              </a:ext>
            </a:extLst>
          </p:cNvPr>
          <p:cNvCxnSpPr>
            <a:cxnSpLocks/>
            <a:stCxn id="6" idx="1"/>
            <a:endCxn id="5" idx="6"/>
          </p:cNvCxnSpPr>
          <p:nvPr/>
        </p:nvCxnSpPr>
        <p:spPr>
          <a:xfrm flipH="1" flipV="1">
            <a:off x="3346883" y="3961542"/>
            <a:ext cx="2343703" cy="116062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1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5821756-0F99-46B4-975C-B91D2874F694}"/>
              </a:ext>
            </a:extLst>
          </p:cNvPr>
          <p:cNvSpPr>
            <a:spLocks noGrp="1"/>
          </p:cNvSpPr>
          <p:nvPr>
            <p:ph type="body" sz="quarter" idx="10"/>
          </p:nvPr>
        </p:nvSpPr>
        <p:spPr/>
        <p:txBody>
          <a:bodyPr/>
          <a:lstStyle/>
          <a:p>
            <a:endParaRPr lang="fr-FR"/>
          </a:p>
        </p:txBody>
      </p:sp>
      <p:pic>
        <p:nvPicPr>
          <p:cNvPr id="4" name="Image 3" descr="Une image contenant texte, équipement électronique, afficher&#10;&#10;Description générée automatiquement">
            <a:extLst>
              <a:ext uri="{FF2B5EF4-FFF2-40B4-BE49-F238E27FC236}">
                <a16:creationId xmlns:a16="http://schemas.microsoft.com/office/drawing/2014/main" id="{CCD2CE04-E949-4657-8114-58499F611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0"/>
            <a:ext cx="10344150" cy="6887691"/>
          </a:xfrm>
          <a:prstGeom prst="rect">
            <a:avLst/>
          </a:prstGeom>
        </p:spPr>
      </p:pic>
    </p:spTree>
    <p:extLst>
      <p:ext uri="{BB962C8B-B14F-4D97-AF65-F5344CB8AC3E}">
        <p14:creationId xmlns:p14="http://schemas.microsoft.com/office/powerpoint/2010/main" val="406734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94C425E-D175-47C1-AD07-621FE9DF3810}"/>
              </a:ext>
            </a:extLst>
          </p:cNvPr>
          <p:cNvSpPr>
            <a:spLocks noGrp="1"/>
          </p:cNvSpPr>
          <p:nvPr>
            <p:ph type="body" sz="quarter" idx="10"/>
          </p:nvPr>
        </p:nvSpPr>
        <p:spPr/>
        <p:txBody>
          <a:bodyPr/>
          <a:lstStyle/>
          <a:p>
            <a:endParaRPr lang="fr-FR"/>
          </a:p>
        </p:txBody>
      </p:sp>
      <p:pic>
        <p:nvPicPr>
          <p:cNvPr id="6" name="Image 5">
            <a:extLst>
              <a:ext uri="{FF2B5EF4-FFF2-40B4-BE49-F238E27FC236}">
                <a16:creationId xmlns:a16="http://schemas.microsoft.com/office/drawing/2014/main" id="{61052498-1BBD-40BD-A663-4699B2AF2722}"/>
              </a:ext>
            </a:extLst>
          </p:cNvPr>
          <p:cNvPicPr>
            <a:picLocks noChangeAspect="1"/>
          </p:cNvPicPr>
          <p:nvPr/>
        </p:nvPicPr>
        <p:blipFill>
          <a:blip r:embed="rId2"/>
          <a:stretch>
            <a:fillRect/>
          </a:stretch>
        </p:blipFill>
        <p:spPr>
          <a:xfrm>
            <a:off x="0" y="32467"/>
            <a:ext cx="12192000" cy="6793066"/>
          </a:xfrm>
          <a:prstGeom prst="rect">
            <a:avLst/>
          </a:prstGeom>
        </p:spPr>
      </p:pic>
    </p:spTree>
    <p:extLst>
      <p:ext uri="{BB962C8B-B14F-4D97-AF65-F5344CB8AC3E}">
        <p14:creationId xmlns:p14="http://schemas.microsoft.com/office/powerpoint/2010/main" val="52015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3"/>
          </p:nvPr>
        </p:nvSpPr>
        <p:spPr/>
        <p:txBody>
          <a:bodyPr/>
          <a:lstStyle/>
          <a:p>
            <a:r>
              <a:rPr lang="fr-FR"/>
              <a:t>Document Header</a:t>
            </a:r>
          </a:p>
        </p:txBody>
      </p:sp>
      <p:sp>
        <p:nvSpPr>
          <p:cNvPr id="24" name="Espace réservé du texte 23"/>
          <p:cNvSpPr>
            <a:spLocks noGrp="1"/>
          </p:cNvSpPr>
          <p:nvPr>
            <p:ph type="body" sz="quarter" idx="10"/>
          </p:nvPr>
        </p:nvSpPr>
        <p:spPr/>
        <p:txBody>
          <a:bodyPr/>
          <a:lstStyle/>
          <a:p>
            <a:r>
              <a:rPr lang="fr-FR" dirty="0"/>
              <a:t>BORNE a dons – et après ?</a:t>
            </a:r>
          </a:p>
        </p:txBody>
      </p:sp>
      <p:sp>
        <p:nvSpPr>
          <p:cNvPr id="36" name="Signalisation droite 1">
            <a:extLst>
              <a:ext uri="{FF2B5EF4-FFF2-40B4-BE49-F238E27FC236}">
                <a16:creationId xmlns:a16="http://schemas.microsoft.com/office/drawing/2014/main" id="{0A831FDD-1B36-4BB1-AA15-08F841B9F012}"/>
              </a:ext>
            </a:extLst>
          </p:cNvPr>
          <p:cNvSpPr/>
          <p:nvPr/>
        </p:nvSpPr>
        <p:spPr>
          <a:xfrm>
            <a:off x="337932" y="1831507"/>
            <a:ext cx="2571285" cy="949214"/>
          </a:xfrm>
          <a:prstGeom prst="roundRect">
            <a:avLst>
              <a:gd name="adj" fmla="val 7686"/>
            </a:avLst>
          </a:prstGeom>
          <a:blipFill dpi="0" rotWithShape="1">
            <a:blip r:embed="rId2" cstate="email">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INDUSTRIE</a:t>
            </a:r>
          </a:p>
        </p:txBody>
      </p:sp>
      <p:sp>
        <p:nvSpPr>
          <p:cNvPr id="37" name="Signalisation droite 1">
            <a:extLst>
              <a:ext uri="{FF2B5EF4-FFF2-40B4-BE49-F238E27FC236}">
                <a16:creationId xmlns:a16="http://schemas.microsoft.com/office/drawing/2014/main" id="{68883835-C9A2-44DC-87DA-D00C8D0D9C79}"/>
              </a:ext>
            </a:extLst>
          </p:cNvPr>
          <p:cNvSpPr/>
          <p:nvPr/>
        </p:nvSpPr>
        <p:spPr>
          <a:xfrm>
            <a:off x="337931" y="3120809"/>
            <a:ext cx="2571285" cy="949214"/>
          </a:xfrm>
          <a:prstGeom prst="roundRect">
            <a:avLst>
              <a:gd name="adj" fmla="val 7686"/>
            </a:avLst>
          </a:prstGeom>
          <a:blipFill dpi="0" rotWithShape="1">
            <a:blip r:embed="rId2" cstate="email">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FORMATION</a:t>
            </a:r>
          </a:p>
        </p:txBody>
      </p:sp>
      <p:sp>
        <p:nvSpPr>
          <p:cNvPr id="38" name="TextBox 18">
            <a:extLst>
              <a:ext uri="{FF2B5EF4-FFF2-40B4-BE49-F238E27FC236}">
                <a16:creationId xmlns:a16="http://schemas.microsoft.com/office/drawing/2014/main" id="{2B824091-B4D6-4E0F-B6FB-011149814544}"/>
              </a:ext>
            </a:extLst>
          </p:cNvPr>
          <p:cNvSpPr txBox="1"/>
          <p:nvPr/>
        </p:nvSpPr>
        <p:spPr>
          <a:xfrm>
            <a:off x="3124714" y="1831507"/>
            <a:ext cx="5123739" cy="1077218"/>
          </a:xfrm>
          <a:prstGeom prst="rect">
            <a:avLst/>
          </a:prstGeom>
          <a:noFill/>
        </p:spPr>
        <p:txBody>
          <a:bodyPr wrap="square" rtlCol="0">
            <a:spAutoFit/>
          </a:bodyPr>
          <a:lstStyle/>
          <a:p>
            <a:r>
              <a:rPr lang="fr-FR" sz="1600" dirty="0">
                <a:latin typeface="Arial" panose="020B0604020202020204" pitchFamily="34" charset="0"/>
                <a:cs typeface="Arial" panose="020B0604020202020204" pitchFamily="34" charset="0"/>
              </a:rPr>
              <a:t>Surveillance des gestes effectués (lignes de productions, maniement des machines)</a:t>
            </a:r>
          </a:p>
          <a:p>
            <a:r>
              <a:rPr lang="fr-FR" sz="1600" dirty="0">
                <a:latin typeface="Arial" panose="020B0604020202020204" pitchFamily="34" charset="0"/>
                <a:cs typeface="Arial" panose="020B0604020202020204" pitchFamily="34" charset="0"/>
              </a:rPr>
              <a:t>Alertes en cas de mauvaise utilisation d’une machine</a:t>
            </a:r>
          </a:p>
          <a:p>
            <a:r>
              <a:rPr lang="fr-FR" sz="1600" dirty="0">
                <a:latin typeface="Arial" panose="020B0604020202020204" pitchFamily="34" charset="0"/>
                <a:cs typeface="Arial" panose="020B0604020202020204" pitchFamily="34" charset="0"/>
              </a:rPr>
              <a:t>…</a:t>
            </a:r>
          </a:p>
        </p:txBody>
      </p:sp>
      <p:sp>
        <p:nvSpPr>
          <p:cNvPr id="39" name="Signalisation droite 1">
            <a:extLst>
              <a:ext uri="{FF2B5EF4-FFF2-40B4-BE49-F238E27FC236}">
                <a16:creationId xmlns:a16="http://schemas.microsoft.com/office/drawing/2014/main" id="{196F9471-006B-401C-993F-5FA86064D061}"/>
              </a:ext>
            </a:extLst>
          </p:cNvPr>
          <p:cNvSpPr/>
          <p:nvPr/>
        </p:nvSpPr>
        <p:spPr>
          <a:xfrm>
            <a:off x="337931" y="4410111"/>
            <a:ext cx="2571285" cy="949214"/>
          </a:xfrm>
          <a:prstGeom prst="roundRect">
            <a:avLst>
              <a:gd name="adj" fmla="val 7686"/>
            </a:avLst>
          </a:prstGeom>
          <a:blipFill dpi="0" rotWithShape="1">
            <a:blip r:embed="rId2" cstate="email">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RETAIL &amp; RESTAURATION</a:t>
            </a:r>
          </a:p>
        </p:txBody>
      </p:sp>
      <p:sp>
        <p:nvSpPr>
          <p:cNvPr id="40" name="TextBox 18">
            <a:extLst>
              <a:ext uri="{FF2B5EF4-FFF2-40B4-BE49-F238E27FC236}">
                <a16:creationId xmlns:a16="http://schemas.microsoft.com/office/drawing/2014/main" id="{26E7D1D4-AD93-4D17-AF5E-F5D72BFFF274}"/>
              </a:ext>
            </a:extLst>
          </p:cNvPr>
          <p:cNvSpPr txBox="1"/>
          <p:nvPr/>
        </p:nvSpPr>
        <p:spPr>
          <a:xfrm>
            <a:off x="3124715" y="3154946"/>
            <a:ext cx="4548704" cy="830997"/>
          </a:xfrm>
          <a:prstGeom prst="rect">
            <a:avLst/>
          </a:prstGeom>
          <a:noFill/>
        </p:spPr>
        <p:txBody>
          <a:bodyPr wrap="square" rtlCol="0">
            <a:spAutoFit/>
          </a:bodyPr>
          <a:lstStyle/>
          <a:p>
            <a:r>
              <a:rPr lang="fr-FR" sz="1600" dirty="0">
                <a:latin typeface="Arial" panose="020B0604020202020204" pitchFamily="34" charset="0"/>
                <a:cs typeface="Arial" panose="020B0604020202020204" pitchFamily="34" charset="0"/>
              </a:rPr>
              <a:t>Former au maniement précis d’un appareil Mesure de la qualité du geste</a:t>
            </a:r>
          </a:p>
          <a:p>
            <a:r>
              <a:rPr lang="fr-FR" sz="1600" dirty="0">
                <a:latin typeface="Arial" panose="020B0604020202020204" pitchFamily="34" charset="0"/>
                <a:cs typeface="Arial" panose="020B0604020202020204" pitchFamily="34" charset="0"/>
              </a:rPr>
              <a:t>…</a:t>
            </a:r>
          </a:p>
        </p:txBody>
      </p:sp>
      <p:sp>
        <p:nvSpPr>
          <p:cNvPr id="41" name="TextBox 18">
            <a:extLst>
              <a:ext uri="{FF2B5EF4-FFF2-40B4-BE49-F238E27FC236}">
                <a16:creationId xmlns:a16="http://schemas.microsoft.com/office/drawing/2014/main" id="{8744845E-FE19-424B-A6DF-BDAEAAA4B44F}"/>
              </a:ext>
            </a:extLst>
          </p:cNvPr>
          <p:cNvSpPr txBox="1"/>
          <p:nvPr/>
        </p:nvSpPr>
        <p:spPr>
          <a:xfrm>
            <a:off x="3124715" y="4397071"/>
            <a:ext cx="4548704" cy="830997"/>
          </a:xfrm>
          <a:prstGeom prst="rect">
            <a:avLst/>
          </a:prstGeom>
          <a:noFill/>
        </p:spPr>
        <p:txBody>
          <a:bodyPr wrap="square" rtlCol="0">
            <a:spAutoFit/>
          </a:bodyPr>
          <a:lstStyle/>
          <a:p>
            <a:r>
              <a:rPr lang="fr-FR" sz="1600" dirty="0">
                <a:latin typeface="Arial" panose="020B0604020202020204" pitchFamily="34" charset="0"/>
                <a:cs typeface="Arial" panose="020B0604020202020204" pitchFamily="34" charset="0"/>
              </a:rPr>
              <a:t>Vote sans contact : satisfaction client, propreté magasin, choix d’un menu ou d’options</a:t>
            </a:r>
          </a:p>
          <a:p>
            <a:r>
              <a:rPr lang="fr-FR" sz="1600" dirty="0">
                <a:latin typeface="Arial" panose="020B0604020202020204" pitchFamily="34" charset="0"/>
                <a:cs typeface="Arial" panose="020B0604020202020204" pitchFamily="34" charset="0"/>
              </a:rPr>
              <a:t>…</a:t>
            </a:r>
          </a:p>
        </p:txBody>
      </p:sp>
      <p:pic>
        <p:nvPicPr>
          <p:cNvPr id="42" name="Image 41">
            <a:extLst>
              <a:ext uri="{FF2B5EF4-FFF2-40B4-BE49-F238E27FC236}">
                <a16:creationId xmlns:a16="http://schemas.microsoft.com/office/drawing/2014/main" id="{0424E34D-214B-47A8-B01E-8AD32503BF1E}"/>
              </a:ext>
            </a:extLst>
          </p:cNvPr>
          <p:cNvPicPr>
            <a:picLocks noChangeAspect="1"/>
          </p:cNvPicPr>
          <p:nvPr/>
        </p:nvPicPr>
        <p:blipFill rotWithShape="1">
          <a:blip r:embed="rId3"/>
          <a:srcRect t="12816" r="17975" b="15508"/>
          <a:stretch/>
        </p:blipFill>
        <p:spPr>
          <a:xfrm>
            <a:off x="8108736" y="2059934"/>
            <a:ext cx="3643321" cy="2738132"/>
          </a:xfrm>
          <a:prstGeom prst="rect">
            <a:avLst/>
          </a:prstGeom>
        </p:spPr>
      </p:pic>
      <p:sp>
        <p:nvSpPr>
          <p:cNvPr id="11" name="Signalisation droite 1">
            <a:extLst>
              <a:ext uri="{FF2B5EF4-FFF2-40B4-BE49-F238E27FC236}">
                <a16:creationId xmlns:a16="http://schemas.microsoft.com/office/drawing/2014/main" id="{0EF494E9-0A4D-49AF-B759-9B2D7B595499}"/>
              </a:ext>
            </a:extLst>
          </p:cNvPr>
          <p:cNvSpPr/>
          <p:nvPr/>
        </p:nvSpPr>
        <p:spPr>
          <a:xfrm>
            <a:off x="337931" y="5639196"/>
            <a:ext cx="2571285" cy="949214"/>
          </a:xfrm>
          <a:prstGeom prst="roundRect">
            <a:avLst>
              <a:gd name="adj" fmla="val 7686"/>
            </a:avLst>
          </a:prstGeom>
          <a:blipFill dpi="0" rotWithShape="1">
            <a:blip r:embed="rId2" cstate="email">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SANTE</a:t>
            </a:r>
          </a:p>
        </p:txBody>
      </p:sp>
      <p:sp>
        <p:nvSpPr>
          <p:cNvPr id="12" name="TextBox 18">
            <a:extLst>
              <a:ext uri="{FF2B5EF4-FFF2-40B4-BE49-F238E27FC236}">
                <a16:creationId xmlns:a16="http://schemas.microsoft.com/office/drawing/2014/main" id="{1B9FCB00-7909-4F78-B3FE-B010B8E89BE1}"/>
              </a:ext>
            </a:extLst>
          </p:cNvPr>
          <p:cNvSpPr txBox="1"/>
          <p:nvPr/>
        </p:nvSpPr>
        <p:spPr>
          <a:xfrm>
            <a:off x="3124715" y="5626156"/>
            <a:ext cx="4548704" cy="584775"/>
          </a:xfrm>
          <a:prstGeom prst="rect">
            <a:avLst/>
          </a:prstGeom>
          <a:noFill/>
        </p:spPr>
        <p:txBody>
          <a:bodyPr wrap="square" rtlCol="0">
            <a:spAutoFit/>
          </a:bodyPr>
          <a:lstStyle/>
          <a:p>
            <a:r>
              <a:rPr lang="fr-FR" sz="1600" dirty="0">
                <a:latin typeface="Arial" panose="020B0604020202020204" pitchFamily="34" charset="0"/>
                <a:cs typeface="Arial" panose="020B0604020202020204" pitchFamily="34" charset="0"/>
              </a:rPr>
              <a:t>Suivi des mouvements, analyse des tremblements, etc., </a:t>
            </a:r>
            <a:r>
              <a:rPr lang="fr-FR" sz="1600" dirty="0" err="1">
                <a:latin typeface="Arial" panose="020B0604020202020204" pitchFamily="34" charset="0"/>
                <a:cs typeface="Arial" panose="020B0604020202020204" pitchFamily="34" charset="0"/>
              </a:rPr>
              <a:t>ré-éducation</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57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D5E20A6E-D78A-42A6-B617-1B7A92A30544}"/>
              </a:ext>
            </a:extLst>
          </p:cNvPr>
          <p:cNvSpPr txBox="1"/>
          <p:nvPr/>
        </p:nvSpPr>
        <p:spPr>
          <a:xfrm>
            <a:off x="9267215" y="1186114"/>
            <a:ext cx="686406" cy="584775"/>
          </a:xfrm>
          <a:prstGeom prst="rect">
            <a:avLst/>
          </a:prstGeom>
          <a:solidFill>
            <a:schemeClr val="bg1"/>
          </a:solidFill>
        </p:spPr>
        <p:txBody>
          <a:bodyPr wrap="none" rtlCol="0">
            <a:spAutoFit/>
          </a:bodyPr>
          <a:lstStyle/>
          <a:p>
            <a:r>
              <a:rPr lang="fr-FR" sz="2400" b="1" dirty="0">
                <a:blipFill dpi="0" rotWithShape="1">
                  <a:blip r:embed="rId2">
                    <a:extLst>
                      <a:ext uri="{96DAC541-7B7A-43D3-8B79-37D633B846F1}">
                        <asvg:svgBlip xmlns:asvg="http://schemas.microsoft.com/office/drawing/2016/SVG/main" r:embed="rId3"/>
                      </a:ext>
                    </a:extLst>
                  </a:blip>
                  <a:srcRect/>
                  <a:stretch>
                    <a:fillRect/>
                  </a:stretch>
                </a:blipFill>
                <a:effectLst>
                  <a:outerShdw blurRad="127000" dist="38100" dir="8100000" algn="tr" rotWithShape="0">
                    <a:srgbClr val="F1C464">
                      <a:alpha val="77000"/>
                    </a:srgbClr>
                  </a:outerShdw>
                </a:effectLst>
                <a:latin typeface="a Attack Graffiti" panose="02000503000000000000" pitchFamily="2" charset="0"/>
                <a:cs typeface="Arial" panose="020B0604020202020204" pitchFamily="34" charset="0"/>
              </a:rPr>
              <a:t>By</a:t>
            </a:r>
            <a:r>
              <a:rPr lang="fr-FR" sz="3200" b="1" dirty="0">
                <a:blipFill dpi="0" rotWithShape="1">
                  <a:blip r:embed="rId2">
                    <a:extLst>
                      <a:ext uri="{96DAC541-7B7A-43D3-8B79-37D633B846F1}">
                        <asvg:svgBlip xmlns:asvg="http://schemas.microsoft.com/office/drawing/2016/SVG/main" r:embed="rId3"/>
                      </a:ext>
                    </a:extLst>
                  </a:blip>
                  <a:srcRect/>
                  <a:stretch>
                    <a:fillRect/>
                  </a:stretch>
                </a:blipFill>
                <a:effectLst>
                  <a:outerShdw blurRad="127000" dist="38100" dir="8100000" algn="tr" rotWithShape="0">
                    <a:srgbClr val="F1C464">
                      <a:alpha val="77000"/>
                    </a:srgbClr>
                  </a:outerShdw>
                </a:effectLst>
                <a:latin typeface="a Attack Graffiti" panose="02000503000000000000" pitchFamily="2" charset="0"/>
                <a:cs typeface="Arial" panose="020B0604020202020204" pitchFamily="34" charset="0"/>
              </a:rPr>
              <a:t> </a:t>
            </a:r>
          </a:p>
        </p:txBody>
      </p:sp>
      <p:sp>
        <p:nvSpPr>
          <p:cNvPr id="6" name="Rectangle 5">
            <a:extLst>
              <a:ext uri="{FF2B5EF4-FFF2-40B4-BE49-F238E27FC236}">
                <a16:creationId xmlns:a16="http://schemas.microsoft.com/office/drawing/2014/main" id="{F14D204A-3DCF-48A8-8CFE-EFB732139031}"/>
              </a:ext>
            </a:extLst>
          </p:cNvPr>
          <p:cNvSpPr/>
          <p:nvPr/>
        </p:nvSpPr>
        <p:spPr>
          <a:xfrm>
            <a:off x="566813" y="2321925"/>
            <a:ext cx="10444087" cy="1587690"/>
          </a:xfrm>
          <a:prstGeom prst="rect">
            <a:avLst/>
          </a:prstGeom>
          <a:gradFill flip="none" rotWithShape="1">
            <a:gsLst>
              <a:gs pos="0">
                <a:srgbClr val="325A9C"/>
              </a:gs>
              <a:gs pos="36000">
                <a:srgbClr val="F26B5A"/>
              </a:gs>
              <a:gs pos="71000">
                <a:srgbClr val="24BDB2"/>
              </a:gs>
              <a:gs pos="100000">
                <a:srgbClr val="EFC86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919A05CC-FD9A-4B87-AD53-6249EEA7B14D}"/>
              </a:ext>
            </a:extLst>
          </p:cNvPr>
          <p:cNvPicPr>
            <a:picLocks noChangeAspect="1"/>
          </p:cNvPicPr>
          <p:nvPr/>
        </p:nvPicPr>
        <p:blipFill>
          <a:blip r:embed="rId4"/>
          <a:stretch>
            <a:fillRect/>
          </a:stretch>
        </p:blipFill>
        <p:spPr>
          <a:xfrm>
            <a:off x="83157" y="1186114"/>
            <a:ext cx="1254868" cy="522861"/>
          </a:xfrm>
          <a:prstGeom prst="rect">
            <a:avLst/>
          </a:prstGeom>
        </p:spPr>
      </p:pic>
      <p:sp>
        <p:nvSpPr>
          <p:cNvPr id="3" name="ZoneTexte 2">
            <a:extLst>
              <a:ext uri="{FF2B5EF4-FFF2-40B4-BE49-F238E27FC236}">
                <a16:creationId xmlns:a16="http://schemas.microsoft.com/office/drawing/2014/main" id="{BDAC2767-694B-4F68-B079-AC1965E367E7}"/>
              </a:ext>
            </a:extLst>
          </p:cNvPr>
          <p:cNvSpPr txBox="1"/>
          <p:nvPr/>
        </p:nvSpPr>
        <p:spPr>
          <a:xfrm>
            <a:off x="1926214" y="903876"/>
            <a:ext cx="7209025" cy="1015663"/>
          </a:xfrm>
          <a:prstGeom prst="rect">
            <a:avLst/>
          </a:prstGeom>
          <a:solidFill>
            <a:schemeClr val="bg1"/>
          </a:solidFill>
        </p:spPr>
        <p:txBody>
          <a:bodyPr wrap="none" rtlCol="0">
            <a:spAutoFit/>
          </a:bodyPr>
          <a:lstStyle/>
          <a:p>
            <a:r>
              <a:rPr lang="fr-FR" sz="6000" b="1" dirty="0">
                <a:blipFill dpi="0" rotWithShape="1">
                  <a:blip r:embed="rId2">
                    <a:extLst>
                      <a:ext uri="{96DAC541-7B7A-43D3-8B79-37D633B846F1}">
                        <asvg:svgBlip xmlns:asvg="http://schemas.microsoft.com/office/drawing/2016/SVG/main" r:embed="rId3"/>
                      </a:ext>
                    </a:extLst>
                  </a:blip>
                  <a:srcRect/>
                  <a:stretch>
                    <a:fillRect/>
                  </a:stretch>
                </a:blipFill>
                <a:effectLst>
                  <a:outerShdw blurRad="63500" dist="38100" dir="8100000" algn="tr" rotWithShape="0">
                    <a:srgbClr val="F1C464">
                      <a:alpha val="62000"/>
                    </a:srgbClr>
                  </a:outerShdw>
                </a:effectLst>
                <a:latin typeface="a Attack Graffiti" panose="02000503000000000000" pitchFamily="2" charset="0"/>
                <a:cs typeface="Arial" panose="020B0604020202020204" pitchFamily="34" charset="0"/>
              </a:rPr>
              <a:t>La borne a dons </a:t>
            </a:r>
          </a:p>
        </p:txBody>
      </p:sp>
      <p:pic>
        <p:nvPicPr>
          <p:cNvPr id="8" name="Image 7">
            <a:extLst>
              <a:ext uri="{FF2B5EF4-FFF2-40B4-BE49-F238E27FC236}">
                <a16:creationId xmlns:a16="http://schemas.microsoft.com/office/drawing/2014/main" id="{F70CE4CE-361A-4C3B-8933-4F56E083012A}"/>
              </a:ext>
            </a:extLst>
          </p:cNvPr>
          <p:cNvPicPr>
            <a:picLocks noChangeAspect="1"/>
          </p:cNvPicPr>
          <p:nvPr/>
        </p:nvPicPr>
        <p:blipFill>
          <a:blip r:embed="rId5"/>
          <a:stretch>
            <a:fillRect/>
          </a:stretch>
        </p:blipFill>
        <p:spPr>
          <a:xfrm>
            <a:off x="9829800" y="1186114"/>
            <a:ext cx="2362200" cy="733425"/>
          </a:xfrm>
          <a:prstGeom prst="rect">
            <a:avLst/>
          </a:prstGeom>
        </p:spPr>
      </p:pic>
      <p:sp>
        <p:nvSpPr>
          <p:cNvPr id="2" name="ZoneTexte 1">
            <a:extLst>
              <a:ext uri="{FF2B5EF4-FFF2-40B4-BE49-F238E27FC236}">
                <a16:creationId xmlns:a16="http://schemas.microsoft.com/office/drawing/2014/main" id="{FFDDC363-B8CA-46B6-BCD9-35BB9DADC7A9}"/>
              </a:ext>
            </a:extLst>
          </p:cNvPr>
          <p:cNvSpPr txBox="1"/>
          <p:nvPr/>
        </p:nvSpPr>
        <p:spPr>
          <a:xfrm>
            <a:off x="566813" y="4200149"/>
            <a:ext cx="4809330" cy="2123658"/>
          </a:xfrm>
          <a:prstGeom prst="rect">
            <a:avLst/>
          </a:prstGeom>
          <a:noFill/>
        </p:spPr>
        <p:txBody>
          <a:bodyPr wrap="none" rtlCol="0">
            <a:spAutoFit/>
          </a:bodyPr>
          <a:lstStyle/>
          <a:p>
            <a:r>
              <a:rPr lang="fr-FR" sz="2400" b="1" dirty="0">
                <a:blipFill>
                  <a:blip r:embed="rId6">
                    <a:extLst>
                      <a:ext uri="{96DAC541-7B7A-43D3-8B79-37D633B846F1}">
                        <asvg:svgBlip xmlns:asvg="http://schemas.microsoft.com/office/drawing/2016/SVG/main" r:embed="rId7"/>
                      </a:ext>
                    </a:extLst>
                  </a:blip>
                  <a:stretch>
                    <a:fillRect/>
                  </a:stretch>
                </a:blipFill>
                <a:latin typeface="a Attack Graffiti" panose="02000503000000000000" pitchFamily="2" charset="0"/>
                <a:cs typeface="Arial" panose="020B0604020202020204" pitchFamily="34" charset="0"/>
              </a:rPr>
              <a:t> </a:t>
            </a:r>
            <a:r>
              <a:rPr lang="fr-FR" sz="6600" b="1" dirty="0">
                <a:blipFill>
                  <a:blip r:embed="rId6">
                    <a:extLst>
                      <a:ext uri="{96DAC541-7B7A-43D3-8B79-37D633B846F1}">
                        <asvg:svgBlip xmlns:asvg="http://schemas.microsoft.com/office/drawing/2016/SVG/main" r:embed="rId7"/>
                      </a:ext>
                    </a:extLst>
                  </a:blip>
                  <a:stretch>
                    <a:fillRect/>
                  </a:stretch>
                </a:blipFill>
                <a:latin typeface="a Attack Graffiti" panose="02000503000000000000" pitchFamily="2" charset="0"/>
                <a:cs typeface="Arial" panose="020B0604020202020204" pitchFamily="34" charset="0"/>
              </a:rPr>
              <a:t>1   2   3   4</a:t>
            </a:r>
          </a:p>
          <a:p>
            <a:pPr algn="ctr"/>
            <a:r>
              <a:rPr lang="fr-FR" sz="6600" b="1" dirty="0">
                <a:blipFill>
                  <a:blip r:embed="rId6">
                    <a:extLst>
                      <a:ext uri="{96DAC541-7B7A-43D3-8B79-37D633B846F1}">
                        <asvg:svgBlip xmlns:asvg="http://schemas.microsoft.com/office/drawing/2016/SVG/main" r:embed="rId7"/>
                      </a:ext>
                    </a:extLst>
                  </a:blip>
                  <a:stretch>
                    <a:fillRect/>
                  </a:stretch>
                </a:blipFill>
                <a:latin typeface="a Attack Graffiti" panose="02000503000000000000" pitchFamily="2" charset="0"/>
                <a:cs typeface="Arial" panose="020B0604020202020204" pitchFamily="34" charset="0"/>
              </a:rPr>
              <a:t>Merci !</a:t>
            </a:r>
          </a:p>
        </p:txBody>
      </p:sp>
      <p:sp>
        <p:nvSpPr>
          <p:cNvPr id="10" name="ZoneTexte 9">
            <a:extLst>
              <a:ext uri="{FF2B5EF4-FFF2-40B4-BE49-F238E27FC236}">
                <a16:creationId xmlns:a16="http://schemas.microsoft.com/office/drawing/2014/main" id="{9F0E46E4-62DE-4882-9874-CAC5AAAF460E}"/>
              </a:ext>
            </a:extLst>
          </p:cNvPr>
          <p:cNvSpPr txBox="1"/>
          <p:nvPr/>
        </p:nvSpPr>
        <p:spPr>
          <a:xfrm>
            <a:off x="6296620" y="4312001"/>
            <a:ext cx="4809330" cy="1107996"/>
          </a:xfrm>
          <a:prstGeom prst="rect">
            <a:avLst/>
          </a:prstGeom>
          <a:noFill/>
        </p:spPr>
        <p:txBody>
          <a:bodyPr wrap="none" rtlCol="0">
            <a:spAutoFit/>
          </a:bodyPr>
          <a:lstStyle/>
          <a:p>
            <a:r>
              <a:rPr lang="fr-FR" sz="2400" b="1" dirty="0">
                <a:blipFill>
                  <a:blip r:embed="rId6">
                    <a:extLst>
                      <a:ext uri="{96DAC541-7B7A-43D3-8B79-37D633B846F1}">
                        <asvg:svgBlip xmlns:asvg="http://schemas.microsoft.com/office/drawing/2016/SVG/main" r:embed="rId7"/>
                      </a:ext>
                    </a:extLst>
                  </a:blip>
                  <a:stretch>
                    <a:fillRect/>
                  </a:stretch>
                </a:blipFill>
                <a:effectLst>
                  <a:glow rad="139700">
                    <a:schemeClr val="accent2">
                      <a:satMod val="175000"/>
                      <a:alpha val="40000"/>
                    </a:schemeClr>
                  </a:glow>
                </a:effectLst>
                <a:latin typeface="a Attack Graffiti" panose="02000503000000000000" pitchFamily="2" charset="0"/>
                <a:cs typeface="Arial" panose="020B0604020202020204" pitchFamily="34" charset="0"/>
              </a:rPr>
              <a:t> </a:t>
            </a:r>
            <a:r>
              <a:rPr lang="fr-FR" sz="6600" b="1" dirty="0">
                <a:blipFill>
                  <a:blip r:embed="rId6">
                    <a:extLst>
                      <a:ext uri="{96DAC541-7B7A-43D3-8B79-37D633B846F1}">
                        <asvg:svgBlip xmlns:asvg="http://schemas.microsoft.com/office/drawing/2016/SVG/main" r:embed="rId7"/>
                      </a:ext>
                    </a:extLst>
                  </a:blip>
                  <a:stretch>
                    <a:fillRect/>
                  </a:stretch>
                </a:blipFill>
                <a:effectLst>
                  <a:glow rad="139700">
                    <a:schemeClr val="accent2">
                      <a:satMod val="175000"/>
                      <a:alpha val="40000"/>
                    </a:schemeClr>
                  </a:glow>
                </a:effectLst>
                <a:latin typeface="a Attack Graffiti" panose="02000503000000000000" pitchFamily="2" charset="0"/>
                <a:cs typeface="Arial" panose="020B0604020202020204" pitchFamily="34" charset="0"/>
              </a:rPr>
              <a:t>1   2   3   4</a:t>
            </a:r>
          </a:p>
        </p:txBody>
      </p:sp>
    </p:spTree>
    <p:extLst>
      <p:ext uri="{BB962C8B-B14F-4D97-AF65-F5344CB8AC3E}">
        <p14:creationId xmlns:p14="http://schemas.microsoft.com/office/powerpoint/2010/main" val="137758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7D28E19-F8D4-4646-BD0C-69D247422D51}"/>
              </a:ext>
            </a:extLst>
          </p:cNvPr>
          <p:cNvSpPr>
            <a:spLocks noGrp="1"/>
          </p:cNvSpPr>
          <p:nvPr>
            <p:ph type="body" sz="quarter" idx="10"/>
          </p:nvPr>
        </p:nvSpPr>
        <p:spPr/>
        <p:txBody>
          <a:bodyPr/>
          <a:lstStyle/>
          <a:p>
            <a:endParaRPr lang="fr-FR"/>
          </a:p>
        </p:txBody>
      </p:sp>
      <p:sp>
        <p:nvSpPr>
          <p:cNvPr id="7" name="Rectangle 6">
            <a:extLst>
              <a:ext uri="{FF2B5EF4-FFF2-40B4-BE49-F238E27FC236}">
                <a16:creationId xmlns:a16="http://schemas.microsoft.com/office/drawing/2014/main" id="{DB9E0D51-36C3-4808-8084-C1CF000706D7}"/>
              </a:ext>
            </a:extLst>
          </p:cNvPr>
          <p:cNvSpPr/>
          <p:nvPr/>
        </p:nvSpPr>
        <p:spPr>
          <a:xfrm rot="5400000">
            <a:off x="-1761193" y="3126649"/>
            <a:ext cx="5594611" cy="1396361"/>
          </a:xfrm>
          <a:prstGeom prst="rect">
            <a:avLst/>
          </a:prstGeom>
          <a:gradFill flip="none" rotWithShape="1">
            <a:gsLst>
              <a:gs pos="0">
                <a:srgbClr val="325A9C"/>
              </a:gs>
              <a:gs pos="36000">
                <a:srgbClr val="F26B5A"/>
              </a:gs>
              <a:gs pos="71000">
                <a:srgbClr val="24BDB2"/>
              </a:gs>
              <a:gs pos="100000">
                <a:srgbClr val="EFC86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5732F906-7AF1-4850-9BB6-D29DFD834AC1}"/>
              </a:ext>
            </a:extLst>
          </p:cNvPr>
          <p:cNvSpPr txBox="1"/>
          <p:nvPr/>
        </p:nvSpPr>
        <p:spPr>
          <a:xfrm>
            <a:off x="2800500" y="1982315"/>
            <a:ext cx="8228535" cy="1938992"/>
          </a:xfrm>
          <a:prstGeom prst="rect">
            <a:avLst/>
          </a:prstGeom>
          <a:solidFill>
            <a:schemeClr val="bg1"/>
          </a:solidFill>
        </p:spPr>
        <p:txBody>
          <a:bodyPr wrap="none" rtlCol="0">
            <a:spAutoFit/>
          </a:bodyPr>
          <a:lstStyle/>
          <a:p>
            <a:r>
              <a:rPr lang="fr-FR" sz="6000" b="1" dirty="0">
                <a:blipFill dpi="0" rotWithShape="1">
                  <a:blip r:embed="rId2">
                    <a:extLst>
                      <a:ext uri="{96DAC541-7B7A-43D3-8B79-37D633B846F1}">
                        <asvg:svgBlip xmlns:asvg="http://schemas.microsoft.com/office/drawing/2016/SVG/main" r:embed="rId3"/>
                      </a:ext>
                    </a:extLst>
                  </a:blip>
                  <a:srcRect/>
                  <a:stretch>
                    <a:fillRect/>
                  </a:stretch>
                </a:blipFill>
                <a:effectLst>
                  <a:outerShdw blurRad="63500" dist="38100" dir="8100000" algn="tr" rotWithShape="0">
                    <a:srgbClr val="F1C464">
                      <a:alpha val="62000"/>
                    </a:srgbClr>
                  </a:outerShdw>
                </a:effectLst>
                <a:latin typeface="a Attack Graffiti" panose="02000503000000000000" pitchFamily="2" charset="0"/>
                <a:cs typeface="Arial" panose="020B0604020202020204" pitchFamily="34" charset="0"/>
              </a:rPr>
              <a:t>VOTEZ pour l’asso </a:t>
            </a:r>
          </a:p>
          <a:p>
            <a:pPr algn="ctr"/>
            <a:r>
              <a:rPr lang="fr-FR" sz="6000" b="1" dirty="0">
                <a:blipFill dpi="0" rotWithShape="1">
                  <a:blip r:embed="rId2">
                    <a:extLst>
                      <a:ext uri="{96DAC541-7B7A-43D3-8B79-37D633B846F1}">
                        <asvg:svgBlip xmlns:asvg="http://schemas.microsoft.com/office/drawing/2016/SVG/main" r:embed="rId3"/>
                      </a:ext>
                    </a:extLst>
                  </a:blip>
                  <a:srcRect/>
                  <a:stretch>
                    <a:fillRect/>
                  </a:stretch>
                </a:blipFill>
                <a:effectLst>
                  <a:outerShdw blurRad="63500" dist="38100" dir="8100000" algn="tr" rotWithShape="0">
                    <a:srgbClr val="F1C464">
                      <a:alpha val="62000"/>
                    </a:srgbClr>
                  </a:outerShdw>
                </a:effectLst>
                <a:latin typeface="a Attack Graffiti" panose="02000503000000000000" pitchFamily="2" charset="0"/>
                <a:cs typeface="Arial" panose="020B0604020202020204" pitchFamily="34" charset="0"/>
              </a:rPr>
              <a:t>de votre choix</a:t>
            </a:r>
          </a:p>
        </p:txBody>
      </p:sp>
    </p:spTree>
    <p:extLst>
      <p:ext uri="{BB962C8B-B14F-4D97-AF65-F5344CB8AC3E}">
        <p14:creationId xmlns:p14="http://schemas.microsoft.com/office/powerpoint/2010/main" val="512057629"/>
      </p:ext>
    </p:extLst>
  </p:cSld>
  <p:clrMapOvr>
    <a:masterClrMapping/>
  </p:clrMapOvr>
</p:sld>
</file>

<file path=ppt/theme/theme1.xml><?xml version="1.0" encoding="utf-8"?>
<a:theme xmlns:a="http://schemas.openxmlformats.org/drawingml/2006/main" name="Onepoint">
  <a:themeElements>
    <a:clrScheme name="Personnalisé 1">
      <a:dk1>
        <a:srgbClr val="272727"/>
      </a:dk1>
      <a:lt1>
        <a:srgbClr val="FEFEFE"/>
      </a:lt1>
      <a:dk2>
        <a:srgbClr val="009DDF"/>
      </a:dk2>
      <a:lt2>
        <a:srgbClr val="FFCF8C"/>
      </a:lt2>
      <a:accent1>
        <a:srgbClr val="FF6F5F"/>
      </a:accent1>
      <a:accent2>
        <a:srgbClr val="FF9D75"/>
      </a:accent2>
      <a:accent3>
        <a:srgbClr val="56BF7B"/>
      </a:accent3>
      <a:accent4>
        <a:srgbClr val="DCF2DE"/>
      </a:accent4>
      <a:accent5>
        <a:srgbClr val="8F8EBF"/>
      </a:accent5>
      <a:accent6>
        <a:srgbClr val="637AA6"/>
      </a:accent6>
      <a:hlink>
        <a:srgbClr val="009DDF"/>
      </a:hlink>
      <a:folHlink>
        <a:srgbClr val="009DDF"/>
      </a:folHlink>
    </a:clrScheme>
    <a:fontScheme name="onepoi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b="1"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nepoint" id="{A7085943-A1BA-4B8E-AC6C-DA7389348AF3}" vid="{18A36F24-D96F-4AE2-9F5A-950D54D897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ED5CBA81C2B24EB5DC1D2B21E7CBD8" ma:contentTypeVersion="13" ma:contentTypeDescription="Crée un document." ma:contentTypeScope="" ma:versionID="bb2172baf07171ee6528d38754017bc9">
  <xsd:schema xmlns:xsd="http://www.w3.org/2001/XMLSchema" xmlns:xs="http://www.w3.org/2001/XMLSchema" xmlns:p="http://schemas.microsoft.com/office/2006/metadata/properties" xmlns:ns3="13227f61-4155-4e86-b1c7-6cd7c9eab190" xmlns:ns4="670911a1-d944-4d5b-8a4f-a82604e4bcb7" targetNamespace="http://schemas.microsoft.com/office/2006/metadata/properties" ma:root="true" ma:fieldsID="23e5207642500cf4d7e304c1e63beb05" ns3:_="" ns4:_="">
    <xsd:import namespace="13227f61-4155-4e86-b1c7-6cd7c9eab190"/>
    <xsd:import namespace="670911a1-d944-4d5b-8a4f-a82604e4bcb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227f61-4155-4e86-b1c7-6cd7c9eab1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0911a1-d944-4d5b-8a4f-a82604e4bcb7"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SharingHintHash" ma:index="16"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4CA627-2009-47CD-A59C-D8D7E87B2500}">
  <ds:schemaRefs>
    <ds:schemaRef ds:uri="http://schemas.microsoft.com/sharepoint/v3/contenttype/forms"/>
  </ds:schemaRefs>
</ds:datastoreItem>
</file>

<file path=customXml/itemProps2.xml><?xml version="1.0" encoding="utf-8"?>
<ds:datastoreItem xmlns:ds="http://schemas.openxmlformats.org/officeDocument/2006/customXml" ds:itemID="{FFCBBB89-FA38-410F-9051-A85CDE92378D}">
  <ds:schemaRefs>
    <ds:schemaRef ds:uri="13227f61-4155-4e86-b1c7-6cd7c9eab190"/>
    <ds:schemaRef ds:uri="http://purl.org/dc/terms/"/>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http://purl.org/dc/dcmitype/"/>
    <ds:schemaRef ds:uri="670911a1-d944-4d5b-8a4f-a82604e4bcb7"/>
    <ds:schemaRef ds:uri="http://www.w3.org/XML/1998/namespace"/>
    <ds:schemaRef ds:uri="http://purl.org/dc/elements/1.1/"/>
  </ds:schemaRefs>
</ds:datastoreItem>
</file>

<file path=customXml/itemProps3.xml><?xml version="1.0" encoding="utf-8"?>
<ds:datastoreItem xmlns:ds="http://schemas.openxmlformats.org/officeDocument/2006/customXml" ds:itemID="{61C72F49-BBD1-4AB2-BFA1-1D3C5E965461}">
  <ds:schemaRefs>
    <ds:schemaRef ds:uri="13227f61-4155-4e86-b1c7-6cd7c9eab190"/>
    <ds:schemaRef ds:uri="670911a1-d944-4d5b-8a4f-a82604e4bc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Onepoint</Template>
  <TotalTime>2562</TotalTime>
  <Words>449</Words>
  <Application>Microsoft Office PowerPoint</Application>
  <PresentationFormat>Grand écran</PresentationFormat>
  <Paragraphs>50</Paragraphs>
  <Slides>9</Slides>
  <Notes>0</Notes>
  <HiddenSlides>2</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9</vt:i4>
      </vt:variant>
    </vt:vector>
  </HeadingPairs>
  <TitlesOfParts>
    <vt:vector size="18" baseType="lpstr">
      <vt:lpstr>a Attack Graffiti</vt:lpstr>
      <vt:lpstr>Arial</vt:lpstr>
      <vt:lpstr>Arial Black</vt:lpstr>
      <vt:lpstr>Century Gothic</vt:lpstr>
      <vt:lpstr>Courier New</vt:lpstr>
      <vt:lpstr>Poppins</vt:lpstr>
      <vt:lpstr>Roboto</vt:lpstr>
      <vt:lpstr>Wingdings</vt:lpstr>
      <vt:lpstr>Onepoint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QUEHAN</dc:creator>
  <cp:lastModifiedBy>Philippe HAREL</cp:lastModifiedBy>
  <cp:revision>23</cp:revision>
  <dcterms:created xsi:type="dcterms:W3CDTF">2021-09-29T16:21:49Z</dcterms:created>
  <dcterms:modified xsi:type="dcterms:W3CDTF">2021-12-15T08:24:04Z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0x0101006BED5CBA81C2B24EB5DC1D2B21E7CBD8</vt:lpwstr>
  </property>
</Properties>
</file>